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744" r:id="rId2"/>
    <p:sldId id="1746" r:id="rId3"/>
  </p:sldIdLst>
  <p:sldSz cx="9144000" cy="6858000" type="screen4x3"/>
  <p:notesSz cx="6807200" cy="9939338"/>
  <p:defaultTextStyle>
    <a:defPPr>
      <a:defRPr lang="ja-JP"/>
    </a:defPPr>
    <a:lvl1pPr marL="0" algn="l" defTabSz="91430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07" algn="l" defTabSz="91430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60" algn="l" defTabSz="91430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13" algn="l" defTabSz="91430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67" algn="l" defTabSz="91430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920" algn="l" defTabSz="91430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74" algn="l" defTabSz="91430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227" algn="l" defTabSz="91430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F8F"/>
    <a:srgbClr val="0078D2"/>
    <a:srgbClr val="D0EAB4"/>
    <a:srgbClr val="AFDC7E"/>
    <a:srgbClr val="F68222"/>
    <a:srgbClr val="DBEEF4"/>
    <a:srgbClr val="C96009"/>
    <a:srgbClr val="070A97"/>
    <a:srgbClr val="FFFD73"/>
    <a:srgbClr val="8841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35" autoAdjust="0"/>
    <p:restoredTop sz="94434" autoAdjust="0"/>
  </p:normalViewPr>
  <p:slideViewPr>
    <p:cSldViewPr>
      <p:cViewPr>
        <p:scale>
          <a:sx n="125" d="100"/>
          <a:sy n="125" d="100"/>
        </p:scale>
        <p:origin x="-318" y="-17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16" y="-10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6" cy="496888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6" cy="496888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B97A48F3-A724-4C50-AB8C-62AD5A6214D2}" type="datetimeFigureOut">
              <a:rPr kumimoji="1" lang="ja-JP" altLang="en-US" smtClean="0"/>
              <a:pPr/>
              <a:t>2020/9/8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49576" cy="496887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6" cy="496887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2809F5EA-51D7-4105-B835-3B3227DB69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261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6967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08113AC0-15A0-4DAC-9951-D33C541E6C7A}" type="datetimeFigureOut">
              <a:rPr kumimoji="1" lang="ja-JP" altLang="en-US" smtClean="0"/>
              <a:pPr/>
              <a:t>2020/9/8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92"/>
            <a:ext cx="5445760" cy="4472702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6967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C81005DB-AF70-41D7-A185-2905A016D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8500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07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60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13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67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920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74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227" algn="l" defTabSz="91430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01700" y="741363"/>
            <a:ext cx="4932363" cy="36988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2970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534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DF2E-C626-449A-95C6-AF4E64FD5D38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5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9D0E4-7358-4606-B454-E54057042102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5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7FE3-9A89-4D57-8E19-D87C222707F5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5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627-7E9E-4DE1-B868-CBE32F784886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5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A13-3E2C-4D59-B0A0-3A77189B3A81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5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A374-3C37-40E1-A128-4F28445DBD7A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 txBox="1">
            <a:spLocks/>
          </p:cNvSpPr>
          <p:nvPr userDrawn="1"/>
        </p:nvSpPr>
        <p:spPr>
          <a:xfrm>
            <a:off x="7071072" y="6487245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1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AC9B83D-17C3-4F2E-B0BA-D155CD364A7C}" type="slidenum">
              <a:rPr lang="ja-JP" altLang="en-US" sz="1800" smtClean="0"/>
              <a:pPr>
                <a:defRPr/>
              </a:pPr>
              <a:t>‹#›</a:t>
            </a:fld>
            <a:endParaRPr lang="ja-JP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6F76-72DB-4307-AD63-F73B80F63BDE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5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5D0F-CB66-4948-9CAE-CB3654FABB72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5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3623-C140-4299-B098-C28FA27FDA83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5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3B6C-AFAC-4999-98D4-6911CC960745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5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F5B9-FBC5-49B0-8B79-C187F024CA58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5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26EB8-E0A9-48C1-B866-8817C54437AE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71072" y="6487245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テキスト ボックス 287"/>
          <p:cNvSpPr txBox="1"/>
          <p:nvPr/>
        </p:nvSpPr>
        <p:spPr>
          <a:xfrm>
            <a:off x="1691680" y="1175343"/>
            <a:ext cx="252028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88899" indent="-88899"/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(H30.4.6)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法定協資料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より抜粋</a:t>
            </a:r>
          </a:p>
        </p:txBody>
      </p:sp>
      <p:cxnSp>
        <p:nvCxnSpPr>
          <p:cNvPr id="2" name="直線コネクタ 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タイトル 1"/>
          <p:cNvSpPr txBox="1">
            <a:spLocks/>
          </p:cNvSpPr>
          <p:nvPr/>
        </p:nvSpPr>
        <p:spPr>
          <a:xfrm>
            <a:off x="0" y="77554"/>
            <a:ext cx="9972600" cy="3374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769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■特別区の設置に伴う</a:t>
            </a:r>
            <a:r>
              <a:rPr lang="ja-JP" altLang="en-US" sz="276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コスト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（庁舎整備経費の抑制）</a:t>
            </a:r>
          </a:p>
        </p:txBody>
      </p:sp>
      <p:grpSp>
        <p:nvGrpSpPr>
          <p:cNvPr id="332" name="グループ化 331"/>
          <p:cNvGrpSpPr/>
          <p:nvPr/>
        </p:nvGrpSpPr>
        <p:grpSpPr>
          <a:xfrm>
            <a:off x="4011078" y="1772816"/>
            <a:ext cx="1268302" cy="2136250"/>
            <a:chOff x="4344236" y="1967035"/>
            <a:chExt cx="1268302" cy="1723373"/>
          </a:xfrm>
        </p:grpSpPr>
        <p:sp>
          <p:nvSpPr>
            <p:cNvPr id="41" name="二等辺三角形 40"/>
            <p:cNvSpPr/>
            <p:nvPr/>
          </p:nvSpPr>
          <p:spPr>
            <a:xfrm rot="16200000" flipV="1">
              <a:off x="4183178" y="2494141"/>
              <a:ext cx="1723373" cy="669162"/>
            </a:xfrm>
            <a:prstGeom prst="triangle">
              <a:avLst>
                <a:gd name="adj" fmla="val 49277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5796"/>
              <a:endParaRPr lang="ja-JP" altLang="en-US" sz="13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4344236" y="2591643"/>
              <a:ext cx="1268302" cy="4469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法定協で</a:t>
              </a:r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コストを削減すべき</a:t>
              </a:r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との意見</a:t>
              </a:r>
            </a:p>
          </p:txBody>
        </p: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F5FE7FB-1851-4029-BE77-EAFEA57212B4}"/>
              </a:ext>
            </a:extLst>
          </p:cNvPr>
          <p:cNvSpPr txBox="1"/>
          <p:nvPr/>
        </p:nvSpPr>
        <p:spPr>
          <a:xfrm>
            <a:off x="32510" y="625010"/>
            <a:ext cx="8803829" cy="461665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0" bIns="0" rtlCol="0" anchor="t" anchorCtr="0">
            <a:spAutoFit/>
          </a:bodyPr>
          <a:lstStyle/>
          <a:p>
            <a:pPr marL="268286" indent="-196849">
              <a:lnSpc>
                <a:spcPts val="15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◆現時点で想定される一定の条件を設定し、イニシャルコスト・ランニングコストを試算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8286" indent="-196849">
              <a:lnSpc>
                <a:spcPts val="1500"/>
              </a:lnSpc>
              <a:spcBef>
                <a:spcPts val="600"/>
              </a:spcBef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◆試算にあたっては、既存庁舎の活用を優先するなど、コスト抑制の観点を重視</a:t>
            </a:r>
          </a:p>
        </p:txBody>
      </p:sp>
      <p:sp>
        <p:nvSpPr>
          <p:cNvPr id="30" name="四角形: 角を丸くする 38">
            <a:extLst>
              <a:ext uri="{FF2B5EF4-FFF2-40B4-BE49-F238E27FC236}">
                <a16:creationId xmlns:a16="http://schemas.microsoft.com/office/drawing/2014/main" id="{2D9DDC2B-1104-418D-94BA-267B7EA12335}"/>
              </a:ext>
            </a:extLst>
          </p:cNvPr>
          <p:cNvSpPr/>
          <p:nvPr/>
        </p:nvSpPr>
        <p:spPr>
          <a:xfrm>
            <a:off x="5258045" y="1469543"/>
            <a:ext cx="3753594" cy="438136"/>
          </a:xfrm>
          <a:prstGeom prst="roundRect">
            <a:avLst>
              <a:gd name="adj" fmla="val 10155"/>
            </a:avLst>
          </a:prstGeom>
          <a:solidFill>
            <a:schemeClr val="accent3">
              <a:lumMod val="60000"/>
              <a:lumOff val="40000"/>
            </a:schemeClr>
          </a:solidFill>
          <a:ln w="3175"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marL="88899" indent="-88899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淀川区・天王寺区における執務室の不足分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899" indent="-88899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大阪市本庁舎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中之島庁舎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</a:t>
            </a:r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3" name="テキスト ボックス 332"/>
          <p:cNvSpPr txBox="1"/>
          <p:nvPr/>
        </p:nvSpPr>
        <p:spPr>
          <a:xfrm>
            <a:off x="251520" y="1124195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899" indent="-88899"/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＜当初の建設案＞ 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4" name="テキスト ボックス 333"/>
          <p:cNvSpPr txBox="1"/>
          <p:nvPr/>
        </p:nvSpPr>
        <p:spPr>
          <a:xfrm>
            <a:off x="5197694" y="1124195"/>
            <a:ext cx="20386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899" indent="-88899"/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＜再試算後＞ 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四角形: 角を丸くする 38">
            <a:extLst>
              <a:ext uri="{FF2B5EF4-FFF2-40B4-BE49-F238E27FC236}">
                <a16:creationId xmlns:a16="http://schemas.microsoft.com/office/drawing/2014/main" id="{2D9DDC2B-1104-418D-94BA-267B7EA12335}"/>
              </a:ext>
            </a:extLst>
          </p:cNvPr>
          <p:cNvSpPr/>
          <p:nvPr/>
        </p:nvSpPr>
        <p:spPr>
          <a:xfrm>
            <a:off x="268157" y="1478447"/>
            <a:ext cx="3786314" cy="438385"/>
          </a:xfrm>
          <a:prstGeom prst="roundRect">
            <a:avLst>
              <a:gd name="adj" fmla="val 10155"/>
            </a:avLst>
          </a:prstGeom>
          <a:solidFill>
            <a:schemeClr val="accent3">
              <a:lumMod val="60000"/>
              <a:lumOff val="40000"/>
            </a:schemeClr>
          </a:solidFill>
          <a:ln w="3175"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marL="88899" indent="-88899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淀川区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天王寺区における執務室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不足分について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899" indent="-88899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新庁舎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を建設</a:t>
            </a:r>
            <a:endParaRPr lang="en-US" altLang="ja-JP" sz="12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054986" y="3346233"/>
            <a:ext cx="222071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88899" indent="-88899"/>
            <a:r>
              <a:rPr lang="ja-JP" altLang="en-US" sz="900" spc="-3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＊なお、将来的な庁舎のあり方について、  </a:t>
            </a:r>
            <a:endParaRPr lang="en-US" altLang="ja-JP" sz="900" spc="-3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899" indent="-88899"/>
            <a:r>
              <a:rPr lang="en-US" altLang="ja-JP" sz="900" spc="-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spc="-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特別区長・区議会を拘束するものではない</a:t>
            </a:r>
          </a:p>
        </p:txBody>
      </p:sp>
      <p:sp>
        <p:nvSpPr>
          <p:cNvPr id="290" name="テキスト ボックス 289"/>
          <p:cNvSpPr txBox="1"/>
          <p:nvPr/>
        </p:nvSpPr>
        <p:spPr>
          <a:xfrm>
            <a:off x="6334227" y="1175343"/>
            <a:ext cx="2545553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88899" indent="-88899"/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(R2.6.19)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法定協資料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より抜粋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3237110" y="1916832"/>
            <a:ext cx="126288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88899" indent="-88899"/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（単位：億円）</a:t>
            </a: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6228184" y="1898098"/>
            <a:ext cx="126288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88899" indent="-88899"/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（単位：億円）</a:t>
            </a:r>
          </a:p>
        </p:txBody>
      </p:sp>
      <p:sp>
        <p:nvSpPr>
          <p:cNvPr id="15" name="下カーブ矢印 14"/>
          <p:cNvSpPr/>
          <p:nvPr/>
        </p:nvSpPr>
        <p:spPr>
          <a:xfrm rot="5777524">
            <a:off x="6729963" y="4360873"/>
            <a:ext cx="2524564" cy="1509901"/>
          </a:xfrm>
          <a:prstGeom prst="curvedDownArrow">
            <a:avLst>
              <a:gd name="adj1" fmla="val 18893"/>
              <a:gd name="adj2" fmla="val 59452"/>
              <a:gd name="adj3" fmla="val 2500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150886" y="4809576"/>
            <a:ext cx="343814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88899" indent="-88899"/>
            <a:r>
              <a:rPr lang="en-US" altLang="ja-JP" sz="1000" b="1" spc="-3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000" b="1" spc="-3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庁舎整備経費の試算の前提</a:t>
            </a:r>
            <a:r>
              <a:rPr lang="en-US" altLang="ja-JP" sz="1000" b="1" spc="-3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88899" indent="-88899"/>
            <a:r>
              <a:rPr lang="ja-JP" altLang="en-US" sz="1000" spc="-3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〇５つの特別区（北区・湾岸区・東区・南区・中央区</a:t>
            </a:r>
            <a:r>
              <a:rPr lang="ja-JP" altLang="en-US" sz="1000" spc="-3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）を</a:t>
            </a:r>
            <a:r>
              <a:rPr lang="ja-JP" altLang="en-US" sz="1000" spc="-3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</a:t>
            </a:r>
            <a:endParaRPr lang="en-US" altLang="ja-JP" sz="1000" spc="-3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899" indent="-88899"/>
            <a:r>
              <a:rPr lang="ja-JP" altLang="en-US" sz="1000" spc="-3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〇執務室の</a:t>
            </a:r>
            <a:r>
              <a:rPr lang="ja-JP" altLang="en-US" sz="1000" spc="-3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不足分につ</a:t>
            </a:r>
            <a:r>
              <a:rPr lang="ja-JP" altLang="en-US" sz="1000" spc="-3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いて、湾岸区はＡＴＣを賃借し</a:t>
            </a:r>
            <a:r>
              <a:rPr lang="ja-JP" altLang="en-US" sz="1000" spc="-3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000" spc="-3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899" indent="-88899"/>
            <a:r>
              <a:rPr lang="en-US" altLang="ja-JP" sz="1000" spc="-3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000" spc="-3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000" spc="-3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東区・南区</a:t>
            </a:r>
            <a:r>
              <a:rPr lang="ja-JP" altLang="en-US" sz="1000" spc="-3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・中央区は新庁舎を建設</a:t>
            </a:r>
            <a:endParaRPr lang="en-US" altLang="ja-JP" sz="1000" spc="-3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690931" y="5117926"/>
            <a:ext cx="1426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平成</a:t>
            </a:r>
            <a:r>
              <a:rPr lang="en-US" altLang="ja-JP" sz="1600" b="1" dirty="0"/>
              <a:t>27</a:t>
            </a:r>
            <a:r>
              <a:rPr lang="ja-JP" altLang="en-US" sz="1600" b="1" dirty="0"/>
              <a:t>年の</a:t>
            </a:r>
            <a:endParaRPr lang="en-US" altLang="ja-JP" sz="1600" b="1" dirty="0"/>
          </a:p>
          <a:p>
            <a:r>
              <a:rPr lang="ja-JP" altLang="en-US" sz="1600" b="1" dirty="0"/>
              <a:t>住民投票時</a:t>
            </a:r>
            <a:endParaRPr lang="en-US" altLang="ja-JP" sz="1600" b="1" dirty="0"/>
          </a:p>
          <a:p>
            <a:r>
              <a:rPr lang="ja-JP" altLang="en-US" sz="1600" b="1" dirty="0"/>
              <a:t>と比較すると</a:t>
            </a:r>
            <a:r>
              <a:rPr lang="ja-JP" altLang="en-US" sz="1600" b="1" dirty="0" err="1"/>
              <a:t>。。</a:t>
            </a:r>
            <a:endParaRPr lang="ja-JP" altLang="en-US" sz="1600" b="1" dirty="0"/>
          </a:p>
        </p:txBody>
      </p:sp>
      <p:sp>
        <p:nvSpPr>
          <p:cNvPr id="16" name="フローチャート: 書類 15"/>
          <p:cNvSpPr/>
          <p:nvPr/>
        </p:nvSpPr>
        <p:spPr>
          <a:xfrm>
            <a:off x="93301" y="4435663"/>
            <a:ext cx="7523767" cy="234829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44"/>
              <a:gd name="connsiteY0" fmla="*/ 0 h 21619"/>
              <a:gd name="connsiteX1" fmla="*/ 21600 w 21644"/>
              <a:gd name="connsiteY1" fmla="*/ 0 h 21619"/>
              <a:gd name="connsiteX2" fmla="*/ 21644 w 21644"/>
              <a:gd name="connsiteY2" fmla="*/ 19199 h 21619"/>
              <a:gd name="connsiteX3" fmla="*/ 0 w 21644"/>
              <a:gd name="connsiteY3" fmla="*/ 20172 h 21619"/>
              <a:gd name="connsiteX4" fmla="*/ 0 w 21644"/>
              <a:gd name="connsiteY4" fmla="*/ 0 h 21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4" h="21619">
                <a:moveTo>
                  <a:pt x="0" y="0"/>
                </a:moveTo>
                <a:lnTo>
                  <a:pt x="21600" y="0"/>
                </a:lnTo>
                <a:cubicBezTo>
                  <a:pt x="21600" y="5774"/>
                  <a:pt x="21644" y="13425"/>
                  <a:pt x="21644" y="19199"/>
                </a:cubicBezTo>
                <a:cubicBezTo>
                  <a:pt x="10844" y="19199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フローチャート: 代替処理 7"/>
          <p:cNvSpPr/>
          <p:nvPr/>
        </p:nvSpPr>
        <p:spPr>
          <a:xfrm>
            <a:off x="90856" y="1105859"/>
            <a:ext cx="9016561" cy="3043221"/>
          </a:xfrm>
          <a:custGeom>
            <a:avLst/>
            <a:gdLst>
              <a:gd name="connsiteX0" fmla="*/ 0 w 9031801"/>
              <a:gd name="connsiteY0" fmla="*/ 526253 h 3157519"/>
              <a:gd name="connsiteX1" fmla="*/ 526253 w 9031801"/>
              <a:gd name="connsiteY1" fmla="*/ 0 h 3157519"/>
              <a:gd name="connsiteX2" fmla="*/ 8505548 w 9031801"/>
              <a:gd name="connsiteY2" fmla="*/ 0 h 3157519"/>
              <a:gd name="connsiteX3" fmla="*/ 9031801 w 9031801"/>
              <a:gd name="connsiteY3" fmla="*/ 526253 h 3157519"/>
              <a:gd name="connsiteX4" fmla="*/ 9031801 w 9031801"/>
              <a:gd name="connsiteY4" fmla="*/ 2631266 h 3157519"/>
              <a:gd name="connsiteX5" fmla="*/ 8505548 w 9031801"/>
              <a:gd name="connsiteY5" fmla="*/ 3157519 h 3157519"/>
              <a:gd name="connsiteX6" fmla="*/ 526253 w 9031801"/>
              <a:gd name="connsiteY6" fmla="*/ 3157519 h 3157519"/>
              <a:gd name="connsiteX7" fmla="*/ 0 w 9031801"/>
              <a:gd name="connsiteY7" fmla="*/ 2631266 h 3157519"/>
              <a:gd name="connsiteX8" fmla="*/ 0 w 9031801"/>
              <a:gd name="connsiteY8" fmla="*/ 526253 h 3157519"/>
              <a:gd name="connsiteX0" fmla="*/ 0 w 9031801"/>
              <a:gd name="connsiteY0" fmla="*/ 526253 h 3157519"/>
              <a:gd name="connsiteX1" fmla="*/ 526253 w 9031801"/>
              <a:gd name="connsiteY1" fmla="*/ 0 h 3157519"/>
              <a:gd name="connsiteX2" fmla="*/ 8612228 w 9031801"/>
              <a:gd name="connsiteY2" fmla="*/ 0 h 3157519"/>
              <a:gd name="connsiteX3" fmla="*/ 9031801 w 9031801"/>
              <a:gd name="connsiteY3" fmla="*/ 526253 h 3157519"/>
              <a:gd name="connsiteX4" fmla="*/ 9031801 w 9031801"/>
              <a:gd name="connsiteY4" fmla="*/ 2631266 h 3157519"/>
              <a:gd name="connsiteX5" fmla="*/ 8505548 w 9031801"/>
              <a:gd name="connsiteY5" fmla="*/ 3157519 h 3157519"/>
              <a:gd name="connsiteX6" fmla="*/ 526253 w 9031801"/>
              <a:gd name="connsiteY6" fmla="*/ 3157519 h 3157519"/>
              <a:gd name="connsiteX7" fmla="*/ 0 w 9031801"/>
              <a:gd name="connsiteY7" fmla="*/ 2631266 h 3157519"/>
              <a:gd name="connsiteX8" fmla="*/ 0 w 9031801"/>
              <a:gd name="connsiteY8" fmla="*/ 526253 h 3157519"/>
              <a:gd name="connsiteX0" fmla="*/ 0 w 9031801"/>
              <a:gd name="connsiteY0" fmla="*/ 526253 h 3157519"/>
              <a:gd name="connsiteX1" fmla="*/ 526253 w 9031801"/>
              <a:gd name="connsiteY1" fmla="*/ 0 h 3157519"/>
              <a:gd name="connsiteX2" fmla="*/ 8612228 w 9031801"/>
              <a:gd name="connsiteY2" fmla="*/ 0 h 3157519"/>
              <a:gd name="connsiteX3" fmla="*/ 9031801 w 9031801"/>
              <a:gd name="connsiteY3" fmla="*/ 312893 h 3157519"/>
              <a:gd name="connsiteX4" fmla="*/ 9031801 w 9031801"/>
              <a:gd name="connsiteY4" fmla="*/ 2631266 h 3157519"/>
              <a:gd name="connsiteX5" fmla="*/ 8505548 w 9031801"/>
              <a:gd name="connsiteY5" fmla="*/ 3157519 h 3157519"/>
              <a:gd name="connsiteX6" fmla="*/ 526253 w 9031801"/>
              <a:gd name="connsiteY6" fmla="*/ 3157519 h 3157519"/>
              <a:gd name="connsiteX7" fmla="*/ 0 w 9031801"/>
              <a:gd name="connsiteY7" fmla="*/ 2631266 h 3157519"/>
              <a:gd name="connsiteX8" fmla="*/ 0 w 9031801"/>
              <a:gd name="connsiteY8" fmla="*/ 526253 h 3157519"/>
              <a:gd name="connsiteX0" fmla="*/ 0 w 9031801"/>
              <a:gd name="connsiteY0" fmla="*/ 541493 h 3172759"/>
              <a:gd name="connsiteX1" fmla="*/ 343373 w 9031801"/>
              <a:gd name="connsiteY1" fmla="*/ 0 h 3172759"/>
              <a:gd name="connsiteX2" fmla="*/ 8612228 w 9031801"/>
              <a:gd name="connsiteY2" fmla="*/ 15240 h 3172759"/>
              <a:gd name="connsiteX3" fmla="*/ 9031801 w 9031801"/>
              <a:gd name="connsiteY3" fmla="*/ 328133 h 3172759"/>
              <a:gd name="connsiteX4" fmla="*/ 9031801 w 9031801"/>
              <a:gd name="connsiteY4" fmla="*/ 2646506 h 3172759"/>
              <a:gd name="connsiteX5" fmla="*/ 8505548 w 9031801"/>
              <a:gd name="connsiteY5" fmla="*/ 3172759 h 3172759"/>
              <a:gd name="connsiteX6" fmla="*/ 526253 w 9031801"/>
              <a:gd name="connsiteY6" fmla="*/ 3172759 h 3172759"/>
              <a:gd name="connsiteX7" fmla="*/ 0 w 9031801"/>
              <a:gd name="connsiteY7" fmla="*/ 2646506 h 3172759"/>
              <a:gd name="connsiteX8" fmla="*/ 0 w 9031801"/>
              <a:gd name="connsiteY8" fmla="*/ 541493 h 3172759"/>
              <a:gd name="connsiteX0" fmla="*/ 30480 w 9031801"/>
              <a:gd name="connsiteY0" fmla="*/ 312893 h 3172759"/>
              <a:gd name="connsiteX1" fmla="*/ 343373 w 9031801"/>
              <a:gd name="connsiteY1" fmla="*/ 0 h 3172759"/>
              <a:gd name="connsiteX2" fmla="*/ 8612228 w 9031801"/>
              <a:gd name="connsiteY2" fmla="*/ 15240 h 3172759"/>
              <a:gd name="connsiteX3" fmla="*/ 9031801 w 9031801"/>
              <a:gd name="connsiteY3" fmla="*/ 328133 h 3172759"/>
              <a:gd name="connsiteX4" fmla="*/ 9031801 w 9031801"/>
              <a:gd name="connsiteY4" fmla="*/ 2646506 h 3172759"/>
              <a:gd name="connsiteX5" fmla="*/ 8505548 w 9031801"/>
              <a:gd name="connsiteY5" fmla="*/ 3172759 h 3172759"/>
              <a:gd name="connsiteX6" fmla="*/ 526253 w 9031801"/>
              <a:gd name="connsiteY6" fmla="*/ 3172759 h 3172759"/>
              <a:gd name="connsiteX7" fmla="*/ 0 w 9031801"/>
              <a:gd name="connsiteY7" fmla="*/ 2646506 h 3172759"/>
              <a:gd name="connsiteX8" fmla="*/ 30480 w 9031801"/>
              <a:gd name="connsiteY8" fmla="*/ 312893 h 3172759"/>
              <a:gd name="connsiteX0" fmla="*/ 30480 w 9047041"/>
              <a:gd name="connsiteY0" fmla="*/ 312893 h 3172759"/>
              <a:gd name="connsiteX1" fmla="*/ 343373 w 9047041"/>
              <a:gd name="connsiteY1" fmla="*/ 0 h 3172759"/>
              <a:gd name="connsiteX2" fmla="*/ 8612228 w 9047041"/>
              <a:gd name="connsiteY2" fmla="*/ 15240 h 3172759"/>
              <a:gd name="connsiteX3" fmla="*/ 9031801 w 9047041"/>
              <a:gd name="connsiteY3" fmla="*/ 328133 h 3172759"/>
              <a:gd name="connsiteX4" fmla="*/ 9047041 w 9047041"/>
              <a:gd name="connsiteY4" fmla="*/ 2859866 h 3172759"/>
              <a:gd name="connsiteX5" fmla="*/ 8505548 w 9047041"/>
              <a:gd name="connsiteY5" fmla="*/ 3172759 h 3172759"/>
              <a:gd name="connsiteX6" fmla="*/ 526253 w 9047041"/>
              <a:gd name="connsiteY6" fmla="*/ 3172759 h 3172759"/>
              <a:gd name="connsiteX7" fmla="*/ 0 w 9047041"/>
              <a:gd name="connsiteY7" fmla="*/ 2646506 h 3172759"/>
              <a:gd name="connsiteX8" fmla="*/ 30480 w 9047041"/>
              <a:gd name="connsiteY8" fmla="*/ 312893 h 3172759"/>
              <a:gd name="connsiteX0" fmla="*/ 0 w 9016561"/>
              <a:gd name="connsiteY0" fmla="*/ 312893 h 3172759"/>
              <a:gd name="connsiteX1" fmla="*/ 312893 w 9016561"/>
              <a:gd name="connsiteY1" fmla="*/ 0 h 3172759"/>
              <a:gd name="connsiteX2" fmla="*/ 8581748 w 9016561"/>
              <a:gd name="connsiteY2" fmla="*/ 15240 h 3172759"/>
              <a:gd name="connsiteX3" fmla="*/ 9001321 w 9016561"/>
              <a:gd name="connsiteY3" fmla="*/ 328133 h 3172759"/>
              <a:gd name="connsiteX4" fmla="*/ 9016561 w 9016561"/>
              <a:gd name="connsiteY4" fmla="*/ 2859866 h 3172759"/>
              <a:gd name="connsiteX5" fmla="*/ 8475068 w 9016561"/>
              <a:gd name="connsiteY5" fmla="*/ 3172759 h 3172759"/>
              <a:gd name="connsiteX6" fmla="*/ 495773 w 9016561"/>
              <a:gd name="connsiteY6" fmla="*/ 3172759 h 3172759"/>
              <a:gd name="connsiteX7" fmla="*/ 15240 w 9016561"/>
              <a:gd name="connsiteY7" fmla="*/ 2875106 h 3172759"/>
              <a:gd name="connsiteX8" fmla="*/ 0 w 9016561"/>
              <a:gd name="connsiteY8" fmla="*/ 312893 h 3172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16561" h="3172759">
                <a:moveTo>
                  <a:pt x="0" y="312893"/>
                </a:moveTo>
                <a:cubicBezTo>
                  <a:pt x="0" y="22251"/>
                  <a:pt x="22251" y="0"/>
                  <a:pt x="312893" y="0"/>
                </a:cubicBezTo>
                <a:lnTo>
                  <a:pt x="8581748" y="15240"/>
                </a:lnTo>
                <a:cubicBezTo>
                  <a:pt x="8872390" y="15240"/>
                  <a:pt x="9001321" y="37491"/>
                  <a:pt x="9001321" y="328133"/>
                </a:cubicBezTo>
                <a:lnTo>
                  <a:pt x="9016561" y="2859866"/>
                </a:lnTo>
                <a:cubicBezTo>
                  <a:pt x="9016561" y="3150508"/>
                  <a:pt x="8765710" y="3172759"/>
                  <a:pt x="8475068" y="3172759"/>
                </a:cubicBezTo>
                <a:lnTo>
                  <a:pt x="495773" y="3172759"/>
                </a:lnTo>
                <a:cubicBezTo>
                  <a:pt x="205131" y="3172759"/>
                  <a:pt x="15240" y="3165748"/>
                  <a:pt x="15240" y="2875106"/>
                </a:cubicBezTo>
                <a:lnTo>
                  <a:pt x="0" y="31289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aphicFrame>
        <p:nvGraphicFramePr>
          <p:cNvPr id="56" name="表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184980"/>
              </p:ext>
            </p:extLst>
          </p:nvPr>
        </p:nvGraphicFramePr>
        <p:xfrm>
          <a:off x="259139" y="2119849"/>
          <a:ext cx="3802401" cy="1916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9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072">
                  <a:extLst>
                    <a:ext uri="{9D8B030D-6E8A-4147-A177-3AD203B41FA5}">
                      <a16:colId xmlns:a16="http://schemas.microsoft.com/office/drawing/2014/main" val="1039797006"/>
                    </a:ext>
                  </a:extLst>
                </a:gridCol>
              </a:tblGrid>
              <a:tr h="29432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項　　目</a:t>
                      </a: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marL="65565" marR="65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charset="-128"/>
                        </a:rPr>
                        <a:t>特別区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charset="-128"/>
                        </a:rPr>
                        <a:t>＋大阪府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charset="-128"/>
                      </a:endParaRPr>
                    </a:p>
                  </a:txBody>
                  <a:tcPr marL="65565" marR="65565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charset="-128"/>
                        </a:rPr>
                        <a:t>うち特別区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charset="-128"/>
                      </a:endParaRP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71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b="1" kern="100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565" marR="65565" marT="0" marB="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システム改修</a:t>
                      </a: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</a:t>
                      </a:r>
                      <a:r>
                        <a:rPr lang="ja-JP" altLang="en-US" sz="1200" kern="10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１８２</a:t>
                      </a: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１５６ </a:t>
                      </a:r>
                    </a:p>
                  </a:txBody>
                  <a:tcPr marL="65565" marR="144000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716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None/>
                      </a:pPr>
                      <a:endParaRPr lang="ja-JP" altLang="en-US" sz="1200" b="1" kern="100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565" marR="65565" marT="0" marB="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庁舎整備</a:t>
                      </a: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　３５６</a:t>
                      </a: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３４１ </a:t>
                      </a:r>
                    </a:p>
                  </a:txBody>
                  <a:tcPr marL="65565" marR="144000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716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None/>
                      </a:pPr>
                      <a:endParaRPr lang="ja-JP" altLang="en-US" sz="1200" b="1" kern="100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565" marR="65565" marT="0" marB="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移転、街区表示変更等</a:t>
                      </a: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</a:t>
                      </a:r>
                      <a:r>
                        <a:rPr lang="ja-JP" altLang="en-US" sz="1200" kern="10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２０</a:t>
                      </a: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２０ </a:t>
                      </a:r>
                    </a:p>
                  </a:txBody>
                  <a:tcPr marL="65565" marR="144000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716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buNone/>
                      </a:pPr>
                      <a:r>
                        <a:rPr lang="ja-JP" altLang="en-US" sz="11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イニシャルコスト</a:t>
                      </a:r>
                      <a:r>
                        <a:rPr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合　計</a:t>
                      </a:r>
                      <a:endParaRPr lang="ja-JP" altLang="en-US" sz="1200" b="1" kern="100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　５５８</a:t>
                      </a: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５１７ </a:t>
                      </a:r>
                    </a:p>
                  </a:txBody>
                  <a:tcPr marL="65565" marR="144000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716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buNone/>
                      </a:pPr>
                      <a:r>
                        <a:rPr lang="ja-JP" altLang="en-US" sz="11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ランニングコスト</a:t>
                      </a:r>
                      <a:r>
                        <a:rPr lang="ja-JP" altLang="en-US" sz="800" b="1" spc="-70" baseline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（ｼｽﾃﾑ運用・庁舎管理等）</a:t>
                      </a:r>
                      <a:endParaRPr lang="ja-JP" altLang="en-US" sz="800" b="1" kern="100" spc="-70" baseline="0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 　　４１</a:t>
                      </a: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kern="100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２４ </a:t>
                      </a:r>
                    </a:p>
                  </a:txBody>
                  <a:tcPr marL="65565" marR="144000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562841"/>
              </p:ext>
            </p:extLst>
          </p:nvPr>
        </p:nvGraphicFramePr>
        <p:xfrm>
          <a:off x="5258045" y="2124884"/>
          <a:ext cx="1772062" cy="1922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031">
                  <a:extLst>
                    <a:ext uri="{9D8B030D-6E8A-4147-A177-3AD203B41FA5}">
                      <a16:colId xmlns:a16="http://schemas.microsoft.com/office/drawing/2014/main" val="512302177"/>
                    </a:ext>
                  </a:extLst>
                </a:gridCol>
              </a:tblGrid>
              <a:tr h="3587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charset="-128"/>
                        </a:rPr>
                        <a:t>特別区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charset="-128"/>
                        </a:rPr>
                        <a:t>＋大阪府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charset="-128"/>
                      </a:endParaRPr>
                    </a:p>
                  </a:txBody>
                  <a:tcPr marL="64800" marR="65565" marT="36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charset="-128"/>
                        </a:rPr>
                        <a:t>うち特別区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charset="-128"/>
                      </a:endParaRP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899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ja-JP" altLang="en-US" sz="1200" kern="10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１８２</a:t>
                      </a:r>
                    </a:p>
                  </a:txBody>
                  <a:tcPr marL="65565" marR="6556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１５６</a:t>
                      </a:r>
                    </a:p>
                  </a:txBody>
                  <a:tcPr marL="65565" marR="144000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　 ４６　</a:t>
                      </a:r>
                    </a:p>
                  </a:txBody>
                  <a:tcPr marL="65565" marR="6556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baseline="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ja-JP" altLang="en-US" sz="1200" kern="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３５</a:t>
                      </a:r>
                    </a:p>
                  </a:txBody>
                  <a:tcPr marL="65565" marR="144000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 　　１３  </a:t>
                      </a:r>
                    </a:p>
                  </a:txBody>
                  <a:tcPr marL="65565" marR="6556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１３</a:t>
                      </a:r>
                    </a:p>
                  </a:txBody>
                  <a:tcPr marL="65565" marR="144000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２４１</a:t>
                      </a:r>
                    </a:p>
                  </a:txBody>
                  <a:tcPr marL="65565" marR="6556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２０４</a:t>
                      </a:r>
                    </a:p>
                  </a:txBody>
                  <a:tcPr marL="65565" marR="144000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　　　３０    </a:t>
                      </a:r>
                    </a:p>
                  </a:txBody>
                  <a:tcPr marL="65565" marR="6556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１４</a:t>
                      </a:r>
                    </a:p>
                  </a:txBody>
                  <a:tcPr marL="65565" marR="144000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8" name="表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987551"/>
              </p:ext>
            </p:extLst>
          </p:nvPr>
        </p:nvGraphicFramePr>
        <p:xfrm>
          <a:off x="259139" y="4850131"/>
          <a:ext cx="3828530" cy="1603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1918142393"/>
                    </a:ext>
                  </a:extLst>
                </a:gridCol>
              </a:tblGrid>
              <a:tr h="33588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項　　目</a:t>
                      </a: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marL="65565" marR="655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charset="-128"/>
                        </a:rPr>
                        <a:t>特別区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charset="-128"/>
                        </a:rPr>
                        <a:t>＋大阪府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charset="-128"/>
                      </a:endParaRP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charset="-128"/>
                        </a:rPr>
                        <a:t>うち特別区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charset="-128"/>
                      </a:endParaRP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48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b="1" kern="100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565" marR="65565" marT="0" marB="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システム改修</a:t>
                      </a: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ja-JP" altLang="en-US" sz="1000" kern="10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１４５</a:t>
                      </a:r>
                      <a:endParaRPr lang="ja-JP" altLang="en-US" sz="10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144000" marR="180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１３１</a:t>
                      </a:r>
                    </a:p>
                  </a:txBody>
                  <a:tcPr marL="65565" marR="216000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48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None/>
                      </a:pPr>
                      <a:endParaRPr lang="ja-JP" altLang="en-US" sz="1200" b="1" kern="100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565" marR="65565" marT="0" marB="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庁舎整備</a:t>
                      </a: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000" kern="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 ４２４</a:t>
                      </a:r>
                    </a:p>
                  </a:txBody>
                  <a:tcPr marL="144000" marR="180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000" kern="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４１８</a:t>
                      </a:r>
                    </a:p>
                  </a:txBody>
                  <a:tcPr marL="65565" marR="216000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48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None/>
                      </a:pPr>
                      <a:endParaRPr lang="ja-JP" altLang="en-US" sz="1200" b="1" kern="100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5565" marR="65565" marT="0" marB="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移転、街区表示変更等</a:t>
                      </a:r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　　２６　</a:t>
                      </a:r>
                    </a:p>
                  </a:txBody>
                  <a:tcPr marL="144000" marR="180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２６</a:t>
                      </a:r>
                    </a:p>
                  </a:txBody>
                  <a:tcPr marL="65565" marR="216000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489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イニシャルコスト</a:t>
                      </a:r>
                      <a:r>
                        <a:rPr lang="ja-JP" altLang="en-US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合　計</a:t>
                      </a:r>
                      <a:endParaRPr lang="ja-JP" altLang="en-US" sz="1000" b="1" kern="100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５９</a:t>
                      </a:r>
                      <a:r>
                        <a:rPr lang="en-US" altLang="ja-JP" sz="1000" b="1" kern="100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5</a:t>
                      </a:r>
                      <a:endParaRPr lang="ja-JP" altLang="en-US" sz="1000" b="1" kern="100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144000" marR="180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５７５</a:t>
                      </a:r>
                    </a:p>
                  </a:txBody>
                  <a:tcPr marL="65565" marR="216000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489">
                <a:tc gridSpan="2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baseline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ランニングコスト</a:t>
                      </a:r>
                      <a:r>
                        <a:rPr lang="ja-JP" altLang="en-US" sz="800" b="1" spc="-70" baseline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（ｼｽﾃﾑ運用・庁舎管理等）</a:t>
                      </a:r>
                      <a:endParaRPr lang="ja-JP" altLang="en-US" sz="800" b="1" kern="100" spc="-70" baseline="0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36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marL="65565" marR="65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１５   </a:t>
                      </a:r>
                    </a:p>
                  </a:txBody>
                  <a:tcPr marL="144000" marR="180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１２</a:t>
                      </a:r>
                    </a:p>
                  </a:txBody>
                  <a:tcPr marL="65565" marR="216000" marT="0" marB="0"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テキスト ボックス 58"/>
          <p:cNvSpPr txBox="1"/>
          <p:nvPr/>
        </p:nvSpPr>
        <p:spPr>
          <a:xfrm>
            <a:off x="90856" y="4520153"/>
            <a:ext cx="4060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899" indent="-88899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＜平成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  住民投票時の案 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 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223743" y="4642614"/>
            <a:ext cx="126288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88899" indent="-88899"/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（単位：億円）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997761" y="2473850"/>
            <a:ext cx="2058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イニシャル 約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320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7052162" y="2204138"/>
            <a:ext cx="2111180" cy="902419"/>
            <a:chOff x="4530503" y="5488344"/>
            <a:chExt cx="2111180" cy="902419"/>
          </a:xfrm>
        </p:grpSpPr>
        <p:sp>
          <p:nvSpPr>
            <p:cNvPr id="44" name="楕円 43"/>
            <p:cNvSpPr/>
            <p:nvPr/>
          </p:nvSpPr>
          <p:spPr>
            <a:xfrm>
              <a:off x="4729789" y="5488344"/>
              <a:ext cx="1714419" cy="90241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4530503" y="5683401"/>
              <a:ext cx="2111180" cy="500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ja-JP" altLang="en-US" sz="105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 イニシャルコスト</a:t>
              </a:r>
              <a:endParaRPr lang="en-US" altLang="ja-JP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 algn="ctr"/>
              <a:r>
                <a:rPr lang="ja-JP" altLang="en-US" sz="105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lang="ja-JP" altLang="en-US" sz="105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約</a:t>
              </a:r>
              <a:r>
                <a:rPr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▲</a:t>
              </a:r>
              <a:r>
                <a:rPr lang="en-US" altLang="ja-JP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320</a:t>
              </a:r>
              <a:r>
                <a:rPr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億円</a:t>
              </a:r>
              <a:endPara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4645229" y="5550823"/>
            <a:ext cx="2111180" cy="902419"/>
            <a:chOff x="4530503" y="5488344"/>
            <a:chExt cx="2111180" cy="902419"/>
          </a:xfrm>
        </p:grpSpPr>
        <p:sp>
          <p:nvSpPr>
            <p:cNvPr id="47" name="楕円 46"/>
            <p:cNvSpPr/>
            <p:nvPr/>
          </p:nvSpPr>
          <p:spPr>
            <a:xfrm>
              <a:off x="4729789" y="5488344"/>
              <a:ext cx="1714419" cy="90241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4530503" y="5683401"/>
              <a:ext cx="2111180" cy="500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ja-JP" altLang="en-US" sz="105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 イニシャルコスト</a:t>
              </a:r>
              <a:endParaRPr lang="en-US" altLang="ja-JP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 algn="ctr"/>
              <a:r>
                <a:rPr lang="ja-JP" altLang="en-US" sz="105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lang="ja-JP" altLang="en-US" sz="105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約</a:t>
              </a:r>
              <a:r>
                <a:rPr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▲</a:t>
              </a:r>
              <a:r>
                <a:rPr lang="en-US" altLang="ja-JP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350</a:t>
              </a:r>
              <a:r>
                <a:rPr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億円</a:t>
              </a:r>
              <a:endPara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683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4572003" y="1084702"/>
            <a:ext cx="4185765" cy="23753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286" name="正方形/長方形 285"/>
          <p:cNvSpPr/>
          <p:nvPr/>
        </p:nvSpPr>
        <p:spPr>
          <a:xfrm>
            <a:off x="407904" y="1084702"/>
            <a:ext cx="4068960" cy="2375347"/>
          </a:xfrm>
          <a:prstGeom prst="rect">
            <a:avLst/>
          </a:prstGeom>
          <a:solidFill>
            <a:schemeClr val="lt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grpSp>
        <p:nvGrpSpPr>
          <p:cNvPr id="292" name="グループ化 291"/>
          <p:cNvGrpSpPr/>
          <p:nvPr/>
        </p:nvGrpSpPr>
        <p:grpSpPr>
          <a:xfrm>
            <a:off x="1072135" y="1187653"/>
            <a:ext cx="2334035" cy="2174878"/>
            <a:chOff x="9753282" y="1888489"/>
            <a:chExt cx="2461672" cy="2554233"/>
          </a:xfrm>
        </p:grpSpPr>
        <p:grpSp>
          <p:nvGrpSpPr>
            <p:cNvPr id="293" name="グループ化 292"/>
            <p:cNvGrpSpPr/>
            <p:nvPr/>
          </p:nvGrpSpPr>
          <p:grpSpPr bwMode="gray">
            <a:xfrm>
              <a:off x="9753282" y="1888489"/>
              <a:ext cx="2461672" cy="2554233"/>
              <a:chOff x="5111067" y="1853822"/>
              <a:chExt cx="3523446" cy="3666636"/>
            </a:xfrm>
          </p:grpSpPr>
          <p:sp>
            <p:nvSpPr>
              <p:cNvPr id="297" name="正方形/長方形 296"/>
              <p:cNvSpPr/>
              <p:nvPr/>
            </p:nvSpPr>
            <p:spPr bwMode="gray">
              <a:xfrm>
                <a:off x="6288881" y="3383756"/>
                <a:ext cx="751066" cy="527942"/>
              </a:xfrm>
              <a:prstGeom prst="rect">
                <a:avLst/>
              </a:prstGeom>
              <a:pattFill prst="pct20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62"/>
              </a:p>
            </p:txBody>
          </p:sp>
          <p:grpSp>
            <p:nvGrpSpPr>
              <p:cNvPr id="298" name="Group 34"/>
              <p:cNvGrpSpPr>
                <a:grpSpLocks/>
              </p:cNvGrpSpPr>
              <p:nvPr/>
            </p:nvGrpSpPr>
            <p:grpSpPr bwMode="gray">
              <a:xfrm>
                <a:off x="5111067" y="1853822"/>
                <a:ext cx="3523446" cy="3666636"/>
                <a:chOff x="0" y="140"/>
                <a:chExt cx="7786" cy="7931"/>
              </a:xfrm>
            </p:grpSpPr>
            <p:sp>
              <p:nvSpPr>
                <p:cNvPr id="299" name="Freeform 58"/>
                <p:cNvSpPr>
                  <a:spLocks/>
                </p:cNvSpPr>
                <p:nvPr/>
              </p:nvSpPr>
              <p:spPr bwMode="gray">
                <a:xfrm>
                  <a:off x="3984" y="5319"/>
                  <a:ext cx="1234" cy="1419"/>
                </a:xfrm>
                <a:custGeom>
                  <a:avLst/>
                  <a:gdLst>
                    <a:gd name="T0" fmla="*/ 1191 w 1234"/>
                    <a:gd name="T1" fmla="*/ 270 h 1419"/>
                    <a:gd name="T2" fmla="*/ 1135 w 1234"/>
                    <a:gd name="T3" fmla="*/ 397 h 1419"/>
                    <a:gd name="T4" fmla="*/ 1035 w 1234"/>
                    <a:gd name="T5" fmla="*/ 525 h 1419"/>
                    <a:gd name="T6" fmla="*/ 1021 w 1234"/>
                    <a:gd name="T7" fmla="*/ 695 h 1419"/>
                    <a:gd name="T8" fmla="*/ 1007 w 1234"/>
                    <a:gd name="T9" fmla="*/ 766 h 1419"/>
                    <a:gd name="T10" fmla="*/ 993 w 1234"/>
                    <a:gd name="T11" fmla="*/ 809 h 1419"/>
                    <a:gd name="T12" fmla="*/ 950 w 1234"/>
                    <a:gd name="T13" fmla="*/ 936 h 1419"/>
                    <a:gd name="T14" fmla="*/ 879 w 1234"/>
                    <a:gd name="T15" fmla="*/ 1107 h 1419"/>
                    <a:gd name="T16" fmla="*/ 837 w 1234"/>
                    <a:gd name="T17" fmla="*/ 1220 h 1419"/>
                    <a:gd name="T18" fmla="*/ 794 w 1234"/>
                    <a:gd name="T19" fmla="*/ 1334 h 1419"/>
                    <a:gd name="T20" fmla="*/ 752 w 1234"/>
                    <a:gd name="T21" fmla="*/ 1390 h 1419"/>
                    <a:gd name="T22" fmla="*/ 738 w 1234"/>
                    <a:gd name="T23" fmla="*/ 1419 h 1419"/>
                    <a:gd name="T24" fmla="*/ 539 w 1234"/>
                    <a:gd name="T25" fmla="*/ 1404 h 1419"/>
                    <a:gd name="T26" fmla="*/ 468 w 1234"/>
                    <a:gd name="T27" fmla="*/ 1390 h 1419"/>
                    <a:gd name="T28" fmla="*/ 454 w 1234"/>
                    <a:gd name="T29" fmla="*/ 1334 h 1419"/>
                    <a:gd name="T30" fmla="*/ 468 w 1234"/>
                    <a:gd name="T31" fmla="*/ 1305 h 1419"/>
                    <a:gd name="T32" fmla="*/ 468 w 1234"/>
                    <a:gd name="T33" fmla="*/ 1277 h 1419"/>
                    <a:gd name="T34" fmla="*/ 468 w 1234"/>
                    <a:gd name="T35" fmla="*/ 1206 h 1419"/>
                    <a:gd name="T36" fmla="*/ 426 w 1234"/>
                    <a:gd name="T37" fmla="*/ 1149 h 1419"/>
                    <a:gd name="T38" fmla="*/ 355 w 1234"/>
                    <a:gd name="T39" fmla="*/ 1121 h 1419"/>
                    <a:gd name="T40" fmla="*/ 170 w 1234"/>
                    <a:gd name="T41" fmla="*/ 1050 h 1419"/>
                    <a:gd name="T42" fmla="*/ 114 w 1234"/>
                    <a:gd name="T43" fmla="*/ 1050 h 1419"/>
                    <a:gd name="T44" fmla="*/ 29 w 1234"/>
                    <a:gd name="T45" fmla="*/ 1092 h 1419"/>
                    <a:gd name="T46" fmla="*/ 0 w 1234"/>
                    <a:gd name="T47" fmla="*/ 1092 h 1419"/>
                    <a:gd name="T48" fmla="*/ 14 w 1234"/>
                    <a:gd name="T49" fmla="*/ 1064 h 1419"/>
                    <a:gd name="T50" fmla="*/ 14 w 1234"/>
                    <a:gd name="T51" fmla="*/ 1050 h 1419"/>
                    <a:gd name="T52" fmla="*/ 29 w 1234"/>
                    <a:gd name="T53" fmla="*/ 1021 h 1419"/>
                    <a:gd name="T54" fmla="*/ 43 w 1234"/>
                    <a:gd name="T55" fmla="*/ 965 h 1419"/>
                    <a:gd name="T56" fmla="*/ 57 w 1234"/>
                    <a:gd name="T57" fmla="*/ 951 h 1419"/>
                    <a:gd name="T58" fmla="*/ 71 w 1234"/>
                    <a:gd name="T59" fmla="*/ 922 h 1419"/>
                    <a:gd name="T60" fmla="*/ 114 w 1234"/>
                    <a:gd name="T61" fmla="*/ 865 h 1419"/>
                    <a:gd name="T62" fmla="*/ 128 w 1234"/>
                    <a:gd name="T63" fmla="*/ 823 h 1419"/>
                    <a:gd name="T64" fmla="*/ 142 w 1234"/>
                    <a:gd name="T65" fmla="*/ 809 h 1419"/>
                    <a:gd name="T66" fmla="*/ 170 w 1234"/>
                    <a:gd name="T67" fmla="*/ 780 h 1419"/>
                    <a:gd name="T68" fmla="*/ 185 w 1234"/>
                    <a:gd name="T69" fmla="*/ 738 h 1419"/>
                    <a:gd name="T70" fmla="*/ 185 w 1234"/>
                    <a:gd name="T71" fmla="*/ 724 h 1419"/>
                    <a:gd name="T72" fmla="*/ 199 w 1234"/>
                    <a:gd name="T73" fmla="*/ 695 h 1419"/>
                    <a:gd name="T74" fmla="*/ 213 w 1234"/>
                    <a:gd name="T75" fmla="*/ 681 h 1419"/>
                    <a:gd name="T76" fmla="*/ 227 w 1234"/>
                    <a:gd name="T77" fmla="*/ 639 h 1419"/>
                    <a:gd name="T78" fmla="*/ 241 w 1234"/>
                    <a:gd name="T79" fmla="*/ 610 h 1419"/>
                    <a:gd name="T80" fmla="*/ 255 w 1234"/>
                    <a:gd name="T81" fmla="*/ 553 h 1419"/>
                    <a:gd name="T82" fmla="*/ 270 w 1234"/>
                    <a:gd name="T83" fmla="*/ 525 h 1419"/>
                    <a:gd name="T84" fmla="*/ 298 w 1234"/>
                    <a:gd name="T85" fmla="*/ 482 h 1419"/>
                    <a:gd name="T86" fmla="*/ 312 w 1234"/>
                    <a:gd name="T87" fmla="*/ 454 h 1419"/>
                    <a:gd name="T88" fmla="*/ 355 w 1234"/>
                    <a:gd name="T89" fmla="*/ 383 h 1419"/>
                    <a:gd name="T90" fmla="*/ 397 w 1234"/>
                    <a:gd name="T91" fmla="*/ 270 h 1419"/>
                    <a:gd name="T92" fmla="*/ 411 w 1234"/>
                    <a:gd name="T93" fmla="*/ 227 h 1419"/>
                    <a:gd name="T94" fmla="*/ 426 w 1234"/>
                    <a:gd name="T95" fmla="*/ 185 h 1419"/>
                    <a:gd name="T96" fmla="*/ 440 w 1234"/>
                    <a:gd name="T97" fmla="*/ 142 h 1419"/>
                    <a:gd name="T98" fmla="*/ 454 w 1234"/>
                    <a:gd name="T99" fmla="*/ 114 h 1419"/>
                    <a:gd name="T100" fmla="*/ 468 w 1234"/>
                    <a:gd name="T101" fmla="*/ 71 h 1419"/>
                    <a:gd name="T102" fmla="*/ 482 w 1234"/>
                    <a:gd name="T103" fmla="*/ 14 h 1419"/>
                    <a:gd name="T104" fmla="*/ 497 w 1234"/>
                    <a:gd name="T105" fmla="*/ 14 h 1419"/>
                    <a:gd name="T106" fmla="*/ 525 w 1234"/>
                    <a:gd name="T107" fmla="*/ 29 h 1419"/>
                    <a:gd name="T108" fmla="*/ 610 w 1234"/>
                    <a:gd name="T109" fmla="*/ 57 h 1419"/>
                    <a:gd name="T110" fmla="*/ 794 w 1234"/>
                    <a:gd name="T111" fmla="*/ 114 h 1419"/>
                    <a:gd name="T112" fmla="*/ 837 w 1234"/>
                    <a:gd name="T113" fmla="*/ 114 h 1419"/>
                    <a:gd name="T114" fmla="*/ 879 w 1234"/>
                    <a:gd name="T115" fmla="*/ 114 h 1419"/>
                    <a:gd name="T116" fmla="*/ 922 w 1234"/>
                    <a:gd name="T117" fmla="*/ 99 h 1419"/>
                    <a:gd name="T118" fmla="*/ 965 w 1234"/>
                    <a:gd name="T119" fmla="*/ 85 h 1419"/>
                    <a:gd name="T120" fmla="*/ 993 w 1234"/>
                    <a:gd name="T121" fmla="*/ 71 h 1419"/>
                    <a:gd name="T122" fmla="*/ 1021 w 1234"/>
                    <a:gd name="T123" fmla="*/ 29 h 1419"/>
                    <a:gd name="T124" fmla="*/ 1078 w 1234"/>
                    <a:gd name="T125" fmla="*/ 43 h 141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234"/>
                    <a:gd name="T190" fmla="*/ 0 h 1419"/>
                    <a:gd name="T191" fmla="*/ 1234 w 1234"/>
                    <a:gd name="T192" fmla="*/ 1419 h 141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234" h="1419">
                      <a:moveTo>
                        <a:pt x="1149" y="99"/>
                      </a:moveTo>
                      <a:lnTo>
                        <a:pt x="1163" y="114"/>
                      </a:lnTo>
                      <a:lnTo>
                        <a:pt x="1163" y="128"/>
                      </a:lnTo>
                      <a:lnTo>
                        <a:pt x="1191" y="142"/>
                      </a:lnTo>
                      <a:lnTo>
                        <a:pt x="1206" y="156"/>
                      </a:lnTo>
                      <a:lnTo>
                        <a:pt x="1234" y="170"/>
                      </a:lnTo>
                      <a:lnTo>
                        <a:pt x="1220" y="199"/>
                      </a:lnTo>
                      <a:lnTo>
                        <a:pt x="1206" y="227"/>
                      </a:lnTo>
                      <a:lnTo>
                        <a:pt x="1191" y="270"/>
                      </a:lnTo>
                      <a:lnTo>
                        <a:pt x="1191" y="284"/>
                      </a:lnTo>
                      <a:lnTo>
                        <a:pt x="1177" y="284"/>
                      </a:lnTo>
                      <a:lnTo>
                        <a:pt x="1177" y="298"/>
                      </a:lnTo>
                      <a:lnTo>
                        <a:pt x="1163" y="312"/>
                      </a:lnTo>
                      <a:lnTo>
                        <a:pt x="1163" y="326"/>
                      </a:lnTo>
                      <a:lnTo>
                        <a:pt x="1135" y="397"/>
                      </a:lnTo>
                      <a:lnTo>
                        <a:pt x="1135" y="412"/>
                      </a:lnTo>
                      <a:lnTo>
                        <a:pt x="1135" y="426"/>
                      </a:lnTo>
                      <a:lnTo>
                        <a:pt x="1121" y="440"/>
                      </a:lnTo>
                      <a:lnTo>
                        <a:pt x="1106" y="482"/>
                      </a:lnTo>
                      <a:lnTo>
                        <a:pt x="1035" y="468"/>
                      </a:lnTo>
                      <a:lnTo>
                        <a:pt x="1035" y="511"/>
                      </a:lnTo>
                      <a:lnTo>
                        <a:pt x="1035" y="525"/>
                      </a:lnTo>
                      <a:lnTo>
                        <a:pt x="1035" y="553"/>
                      </a:lnTo>
                      <a:lnTo>
                        <a:pt x="1021" y="596"/>
                      </a:lnTo>
                      <a:lnTo>
                        <a:pt x="1021" y="624"/>
                      </a:lnTo>
                      <a:lnTo>
                        <a:pt x="1021" y="667"/>
                      </a:lnTo>
                      <a:lnTo>
                        <a:pt x="1021" y="681"/>
                      </a:lnTo>
                      <a:lnTo>
                        <a:pt x="1021" y="695"/>
                      </a:lnTo>
                      <a:lnTo>
                        <a:pt x="1021" y="709"/>
                      </a:lnTo>
                      <a:lnTo>
                        <a:pt x="1021" y="724"/>
                      </a:lnTo>
                      <a:lnTo>
                        <a:pt x="1021" y="738"/>
                      </a:lnTo>
                      <a:lnTo>
                        <a:pt x="1007" y="766"/>
                      </a:lnTo>
                      <a:lnTo>
                        <a:pt x="1007" y="780"/>
                      </a:lnTo>
                      <a:lnTo>
                        <a:pt x="993" y="809"/>
                      </a:lnTo>
                      <a:lnTo>
                        <a:pt x="993" y="823"/>
                      </a:lnTo>
                      <a:lnTo>
                        <a:pt x="979" y="837"/>
                      </a:lnTo>
                      <a:lnTo>
                        <a:pt x="979" y="865"/>
                      </a:lnTo>
                      <a:lnTo>
                        <a:pt x="965" y="880"/>
                      </a:lnTo>
                      <a:lnTo>
                        <a:pt x="965" y="908"/>
                      </a:lnTo>
                      <a:lnTo>
                        <a:pt x="950" y="936"/>
                      </a:lnTo>
                      <a:lnTo>
                        <a:pt x="950" y="951"/>
                      </a:lnTo>
                      <a:lnTo>
                        <a:pt x="936" y="979"/>
                      </a:lnTo>
                      <a:lnTo>
                        <a:pt x="908" y="1021"/>
                      </a:lnTo>
                      <a:lnTo>
                        <a:pt x="908" y="1050"/>
                      </a:lnTo>
                      <a:lnTo>
                        <a:pt x="894" y="1064"/>
                      </a:lnTo>
                      <a:lnTo>
                        <a:pt x="894" y="1092"/>
                      </a:lnTo>
                      <a:lnTo>
                        <a:pt x="879" y="1107"/>
                      </a:lnTo>
                      <a:lnTo>
                        <a:pt x="879" y="1121"/>
                      </a:lnTo>
                      <a:lnTo>
                        <a:pt x="865" y="1135"/>
                      </a:lnTo>
                      <a:lnTo>
                        <a:pt x="865" y="1149"/>
                      </a:lnTo>
                      <a:lnTo>
                        <a:pt x="851" y="1178"/>
                      </a:lnTo>
                      <a:lnTo>
                        <a:pt x="851" y="1192"/>
                      </a:lnTo>
                      <a:lnTo>
                        <a:pt x="837" y="1206"/>
                      </a:lnTo>
                      <a:lnTo>
                        <a:pt x="837" y="1220"/>
                      </a:lnTo>
                      <a:lnTo>
                        <a:pt x="823" y="1234"/>
                      </a:lnTo>
                      <a:lnTo>
                        <a:pt x="823" y="1263"/>
                      </a:lnTo>
                      <a:lnTo>
                        <a:pt x="809" y="1291"/>
                      </a:lnTo>
                      <a:lnTo>
                        <a:pt x="794" y="1291"/>
                      </a:lnTo>
                      <a:lnTo>
                        <a:pt x="794" y="1305"/>
                      </a:lnTo>
                      <a:lnTo>
                        <a:pt x="794" y="1334"/>
                      </a:lnTo>
                      <a:lnTo>
                        <a:pt x="780" y="1334"/>
                      </a:lnTo>
                      <a:lnTo>
                        <a:pt x="780" y="1348"/>
                      </a:lnTo>
                      <a:lnTo>
                        <a:pt x="766" y="1362"/>
                      </a:lnTo>
                      <a:lnTo>
                        <a:pt x="766" y="1376"/>
                      </a:lnTo>
                      <a:lnTo>
                        <a:pt x="752" y="1390"/>
                      </a:lnTo>
                      <a:lnTo>
                        <a:pt x="752" y="1404"/>
                      </a:lnTo>
                      <a:lnTo>
                        <a:pt x="752" y="1419"/>
                      </a:lnTo>
                      <a:lnTo>
                        <a:pt x="738" y="1419"/>
                      </a:lnTo>
                      <a:lnTo>
                        <a:pt x="695" y="1419"/>
                      </a:lnTo>
                      <a:lnTo>
                        <a:pt x="681" y="1419"/>
                      </a:lnTo>
                      <a:lnTo>
                        <a:pt x="638" y="1404"/>
                      </a:lnTo>
                      <a:lnTo>
                        <a:pt x="610" y="1404"/>
                      </a:lnTo>
                      <a:lnTo>
                        <a:pt x="596" y="1404"/>
                      </a:lnTo>
                      <a:lnTo>
                        <a:pt x="567" y="1404"/>
                      </a:lnTo>
                      <a:lnTo>
                        <a:pt x="539" y="1404"/>
                      </a:lnTo>
                      <a:lnTo>
                        <a:pt x="525" y="1390"/>
                      </a:lnTo>
                      <a:lnTo>
                        <a:pt x="511" y="1390"/>
                      </a:lnTo>
                      <a:lnTo>
                        <a:pt x="497" y="1390"/>
                      </a:lnTo>
                      <a:lnTo>
                        <a:pt x="468" y="1390"/>
                      </a:lnTo>
                      <a:lnTo>
                        <a:pt x="468" y="1376"/>
                      </a:lnTo>
                      <a:lnTo>
                        <a:pt x="468" y="1362"/>
                      </a:lnTo>
                      <a:lnTo>
                        <a:pt x="468" y="1348"/>
                      </a:lnTo>
                      <a:lnTo>
                        <a:pt x="454" y="1334"/>
                      </a:lnTo>
                      <a:lnTo>
                        <a:pt x="468" y="1319"/>
                      </a:lnTo>
                      <a:lnTo>
                        <a:pt x="468" y="1305"/>
                      </a:lnTo>
                      <a:lnTo>
                        <a:pt x="468" y="1291"/>
                      </a:lnTo>
                      <a:lnTo>
                        <a:pt x="468" y="1277"/>
                      </a:lnTo>
                      <a:lnTo>
                        <a:pt x="468" y="1263"/>
                      </a:lnTo>
                      <a:lnTo>
                        <a:pt x="468" y="1248"/>
                      </a:lnTo>
                      <a:lnTo>
                        <a:pt x="468" y="1234"/>
                      </a:lnTo>
                      <a:lnTo>
                        <a:pt x="468" y="1206"/>
                      </a:lnTo>
                      <a:lnTo>
                        <a:pt x="482" y="1192"/>
                      </a:lnTo>
                      <a:lnTo>
                        <a:pt x="482" y="1178"/>
                      </a:lnTo>
                      <a:lnTo>
                        <a:pt x="482" y="1149"/>
                      </a:lnTo>
                      <a:lnTo>
                        <a:pt x="454" y="1149"/>
                      </a:lnTo>
                      <a:lnTo>
                        <a:pt x="440" y="1149"/>
                      </a:lnTo>
                      <a:lnTo>
                        <a:pt x="426" y="1149"/>
                      </a:lnTo>
                      <a:lnTo>
                        <a:pt x="411" y="1149"/>
                      </a:lnTo>
                      <a:lnTo>
                        <a:pt x="383" y="1135"/>
                      </a:lnTo>
                      <a:lnTo>
                        <a:pt x="355" y="1121"/>
                      </a:lnTo>
                      <a:lnTo>
                        <a:pt x="326" y="1107"/>
                      </a:lnTo>
                      <a:lnTo>
                        <a:pt x="298" y="1107"/>
                      </a:lnTo>
                      <a:lnTo>
                        <a:pt x="284" y="1092"/>
                      </a:lnTo>
                      <a:lnTo>
                        <a:pt x="270" y="1092"/>
                      </a:lnTo>
                      <a:lnTo>
                        <a:pt x="241" y="1078"/>
                      </a:lnTo>
                      <a:lnTo>
                        <a:pt x="213" y="1064"/>
                      </a:lnTo>
                      <a:lnTo>
                        <a:pt x="170" y="1050"/>
                      </a:lnTo>
                      <a:lnTo>
                        <a:pt x="156" y="1050"/>
                      </a:lnTo>
                      <a:lnTo>
                        <a:pt x="142" y="1050"/>
                      </a:lnTo>
                      <a:lnTo>
                        <a:pt x="128" y="1050"/>
                      </a:lnTo>
                      <a:lnTo>
                        <a:pt x="114" y="1050"/>
                      </a:lnTo>
                      <a:lnTo>
                        <a:pt x="99" y="1050"/>
                      </a:lnTo>
                      <a:lnTo>
                        <a:pt x="99" y="1036"/>
                      </a:lnTo>
                      <a:lnTo>
                        <a:pt x="71" y="1064"/>
                      </a:lnTo>
                      <a:lnTo>
                        <a:pt x="29" y="1092"/>
                      </a:lnTo>
                      <a:lnTo>
                        <a:pt x="29" y="1107"/>
                      </a:lnTo>
                      <a:lnTo>
                        <a:pt x="14" y="1107"/>
                      </a:lnTo>
                      <a:lnTo>
                        <a:pt x="0" y="1092"/>
                      </a:lnTo>
                      <a:lnTo>
                        <a:pt x="14" y="1092"/>
                      </a:lnTo>
                      <a:lnTo>
                        <a:pt x="14" y="1078"/>
                      </a:lnTo>
                      <a:lnTo>
                        <a:pt x="14" y="1064"/>
                      </a:lnTo>
                      <a:lnTo>
                        <a:pt x="14" y="1050"/>
                      </a:lnTo>
                      <a:lnTo>
                        <a:pt x="14" y="1036"/>
                      </a:lnTo>
                      <a:lnTo>
                        <a:pt x="29" y="1036"/>
                      </a:lnTo>
                      <a:lnTo>
                        <a:pt x="29" y="1021"/>
                      </a:lnTo>
                      <a:lnTo>
                        <a:pt x="29" y="1007"/>
                      </a:lnTo>
                      <a:lnTo>
                        <a:pt x="29" y="993"/>
                      </a:lnTo>
                      <a:lnTo>
                        <a:pt x="29" y="979"/>
                      </a:lnTo>
                      <a:lnTo>
                        <a:pt x="43" y="965"/>
                      </a:lnTo>
                      <a:lnTo>
                        <a:pt x="57" y="965"/>
                      </a:lnTo>
                      <a:lnTo>
                        <a:pt x="57" y="951"/>
                      </a:lnTo>
                      <a:lnTo>
                        <a:pt x="57" y="936"/>
                      </a:lnTo>
                      <a:lnTo>
                        <a:pt x="71" y="936"/>
                      </a:lnTo>
                      <a:lnTo>
                        <a:pt x="71" y="922"/>
                      </a:lnTo>
                      <a:lnTo>
                        <a:pt x="85" y="908"/>
                      </a:lnTo>
                      <a:lnTo>
                        <a:pt x="99" y="880"/>
                      </a:lnTo>
                      <a:lnTo>
                        <a:pt x="99" y="865"/>
                      </a:lnTo>
                      <a:lnTo>
                        <a:pt x="114" y="865"/>
                      </a:lnTo>
                      <a:lnTo>
                        <a:pt x="114" y="851"/>
                      </a:lnTo>
                      <a:lnTo>
                        <a:pt x="128" y="837"/>
                      </a:lnTo>
                      <a:lnTo>
                        <a:pt x="128" y="823"/>
                      </a:lnTo>
                      <a:lnTo>
                        <a:pt x="142" y="823"/>
                      </a:lnTo>
                      <a:lnTo>
                        <a:pt x="142" y="809"/>
                      </a:lnTo>
                      <a:lnTo>
                        <a:pt x="142" y="795"/>
                      </a:lnTo>
                      <a:lnTo>
                        <a:pt x="156" y="795"/>
                      </a:lnTo>
                      <a:lnTo>
                        <a:pt x="170" y="795"/>
                      </a:lnTo>
                      <a:lnTo>
                        <a:pt x="170" y="780"/>
                      </a:lnTo>
                      <a:lnTo>
                        <a:pt x="170" y="766"/>
                      </a:lnTo>
                      <a:lnTo>
                        <a:pt x="185" y="766"/>
                      </a:lnTo>
                      <a:lnTo>
                        <a:pt x="185" y="752"/>
                      </a:lnTo>
                      <a:lnTo>
                        <a:pt x="170" y="752"/>
                      </a:lnTo>
                      <a:lnTo>
                        <a:pt x="185" y="752"/>
                      </a:lnTo>
                      <a:lnTo>
                        <a:pt x="185" y="738"/>
                      </a:lnTo>
                      <a:lnTo>
                        <a:pt x="185" y="724"/>
                      </a:lnTo>
                      <a:lnTo>
                        <a:pt x="199" y="709"/>
                      </a:lnTo>
                      <a:lnTo>
                        <a:pt x="199" y="695"/>
                      </a:lnTo>
                      <a:lnTo>
                        <a:pt x="213" y="695"/>
                      </a:lnTo>
                      <a:lnTo>
                        <a:pt x="213" y="681"/>
                      </a:lnTo>
                      <a:lnTo>
                        <a:pt x="213" y="667"/>
                      </a:lnTo>
                      <a:lnTo>
                        <a:pt x="213" y="653"/>
                      </a:lnTo>
                      <a:lnTo>
                        <a:pt x="227" y="653"/>
                      </a:lnTo>
                      <a:lnTo>
                        <a:pt x="227" y="639"/>
                      </a:lnTo>
                      <a:lnTo>
                        <a:pt x="227" y="624"/>
                      </a:lnTo>
                      <a:lnTo>
                        <a:pt x="227" y="610"/>
                      </a:lnTo>
                      <a:lnTo>
                        <a:pt x="241" y="610"/>
                      </a:lnTo>
                      <a:lnTo>
                        <a:pt x="241" y="596"/>
                      </a:lnTo>
                      <a:lnTo>
                        <a:pt x="255" y="596"/>
                      </a:lnTo>
                      <a:lnTo>
                        <a:pt x="255" y="582"/>
                      </a:lnTo>
                      <a:lnTo>
                        <a:pt x="255" y="568"/>
                      </a:lnTo>
                      <a:lnTo>
                        <a:pt x="255" y="553"/>
                      </a:lnTo>
                      <a:lnTo>
                        <a:pt x="270" y="539"/>
                      </a:lnTo>
                      <a:lnTo>
                        <a:pt x="270" y="525"/>
                      </a:lnTo>
                      <a:lnTo>
                        <a:pt x="284" y="525"/>
                      </a:lnTo>
                      <a:lnTo>
                        <a:pt x="270" y="525"/>
                      </a:lnTo>
                      <a:lnTo>
                        <a:pt x="284" y="525"/>
                      </a:lnTo>
                      <a:lnTo>
                        <a:pt x="284" y="511"/>
                      </a:lnTo>
                      <a:lnTo>
                        <a:pt x="284" y="497"/>
                      </a:lnTo>
                      <a:lnTo>
                        <a:pt x="298" y="482"/>
                      </a:lnTo>
                      <a:lnTo>
                        <a:pt x="298" y="468"/>
                      </a:lnTo>
                      <a:lnTo>
                        <a:pt x="298" y="454"/>
                      </a:lnTo>
                      <a:lnTo>
                        <a:pt x="312" y="454"/>
                      </a:lnTo>
                      <a:lnTo>
                        <a:pt x="326" y="440"/>
                      </a:lnTo>
                      <a:lnTo>
                        <a:pt x="326" y="426"/>
                      </a:lnTo>
                      <a:lnTo>
                        <a:pt x="355" y="383"/>
                      </a:lnTo>
                      <a:lnTo>
                        <a:pt x="355" y="369"/>
                      </a:lnTo>
                      <a:lnTo>
                        <a:pt x="369" y="341"/>
                      </a:lnTo>
                      <a:lnTo>
                        <a:pt x="383" y="312"/>
                      </a:lnTo>
                      <a:lnTo>
                        <a:pt x="397" y="284"/>
                      </a:lnTo>
                      <a:lnTo>
                        <a:pt x="397" y="270"/>
                      </a:lnTo>
                      <a:lnTo>
                        <a:pt x="397" y="256"/>
                      </a:lnTo>
                      <a:lnTo>
                        <a:pt x="397" y="241"/>
                      </a:lnTo>
                      <a:lnTo>
                        <a:pt x="411" y="241"/>
                      </a:lnTo>
                      <a:lnTo>
                        <a:pt x="411" y="227"/>
                      </a:lnTo>
                      <a:lnTo>
                        <a:pt x="426" y="213"/>
                      </a:lnTo>
                      <a:lnTo>
                        <a:pt x="426" y="199"/>
                      </a:lnTo>
                      <a:lnTo>
                        <a:pt x="426" y="185"/>
                      </a:lnTo>
                      <a:lnTo>
                        <a:pt x="440" y="170"/>
                      </a:lnTo>
                      <a:lnTo>
                        <a:pt x="426" y="170"/>
                      </a:lnTo>
                      <a:lnTo>
                        <a:pt x="440" y="170"/>
                      </a:lnTo>
                      <a:lnTo>
                        <a:pt x="440" y="156"/>
                      </a:lnTo>
                      <a:lnTo>
                        <a:pt x="440" y="142"/>
                      </a:lnTo>
                      <a:lnTo>
                        <a:pt x="440" y="128"/>
                      </a:lnTo>
                      <a:lnTo>
                        <a:pt x="454" y="114"/>
                      </a:lnTo>
                      <a:lnTo>
                        <a:pt x="454" y="99"/>
                      </a:lnTo>
                      <a:lnTo>
                        <a:pt x="468" y="99"/>
                      </a:lnTo>
                      <a:lnTo>
                        <a:pt x="468" y="85"/>
                      </a:lnTo>
                      <a:lnTo>
                        <a:pt x="468" y="71"/>
                      </a:lnTo>
                      <a:lnTo>
                        <a:pt x="468" y="57"/>
                      </a:lnTo>
                      <a:lnTo>
                        <a:pt x="482" y="57"/>
                      </a:lnTo>
                      <a:lnTo>
                        <a:pt x="482" y="43"/>
                      </a:lnTo>
                      <a:lnTo>
                        <a:pt x="482" y="29"/>
                      </a:lnTo>
                      <a:lnTo>
                        <a:pt x="468" y="29"/>
                      </a:lnTo>
                      <a:lnTo>
                        <a:pt x="482" y="14"/>
                      </a:lnTo>
                      <a:lnTo>
                        <a:pt x="497" y="14"/>
                      </a:lnTo>
                      <a:lnTo>
                        <a:pt x="511" y="14"/>
                      </a:lnTo>
                      <a:lnTo>
                        <a:pt x="525" y="14"/>
                      </a:lnTo>
                      <a:lnTo>
                        <a:pt x="525" y="29"/>
                      </a:lnTo>
                      <a:lnTo>
                        <a:pt x="539" y="29"/>
                      </a:lnTo>
                      <a:lnTo>
                        <a:pt x="553" y="29"/>
                      </a:lnTo>
                      <a:lnTo>
                        <a:pt x="567" y="29"/>
                      </a:lnTo>
                      <a:lnTo>
                        <a:pt x="582" y="43"/>
                      </a:lnTo>
                      <a:lnTo>
                        <a:pt x="596" y="43"/>
                      </a:lnTo>
                      <a:lnTo>
                        <a:pt x="610" y="57"/>
                      </a:lnTo>
                      <a:lnTo>
                        <a:pt x="624" y="57"/>
                      </a:lnTo>
                      <a:lnTo>
                        <a:pt x="638" y="57"/>
                      </a:lnTo>
                      <a:lnTo>
                        <a:pt x="653" y="71"/>
                      </a:lnTo>
                      <a:lnTo>
                        <a:pt x="667" y="71"/>
                      </a:lnTo>
                      <a:lnTo>
                        <a:pt x="738" y="99"/>
                      </a:lnTo>
                      <a:lnTo>
                        <a:pt x="794" y="114"/>
                      </a:lnTo>
                      <a:lnTo>
                        <a:pt x="809" y="114"/>
                      </a:lnTo>
                      <a:lnTo>
                        <a:pt x="823" y="114"/>
                      </a:lnTo>
                      <a:lnTo>
                        <a:pt x="837" y="114"/>
                      </a:lnTo>
                      <a:lnTo>
                        <a:pt x="851" y="114"/>
                      </a:lnTo>
                      <a:lnTo>
                        <a:pt x="865" y="114"/>
                      </a:lnTo>
                      <a:lnTo>
                        <a:pt x="879" y="114"/>
                      </a:lnTo>
                      <a:lnTo>
                        <a:pt x="894" y="114"/>
                      </a:lnTo>
                      <a:lnTo>
                        <a:pt x="908" y="114"/>
                      </a:lnTo>
                      <a:lnTo>
                        <a:pt x="922" y="114"/>
                      </a:lnTo>
                      <a:lnTo>
                        <a:pt x="922" y="99"/>
                      </a:lnTo>
                      <a:lnTo>
                        <a:pt x="936" y="99"/>
                      </a:lnTo>
                      <a:lnTo>
                        <a:pt x="950" y="99"/>
                      </a:lnTo>
                      <a:lnTo>
                        <a:pt x="950" y="85"/>
                      </a:lnTo>
                      <a:lnTo>
                        <a:pt x="965" y="85"/>
                      </a:lnTo>
                      <a:lnTo>
                        <a:pt x="979" y="71"/>
                      </a:lnTo>
                      <a:lnTo>
                        <a:pt x="993" y="71"/>
                      </a:lnTo>
                      <a:lnTo>
                        <a:pt x="993" y="57"/>
                      </a:lnTo>
                      <a:lnTo>
                        <a:pt x="1007" y="57"/>
                      </a:lnTo>
                      <a:lnTo>
                        <a:pt x="1007" y="43"/>
                      </a:lnTo>
                      <a:lnTo>
                        <a:pt x="1021" y="29"/>
                      </a:lnTo>
                      <a:lnTo>
                        <a:pt x="1021" y="14"/>
                      </a:lnTo>
                      <a:lnTo>
                        <a:pt x="1035" y="14"/>
                      </a:lnTo>
                      <a:lnTo>
                        <a:pt x="1035" y="0"/>
                      </a:lnTo>
                      <a:lnTo>
                        <a:pt x="1050" y="0"/>
                      </a:lnTo>
                      <a:lnTo>
                        <a:pt x="1064" y="14"/>
                      </a:lnTo>
                      <a:lnTo>
                        <a:pt x="1078" y="43"/>
                      </a:lnTo>
                      <a:lnTo>
                        <a:pt x="1092" y="43"/>
                      </a:lnTo>
                      <a:lnTo>
                        <a:pt x="1092" y="57"/>
                      </a:lnTo>
                      <a:lnTo>
                        <a:pt x="1121" y="71"/>
                      </a:lnTo>
                      <a:lnTo>
                        <a:pt x="1135" y="85"/>
                      </a:lnTo>
                      <a:lnTo>
                        <a:pt x="1149" y="99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00" name="Freeform 57"/>
                <p:cNvSpPr>
                  <a:spLocks/>
                </p:cNvSpPr>
                <p:nvPr/>
              </p:nvSpPr>
              <p:spPr bwMode="gray">
                <a:xfrm>
                  <a:off x="5106" y="1133"/>
                  <a:ext cx="1531" cy="1546"/>
                </a:xfrm>
                <a:custGeom>
                  <a:avLst/>
                  <a:gdLst>
                    <a:gd name="T0" fmla="*/ 1276 w 1531"/>
                    <a:gd name="T1" fmla="*/ 241 h 1546"/>
                    <a:gd name="T2" fmla="*/ 1290 w 1531"/>
                    <a:gd name="T3" fmla="*/ 284 h 1546"/>
                    <a:gd name="T4" fmla="*/ 1290 w 1531"/>
                    <a:gd name="T5" fmla="*/ 326 h 1546"/>
                    <a:gd name="T6" fmla="*/ 1290 w 1531"/>
                    <a:gd name="T7" fmla="*/ 355 h 1546"/>
                    <a:gd name="T8" fmla="*/ 1262 w 1531"/>
                    <a:gd name="T9" fmla="*/ 411 h 1546"/>
                    <a:gd name="T10" fmla="*/ 1191 w 1531"/>
                    <a:gd name="T11" fmla="*/ 468 h 1546"/>
                    <a:gd name="T12" fmla="*/ 1134 w 1531"/>
                    <a:gd name="T13" fmla="*/ 511 h 1546"/>
                    <a:gd name="T14" fmla="*/ 1106 w 1531"/>
                    <a:gd name="T15" fmla="*/ 525 h 1546"/>
                    <a:gd name="T16" fmla="*/ 1063 w 1531"/>
                    <a:gd name="T17" fmla="*/ 553 h 1546"/>
                    <a:gd name="T18" fmla="*/ 1007 w 1531"/>
                    <a:gd name="T19" fmla="*/ 596 h 1546"/>
                    <a:gd name="T20" fmla="*/ 1035 w 1531"/>
                    <a:gd name="T21" fmla="*/ 652 h 1546"/>
                    <a:gd name="T22" fmla="*/ 1049 w 1531"/>
                    <a:gd name="T23" fmla="*/ 709 h 1546"/>
                    <a:gd name="T24" fmla="*/ 1063 w 1531"/>
                    <a:gd name="T25" fmla="*/ 837 h 1546"/>
                    <a:gd name="T26" fmla="*/ 1077 w 1531"/>
                    <a:gd name="T27" fmla="*/ 950 h 1546"/>
                    <a:gd name="T28" fmla="*/ 1163 w 1531"/>
                    <a:gd name="T29" fmla="*/ 936 h 1546"/>
                    <a:gd name="T30" fmla="*/ 1233 w 1531"/>
                    <a:gd name="T31" fmla="*/ 908 h 1546"/>
                    <a:gd name="T32" fmla="*/ 1276 w 1531"/>
                    <a:gd name="T33" fmla="*/ 936 h 1546"/>
                    <a:gd name="T34" fmla="*/ 1319 w 1531"/>
                    <a:gd name="T35" fmla="*/ 950 h 1546"/>
                    <a:gd name="T36" fmla="*/ 1361 w 1531"/>
                    <a:gd name="T37" fmla="*/ 950 h 1546"/>
                    <a:gd name="T38" fmla="*/ 1418 w 1531"/>
                    <a:gd name="T39" fmla="*/ 1007 h 1546"/>
                    <a:gd name="T40" fmla="*/ 1432 w 1531"/>
                    <a:gd name="T41" fmla="*/ 1035 h 1546"/>
                    <a:gd name="T42" fmla="*/ 1446 w 1531"/>
                    <a:gd name="T43" fmla="*/ 1064 h 1546"/>
                    <a:gd name="T44" fmla="*/ 1446 w 1531"/>
                    <a:gd name="T45" fmla="*/ 1092 h 1546"/>
                    <a:gd name="T46" fmla="*/ 1460 w 1531"/>
                    <a:gd name="T47" fmla="*/ 1177 h 1546"/>
                    <a:gd name="T48" fmla="*/ 1517 w 1531"/>
                    <a:gd name="T49" fmla="*/ 1234 h 1546"/>
                    <a:gd name="T50" fmla="*/ 1489 w 1531"/>
                    <a:gd name="T51" fmla="*/ 1291 h 1546"/>
                    <a:gd name="T52" fmla="*/ 1347 w 1531"/>
                    <a:gd name="T53" fmla="*/ 1277 h 1546"/>
                    <a:gd name="T54" fmla="*/ 1361 w 1531"/>
                    <a:gd name="T55" fmla="*/ 1390 h 1546"/>
                    <a:gd name="T56" fmla="*/ 1106 w 1531"/>
                    <a:gd name="T57" fmla="*/ 1376 h 1546"/>
                    <a:gd name="T58" fmla="*/ 978 w 1531"/>
                    <a:gd name="T59" fmla="*/ 1376 h 1546"/>
                    <a:gd name="T60" fmla="*/ 794 w 1531"/>
                    <a:gd name="T61" fmla="*/ 1376 h 1546"/>
                    <a:gd name="T62" fmla="*/ 680 w 1531"/>
                    <a:gd name="T63" fmla="*/ 1404 h 1546"/>
                    <a:gd name="T64" fmla="*/ 538 w 1531"/>
                    <a:gd name="T65" fmla="*/ 1546 h 1546"/>
                    <a:gd name="T66" fmla="*/ 482 w 1531"/>
                    <a:gd name="T67" fmla="*/ 1447 h 1546"/>
                    <a:gd name="T68" fmla="*/ 425 w 1531"/>
                    <a:gd name="T69" fmla="*/ 1376 h 1546"/>
                    <a:gd name="T70" fmla="*/ 354 w 1531"/>
                    <a:gd name="T71" fmla="*/ 1262 h 1546"/>
                    <a:gd name="T72" fmla="*/ 312 w 1531"/>
                    <a:gd name="T73" fmla="*/ 1206 h 1546"/>
                    <a:gd name="T74" fmla="*/ 241 w 1531"/>
                    <a:gd name="T75" fmla="*/ 1106 h 1546"/>
                    <a:gd name="T76" fmla="*/ 212 w 1531"/>
                    <a:gd name="T77" fmla="*/ 1064 h 1546"/>
                    <a:gd name="T78" fmla="*/ 198 w 1531"/>
                    <a:gd name="T79" fmla="*/ 1021 h 1546"/>
                    <a:gd name="T80" fmla="*/ 156 w 1531"/>
                    <a:gd name="T81" fmla="*/ 950 h 1546"/>
                    <a:gd name="T82" fmla="*/ 127 w 1531"/>
                    <a:gd name="T83" fmla="*/ 879 h 1546"/>
                    <a:gd name="T84" fmla="*/ 70 w 1531"/>
                    <a:gd name="T85" fmla="*/ 752 h 1546"/>
                    <a:gd name="T86" fmla="*/ 28 w 1531"/>
                    <a:gd name="T87" fmla="*/ 638 h 1546"/>
                    <a:gd name="T88" fmla="*/ 42 w 1531"/>
                    <a:gd name="T89" fmla="*/ 553 h 1546"/>
                    <a:gd name="T90" fmla="*/ 170 w 1531"/>
                    <a:gd name="T91" fmla="*/ 567 h 1546"/>
                    <a:gd name="T92" fmla="*/ 354 w 1531"/>
                    <a:gd name="T93" fmla="*/ 581 h 1546"/>
                    <a:gd name="T94" fmla="*/ 425 w 1531"/>
                    <a:gd name="T95" fmla="*/ 581 h 1546"/>
                    <a:gd name="T96" fmla="*/ 538 w 1531"/>
                    <a:gd name="T97" fmla="*/ 567 h 1546"/>
                    <a:gd name="T98" fmla="*/ 694 w 1531"/>
                    <a:gd name="T99" fmla="*/ 539 h 1546"/>
                    <a:gd name="T100" fmla="*/ 836 w 1531"/>
                    <a:gd name="T101" fmla="*/ 482 h 1546"/>
                    <a:gd name="T102" fmla="*/ 936 w 1531"/>
                    <a:gd name="T103" fmla="*/ 425 h 1546"/>
                    <a:gd name="T104" fmla="*/ 1063 w 1531"/>
                    <a:gd name="T105" fmla="*/ 312 h 1546"/>
                    <a:gd name="T106" fmla="*/ 1106 w 1531"/>
                    <a:gd name="T107" fmla="*/ 170 h 1546"/>
                    <a:gd name="T108" fmla="*/ 1106 w 1531"/>
                    <a:gd name="T109" fmla="*/ 14 h 1546"/>
                    <a:gd name="T110" fmla="*/ 1163 w 1531"/>
                    <a:gd name="T111" fmla="*/ 71 h 1546"/>
                    <a:gd name="T112" fmla="*/ 1205 w 1531"/>
                    <a:gd name="T113" fmla="*/ 113 h 1546"/>
                    <a:gd name="T114" fmla="*/ 1233 w 1531"/>
                    <a:gd name="T115" fmla="*/ 142 h 1546"/>
                    <a:gd name="T116" fmla="*/ 1248 w 1531"/>
                    <a:gd name="T117" fmla="*/ 170 h 1546"/>
                    <a:gd name="T118" fmla="*/ 1262 w 1531"/>
                    <a:gd name="T119" fmla="*/ 199 h 154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1531"/>
                    <a:gd name="T181" fmla="*/ 0 h 1546"/>
                    <a:gd name="T182" fmla="*/ 1531 w 1531"/>
                    <a:gd name="T183" fmla="*/ 1546 h 154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1531" h="1546">
                      <a:moveTo>
                        <a:pt x="1276" y="213"/>
                      </a:moveTo>
                      <a:lnTo>
                        <a:pt x="1276" y="213"/>
                      </a:lnTo>
                      <a:lnTo>
                        <a:pt x="1276" y="227"/>
                      </a:lnTo>
                      <a:lnTo>
                        <a:pt x="1276" y="241"/>
                      </a:lnTo>
                      <a:lnTo>
                        <a:pt x="1276" y="255"/>
                      </a:lnTo>
                      <a:lnTo>
                        <a:pt x="1290" y="255"/>
                      </a:lnTo>
                      <a:lnTo>
                        <a:pt x="1290" y="269"/>
                      </a:lnTo>
                      <a:lnTo>
                        <a:pt x="1290" y="284"/>
                      </a:lnTo>
                      <a:lnTo>
                        <a:pt x="1290" y="298"/>
                      </a:lnTo>
                      <a:lnTo>
                        <a:pt x="1290" y="312"/>
                      </a:lnTo>
                      <a:lnTo>
                        <a:pt x="1290" y="326"/>
                      </a:lnTo>
                      <a:lnTo>
                        <a:pt x="1290" y="340"/>
                      </a:lnTo>
                      <a:lnTo>
                        <a:pt x="1290" y="355"/>
                      </a:lnTo>
                      <a:lnTo>
                        <a:pt x="1290" y="369"/>
                      </a:lnTo>
                      <a:lnTo>
                        <a:pt x="1276" y="369"/>
                      </a:lnTo>
                      <a:lnTo>
                        <a:pt x="1276" y="383"/>
                      </a:lnTo>
                      <a:lnTo>
                        <a:pt x="1276" y="397"/>
                      </a:lnTo>
                      <a:lnTo>
                        <a:pt x="1276" y="411"/>
                      </a:lnTo>
                      <a:lnTo>
                        <a:pt x="1262" y="411"/>
                      </a:lnTo>
                      <a:lnTo>
                        <a:pt x="1262" y="425"/>
                      </a:lnTo>
                      <a:lnTo>
                        <a:pt x="1248" y="425"/>
                      </a:lnTo>
                      <a:lnTo>
                        <a:pt x="1233" y="440"/>
                      </a:lnTo>
                      <a:lnTo>
                        <a:pt x="1219" y="454"/>
                      </a:lnTo>
                      <a:lnTo>
                        <a:pt x="1191" y="468"/>
                      </a:lnTo>
                      <a:lnTo>
                        <a:pt x="1177" y="482"/>
                      </a:lnTo>
                      <a:lnTo>
                        <a:pt x="1163" y="496"/>
                      </a:lnTo>
                      <a:lnTo>
                        <a:pt x="1148" y="496"/>
                      </a:lnTo>
                      <a:lnTo>
                        <a:pt x="1134" y="511"/>
                      </a:lnTo>
                      <a:lnTo>
                        <a:pt x="1120" y="511"/>
                      </a:lnTo>
                      <a:lnTo>
                        <a:pt x="1120" y="525"/>
                      </a:lnTo>
                      <a:lnTo>
                        <a:pt x="1106" y="525"/>
                      </a:lnTo>
                      <a:lnTo>
                        <a:pt x="1092" y="525"/>
                      </a:lnTo>
                      <a:lnTo>
                        <a:pt x="1077" y="539"/>
                      </a:lnTo>
                      <a:lnTo>
                        <a:pt x="1063" y="553"/>
                      </a:lnTo>
                      <a:lnTo>
                        <a:pt x="1049" y="553"/>
                      </a:lnTo>
                      <a:lnTo>
                        <a:pt x="1035" y="567"/>
                      </a:lnTo>
                      <a:lnTo>
                        <a:pt x="1021" y="581"/>
                      </a:lnTo>
                      <a:lnTo>
                        <a:pt x="1007" y="581"/>
                      </a:lnTo>
                      <a:lnTo>
                        <a:pt x="1007" y="596"/>
                      </a:lnTo>
                      <a:lnTo>
                        <a:pt x="1021" y="596"/>
                      </a:lnTo>
                      <a:lnTo>
                        <a:pt x="1021" y="610"/>
                      </a:lnTo>
                      <a:lnTo>
                        <a:pt x="1035" y="624"/>
                      </a:lnTo>
                      <a:lnTo>
                        <a:pt x="1035" y="638"/>
                      </a:lnTo>
                      <a:lnTo>
                        <a:pt x="1035" y="652"/>
                      </a:lnTo>
                      <a:lnTo>
                        <a:pt x="1035" y="667"/>
                      </a:lnTo>
                      <a:lnTo>
                        <a:pt x="1049" y="667"/>
                      </a:lnTo>
                      <a:lnTo>
                        <a:pt x="1049" y="681"/>
                      </a:lnTo>
                      <a:lnTo>
                        <a:pt x="1049" y="695"/>
                      </a:lnTo>
                      <a:lnTo>
                        <a:pt x="1049" y="709"/>
                      </a:lnTo>
                      <a:lnTo>
                        <a:pt x="1063" y="738"/>
                      </a:lnTo>
                      <a:lnTo>
                        <a:pt x="1063" y="766"/>
                      </a:lnTo>
                      <a:lnTo>
                        <a:pt x="1063" y="780"/>
                      </a:lnTo>
                      <a:lnTo>
                        <a:pt x="1063" y="794"/>
                      </a:lnTo>
                      <a:lnTo>
                        <a:pt x="1063" y="808"/>
                      </a:lnTo>
                      <a:lnTo>
                        <a:pt x="1063" y="823"/>
                      </a:lnTo>
                      <a:lnTo>
                        <a:pt x="1063" y="837"/>
                      </a:lnTo>
                      <a:lnTo>
                        <a:pt x="1063" y="851"/>
                      </a:lnTo>
                      <a:lnTo>
                        <a:pt x="1063" y="865"/>
                      </a:lnTo>
                      <a:lnTo>
                        <a:pt x="1063" y="879"/>
                      </a:lnTo>
                      <a:lnTo>
                        <a:pt x="1063" y="894"/>
                      </a:lnTo>
                      <a:lnTo>
                        <a:pt x="1063" y="922"/>
                      </a:lnTo>
                      <a:lnTo>
                        <a:pt x="1063" y="936"/>
                      </a:lnTo>
                      <a:lnTo>
                        <a:pt x="1063" y="964"/>
                      </a:lnTo>
                      <a:lnTo>
                        <a:pt x="1077" y="964"/>
                      </a:lnTo>
                      <a:lnTo>
                        <a:pt x="1077" y="950"/>
                      </a:lnTo>
                      <a:lnTo>
                        <a:pt x="1092" y="950"/>
                      </a:lnTo>
                      <a:lnTo>
                        <a:pt x="1106" y="950"/>
                      </a:lnTo>
                      <a:lnTo>
                        <a:pt x="1120" y="950"/>
                      </a:lnTo>
                      <a:lnTo>
                        <a:pt x="1120" y="936"/>
                      </a:lnTo>
                      <a:lnTo>
                        <a:pt x="1134" y="936"/>
                      </a:lnTo>
                      <a:lnTo>
                        <a:pt x="1148" y="936"/>
                      </a:lnTo>
                      <a:lnTo>
                        <a:pt x="1163" y="936"/>
                      </a:lnTo>
                      <a:lnTo>
                        <a:pt x="1177" y="922"/>
                      </a:lnTo>
                      <a:lnTo>
                        <a:pt x="1191" y="922"/>
                      </a:lnTo>
                      <a:lnTo>
                        <a:pt x="1205" y="922"/>
                      </a:lnTo>
                      <a:lnTo>
                        <a:pt x="1219" y="922"/>
                      </a:lnTo>
                      <a:lnTo>
                        <a:pt x="1233" y="908"/>
                      </a:lnTo>
                      <a:lnTo>
                        <a:pt x="1248" y="908"/>
                      </a:lnTo>
                      <a:lnTo>
                        <a:pt x="1262" y="922"/>
                      </a:lnTo>
                      <a:lnTo>
                        <a:pt x="1276" y="922"/>
                      </a:lnTo>
                      <a:lnTo>
                        <a:pt x="1276" y="936"/>
                      </a:lnTo>
                      <a:lnTo>
                        <a:pt x="1304" y="950"/>
                      </a:lnTo>
                      <a:lnTo>
                        <a:pt x="1304" y="936"/>
                      </a:lnTo>
                      <a:lnTo>
                        <a:pt x="1319" y="936"/>
                      </a:lnTo>
                      <a:lnTo>
                        <a:pt x="1319" y="950"/>
                      </a:lnTo>
                      <a:lnTo>
                        <a:pt x="1333" y="936"/>
                      </a:lnTo>
                      <a:lnTo>
                        <a:pt x="1347" y="950"/>
                      </a:lnTo>
                      <a:lnTo>
                        <a:pt x="1361" y="950"/>
                      </a:lnTo>
                      <a:lnTo>
                        <a:pt x="1375" y="964"/>
                      </a:lnTo>
                      <a:lnTo>
                        <a:pt x="1389" y="964"/>
                      </a:lnTo>
                      <a:lnTo>
                        <a:pt x="1389" y="979"/>
                      </a:lnTo>
                      <a:lnTo>
                        <a:pt x="1404" y="979"/>
                      </a:lnTo>
                      <a:lnTo>
                        <a:pt x="1418" y="1007"/>
                      </a:lnTo>
                      <a:lnTo>
                        <a:pt x="1418" y="1021"/>
                      </a:lnTo>
                      <a:lnTo>
                        <a:pt x="1432" y="1035"/>
                      </a:lnTo>
                      <a:lnTo>
                        <a:pt x="1432" y="1050"/>
                      </a:lnTo>
                      <a:lnTo>
                        <a:pt x="1446" y="1050"/>
                      </a:lnTo>
                      <a:lnTo>
                        <a:pt x="1446" y="1064"/>
                      </a:lnTo>
                      <a:lnTo>
                        <a:pt x="1446" y="1078"/>
                      </a:lnTo>
                      <a:lnTo>
                        <a:pt x="1446" y="1092"/>
                      </a:lnTo>
                      <a:lnTo>
                        <a:pt x="1446" y="1106"/>
                      </a:lnTo>
                      <a:lnTo>
                        <a:pt x="1446" y="1120"/>
                      </a:lnTo>
                      <a:lnTo>
                        <a:pt x="1460" y="1120"/>
                      </a:lnTo>
                      <a:lnTo>
                        <a:pt x="1460" y="1135"/>
                      </a:lnTo>
                      <a:lnTo>
                        <a:pt x="1460" y="1149"/>
                      </a:lnTo>
                      <a:lnTo>
                        <a:pt x="1460" y="1163"/>
                      </a:lnTo>
                      <a:lnTo>
                        <a:pt x="1460" y="1177"/>
                      </a:lnTo>
                      <a:lnTo>
                        <a:pt x="1475" y="1191"/>
                      </a:lnTo>
                      <a:lnTo>
                        <a:pt x="1489" y="1206"/>
                      </a:lnTo>
                      <a:lnTo>
                        <a:pt x="1503" y="1220"/>
                      </a:lnTo>
                      <a:lnTo>
                        <a:pt x="1503" y="1234"/>
                      </a:lnTo>
                      <a:lnTo>
                        <a:pt x="1517" y="1234"/>
                      </a:lnTo>
                      <a:lnTo>
                        <a:pt x="1517" y="1248"/>
                      </a:lnTo>
                      <a:lnTo>
                        <a:pt x="1517" y="1262"/>
                      </a:lnTo>
                      <a:lnTo>
                        <a:pt x="1531" y="1291"/>
                      </a:lnTo>
                      <a:lnTo>
                        <a:pt x="1517" y="1291"/>
                      </a:lnTo>
                      <a:lnTo>
                        <a:pt x="1489" y="1291"/>
                      </a:lnTo>
                      <a:lnTo>
                        <a:pt x="1460" y="1291"/>
                      </a:lnTo>
                      <a:lnTo>
                        <a:pt x="1446" y="1291"/>
                      </a:lnTo>
                      <a:lnTo>
                        <a:pt x="1418" y="1291"/>
                      </a:lnTo>
                      <a:lnTo>
                        <a:pt x="1404" y="1291"/>
                      </a:lnTo>
                      <a:lnTo>
                        <a:pt x="1389" y="1277"/>
                      </a:lnTo>
                      <a:lnTo>
                        <a:pt x="1375" y="1277"/>
                      </a:lnTo>
                      <a:lnTo>
                        <a:pt x="1347" y="1277"/>
                      </a:lnTo>
                      <a:lnTo>
                        <a:pt x="1347" y="1291"/>
                      </a:lnTo>
                      <a:lnTo>
                        <a:pt x="1347" y="1305"/>
                      </a:lnTo>
                      <a:lnTo>
                        <a:pt x="1361" y="1319"/>
                      </a:lnTo>
                      <a:lnTo>
                        <a:pt x="1361" y="1333"/>
                      </a:lnTo>
                      <a:lnTo>
                        <a:pt x="1375" y="1333"/>
                      </a:lnTo>
                      <a:lnTo>
                        <a:pt x="1375" y="1347"/>
                      </a:lnTo>
                      <a:lnTo>
                        <a:pt x="1361" y="1362"/>
                      </a:lnTo>
                      <a:lnTo>
                        <a:pt x="1361" y="1376"/>
                      </a:lnTo>
                      <a:lnTo>
                        <a:pt x="1361" y="1390"/>
                      </a:lnTo>
                      <a:lnTo>
                        <a:pt x="1347" y="1390"/>
                      </a:lnTo>
                      <a:lnTo>
                        <a:pt x="1319" y="1390"/>
                      </a:lnTo>
                      <a:lnTo>
                        <a:pt x="1304" y="1390"/>
                      </a:lnTo>
                      <a:lnTo>
                        <a:pt x="1262" y="1390"/>
                      </a:lnTo>
                      <a:lnTo>
                        <a:pt x="1248" y="1390"/>
                      </a:lnTo>
                      <a:lnTo>
                        <a:pt x="1219" y="1390"/>
                      </a:lnTo>
                      <a:lnTo>
                        <a:pt x="1191" y="1376"/>
                      </a:lnTo>
                      <a:lnTo>
                        <a:pt x="1163" y="1376"/>
                      </a:lnTo>
                      <a:lnTo>
                        <a:pt x="1134" y="1376"/>
                      </a:lnTo>
                      <a:lnTo>
                        <a:pt x="1106" y="1376"/>
                      </a:lnTo>
                      <a:lnTo>
                        <a:pt x="1092" y="1376"/>
                      </a:lnTo>
                      <a:lnTo>
                        <a:pt x="1077" y="1376"/>
                      </a:lnTo>
                      <a:lnTo>
                        <a:pt x="1063" y="1376"/>
                      </a:lnTo>
                      <a:lnTo>
                        <a:pt x="1049" y="1376"/>
                      </a:lnTo>
                      <a:lnTo>
                        <a:pt x="1035" y="1376"/>
                      </a:lnTo>
                      <a:lnTo>
                        <a:pt x="1007" y="1376"/>
                      </a:lnTo>
                      <a:lnTo>
                        <a:pt x="978" y="1376"/>
                      </a:lnTo>
                      <a:lnTo>
                        <a:pt x="950" y="1376"/>
                      </a:lnTo>
                      <a:lnTo>
                        <a:pt x="921" y="1376"/>
                      </a:lnTo>
                      <a:lnTo>
                        <a:pt x="893" y="1376"/>
                      </a:lnTo>
                      <a:lnTo>
                        <a:pt x="865" y="1376"/>
                      </a:lnTo>
                      <a:lnTo>
                        <a:pt x="851" y="1376"/>
                      </a:lnTo>
                      <a:lnTo>
                        <a:pt x="836" y="1376"/>
                      </a:lnTo>
                      <a:lnTo>
                        <a:pt x="822" y="1376"/>
                      </a:lnTo>
                      <a:lnTo>
                        <a:pt x="794" y="1376"/>
                      </a:lnTo>
                      <a:lnTo>
                        <a:pt x="765" y="1376"/>
                      </a:lnTo>
                      <a:lnTo>
                        <a:pt x="751" y="1376"/>
                      </a:lnTo>
                      <a:lnTo>
                        <a:pt x="737" y="1376"/>
                      </a:lnTo>
                      <a:lnTo>
                        <a:pt x="723" y="1390"/>
                      </a:lnTo>
                      <a:lnTo>
                        <a:pt x="709" y="1390"/>
                      </a:lnTo>
                      <a:lnTo>
                        <a:pt x="694" y="1404"/>
                      </a:lnTo>
                      <a:lnTo>
                        <a:pt x="680" y="1404"/>
                      </a:lnTo>
                      <a:lnTo>
                        <a:pt x="666" y="1418"/>
                      </a:lnTo>
                      <a:lnTo>
                        <a:pt x="652" y="1418"/>
                      </a:lnTo>
                      <a:lnTo>
                        <a:pt x="652" y="1433"/>
                      </a:lnTo>
                      <a:lnTo>
                        <a:pt x="624" y="1447"/>
                      </a:lnTo>
                      <a:lnTo>
                        <a:pt x="609" y="1461"/>
                      </a:lnTo>
                      <a:lnTo>
                        <a:pt x="595" y="1475"/>
                      </a:lnTo>
                      <a:lnTo>
                        <a:pt x="581" y="1489"/>
                      </a:lnTo>
                      <a:lnTo>
                        <a:pt x="567" y="1532"/>
                      </a:lnTo>
                      <a:lnTo>
                        <a:pt x="553" y="1532"/>
                      </a:lnTo>
                      <a:lnTo>
                        <a:pt x="538" y="1546"/>
                      </a:lnTo>
                      <a:lnTo>
                        <a:pt x="538" y="1532"/>
                      </a:lnTo>
                      <a:lnTo>
                        <a:pt x="524" y="1518"/>
                      </a:lnTo>
                      <a:lnTo>
                        <a:pt x="524" y="1503"/>
                      </a:lnTo>
                      <a:lnTo>
                        <a:pt x="510" y="1489"/>
                      </a:lnTo>
                      <a:lnTo>
                        <a:pt x="496" y="1475"/>
                      </a:lnTo>
                      <a:lnTo>
                        <a:pt x="496" y="1461"/>
                      </a:lnTo>
                      <a:lnTo>
                        <a:pt x="482" y="1461"/>
                      </a:lnTo>
                      <a:lnTo>
                        <a:pt x="482" y="1447"/>
                      </a:lnTo>
                      <a:lnTo>
                        <a:pt x="468" y="1433"/>
                      </a:lnTo>
                      <a:lnTo>
                        <a:pt x="453" y="1418"/>
                      </a:lnTo>
                      <a:lnTo>
                        <a:pt x="439" y="1404"/>
                      </a:lnTo>
                      <a:lnTo>
                        <a:pt x="439" y="1390"/>
                      </a:lnTo>
                      <a:lnTo>
                        <a:pt x="425" y="1376"/>
                      </a:lnTo>
                      <a:lnTo>
                        <a:pt x="397" y="1347"/>
                      </a:lnTo>
                      <a:lnTo>
                        <a:pt x="397" y="1319"/>
                      </a:lnTo>
                      <a:lnTo>
                        <a:pt x="382" y="1319"/>
                      </a:lnTo>
                      <a:lnTo>
                        <a:pt x="368" y="1291"/>
                      </a:lnTo>
                      <a:lnTo>
                        <a:pt x="354" y="1277"/>
                      </a:lnTo>
                      <a:lnTo>
                        <a:pt x="354" y="1262"/>
                      </a:lnTo>
                      <a:lnTo>
                        <a:pt x="340" y="1262"/>
                      </a:lnTo>
                      <a:lnTo>
                        <a:pt x="340" y="1248"/>
                      </a:lnTo>
                      <a:lnTo>
                        <a:pt x="326" y="1234"/>
                      </a:lnTo>
                      <a:lnTo>
                        <a:pt x="326" y="1220"/>
                      </a:lnTo>
                      <a:lnTo>
                        <a:pt x="312" y="1220"/>
                      </a:lnTo>
                      <a:lnTo>
                        <a:pt x="312" y="1206"/>
                      </a:lnTo>
                      <a:lnTo>
                        <a:pt x="297" y="1191"/>
                      </a:lnTo>
                      <a:lnTo>
                        <a:pt x="297" y="1177"/>
                      </a:lnTo>
                      <a:lnTo>
                        <a:pt x="283" y="1163"/>
                      </a:lnTo>
                      <a:lnTo>
                        <a:pt x="269" y="1149"/>
                      </a:lnTo>
                      <a:lnTo>
                        <a:pt x="255" y="1135"/>
                      </a:lnTo>
                      <a:lnTo>
                        <a:pt x="255" y="1120"/>
                      </a:lnTo>
                      <a:lnTo>
                        <a:pt x="241" y="1106"/>
                      </a:lnTo>
                      <a:lnTo>
                        <a:pt x="241" y="1092"/>
                      </a:lnTo>
                      <a:lnTo>
                        <a:pt x="226" y="1092"/>
                      </a:lnTo>
                      <a:lnTo>
                        <a:pt x="226" y="1078"/>
                      </a:lnTo>
                      <a:lnTo>
                        <a:pt x="212" y="1064"/>
                      </a:lnTo>
                      <a:lnTo>
                        <a:pt x="212" y="1050"/>
                      </a:lnTo>
                      <a:lnTo>
                        <a:pt x="198" y="1035"/>
                      </a:lnTo>
                      <a:lnTo>
                        <a:pt x="198" y="1021"/>
                      </a:lnTo>
                      <a:lnTo>
                        <a:pt x="184" y="1007"/>
                      </a:lnTo>
                      <a:lnTo>
                        <a:pt x="184" y="993"/>
                      </a:lnTo>
                      <a:lnTo>
                        <a:pt x="170" y="993"/>
                      </a:lnTo>
                      <a:lnTo>
                        <a:pt x="170" y="964"/>
                      </a:lnTo>
                      <a:lnTo>
                        <a:pt x="156" y="950"/>
                      </a:lnTo>
                      <a:lnTo>
                        <a:pt x="156" y="936"/>
                      </a:lnTo>
                      <a:lnTo>
                        <a:pt x="141" y="922"/>
                      </a:lnTo>
                      <a:lnTo>
                        <a:pt x="141" y="908"/>
                      </a:lnTo>
                      <a:lnTo>
                        <a:pt x="141" y="894"/>
                      </a:lnTo>
                      <a:lnTo>
                        <a:pt x="127" y="894"/>
                      </a:lnTo>
                      <a:lnTo>
                        <a:pt x="127" y="879"/>
                      </a:lnTo>
                      <a:lnTo>
                        <a:pt x="127" y="865"/>
                      </a:lnTo>
                      <a:lnTo>
                        <a:pt x="113" y="851"/>
                      </a:lnTo>
                      <a:lnTo>
                        <a:pt x="113" y="837"/>
                      </a:lnTo>
                      <a:lnTo>
                        <a:pt x="99" y="808"/>
                      </a:lnTo>
                      <a:lnTo>
                        <a:pt x="99" y="794"/>
                      </a:lnTo>
                      <a:lnTo>
                        <a:pt x="85" y="780"/>
                      </a:lnTo>
                      <a:lnTo>
                        <a:pt x="85" y="766"/>
                      </a:lnTo>
                      <a:lnTo>
                        <a:pt x="70" y="752"/>
                      </a:lnTo>
                      <a:lnTo>
                        <a:pt x="70" y="738"/>
                      </a:lnTo>
                      <a:lnTo>
                        <a:pt x="56" y="723"/>
                      </a:lnTo>
                      <a:lnTo>
                        <a:pt x="42" y="695"/>
                      </a:lnTo>
                      <a:lnTo>
                        <a:pt x="42" y="667"/>
                      </a:lnTo>
                      <a:lnTo>
                        <a:pt x="28" y="652"/>
                      </a:lnTo>
                      <a:lnTo>
                        <a:pt x="28" y="638"/>
                      </a:lnTo>
                      <a:lnTo>
                        <a:pt x="14" y="624"/>
                      </a:lnTo>
                      <a:lnTo>
                        <a:pt x="14" y="610"/>
                      </a:lnTo>
                      <a:lnTo>
                        <a:pt x="0" y="567"/>
                      </a:lnTo>
                      <a:lnTo>
                        <a:pt x="14" y="567"/>
                      </a:lnTo>
                      <a:lnTo>
                        <a:pt x="28" y="567"/>
                      </a:lnTo>
                      <a:lnTo>
                        <a:pt x="28" y="553"/>
                      </a:lnTo>
                      <a:lnTo>
                        <a:pt x="42" y="553"/>
                      </a:lnTo>
                      <a:lnTo>
                        <a:pt x="56" y="553"/>
                      </a:lnTo>
                      <a:lnTo>
                        <a:pt x="70" y="553"/>
                      </a:lnTo>
                      <a:lnTo>
                        <a:pt x="85" y="553"/>
                      </a:lnTo>
                      <a:lnTo>
                        <a:pt x="99" y="553"/>
                      </a:lnTo>
                      <a:lnTo>
                        <a:pt x="113" y="553"/>
                      </a:lnTo>
                      <a:lnTo>
                        <a:pt x="141" y="553"/>
                      </a:lnTo>
                      <a:lnTo>
                        <a:pt x="156" y="567"/>
                      </a:lnTo>
                      <a:lnTo>
                        <a:pt x="170" y="567"/>
                      </a:lnTo>
                      <a:lnTo>
                        <a:pt x="198" y="567"/>
                      </a:lnTo>
                      <a:lnTo>
                        <a:pt x="212" y="567"/>
                      </a:lnTo>
                      <a:lnTo>
                        <a:pt x="226" y="567"/>
                      </a:lnTo>
                      <a:lnTo>
                        <a:pt x="241" y="567"/>
                      </a:lnTo>
                      <a:lnTo>
                        <a:pt x="255" y="567"/>
                      </a:lnTo>
                      <a:lnTo>
                        <a:pt x="269" y="581"/>
                      </a:lnTo>
                      <a:lnTo>
                        <a:pt x="283" y="581"/>
                      </a:lnTo>
                      <a:lnTo>
                        <a:pt x="297" y="581"/>
                      </a:lnTo>
                      <a:lnTo>
                        <a:pt x="326" y="581"/>
                      </a:lnTo>
                      <a:lnTo>
                        <a:pt x="354" y="581"/>
                      </a:lnTo>
                      <a:lnTo>
                        <a:pt x="368" y="581"/>
                      </a:lnTo>
                      <a:lnTo>
                        <a:pt x="382" y="581"/>
                      </a:lnTo>
                      <a:lnTo>
                        <a:pt x="397" y="581"/>
                      </a:lnTo>
                      <a:lnTo>
                        <a:pt x="411" y="581"/>
                      </a:lnTo>
                      <a:lnTo>
                        <a:pt x="425" y="581"/>
                      </a:lnTo>
                      <a:lnTo>
                        <a:pt x="439" y="581"/>
                      </a:lnTo>
                      <a:lnTo>
                        <a:pt x="453" y="581"/>
                      </a:lnTo>
                      <a:lnTo>
                        <a:pt x="468" y="581"/>
                      </a:lnTo>
                      <a:lnTo>
                        <a:pt x="482" y="581"/>
                      </a:lnTo>
                      <a:lnTo>
                        <a:pt x="496" y="581"/>
                      </a:lnTo>
                      <a:lnTo>
                        <a:pt x="510" y="567"/>
                      </a:lnTo>
                      <a:lnTo>
                        <a:pt x="524" y="567"/>
                      </a:lnTo>
                      <a:lnTo>
                        <a:pt x="538" y="567"/>
                      </a:lnTo>
                      <a:lnTo>
                        <a:pt x="553" y="567"/>
                      </a:lnTo>
                      <a:lnTo>
                        <a:pt x="581" y="567"/>
                      </a:lnTo>
                      <a:lnTo>
                        <a:pt x="595" y="553"/>
                      </a:lnTo>
                      <a:lnTo>
                        <a:pt x="624" y="553"/>
                      </a:lnTo>
                      <a:lnTo>
                        <a:pt x="638" y="553"/>
                      </a:lnTo>
                      <a:lnTo>
                        <a:pt x="652" y="553"/>
                      </a:lnTo>
                      <a:lnTo>
                        <a:pt x="666" y="553"/>
                      </a:lnTo>
                      <a:lnTo>
                        <a:pt x="666" y="539"/>
                      </a:lnTo>
                      <a:lnTo>
                        <a:pt x="694" y="539"/>
                      </a:lnTo>
                      <a:lnTo>
                        <a:pt x="709" y="539"/>
                      </a:lnTo>
                      <a:lnTo>
                        <a:pt x="723" y="525"/>
                      </a:lnTo>
                      <a:lnTo>
                        <a:pt x="737" y="525"/>
                      </a:lnTo>
                      <a:lnTo>
                        <a:pt x="751" y="525"/>
                      </a:lnTo>
                      <a:lnTo>
                        <a:pt x="765" y="511"/>
                      </a:lnTo>
                      <a:lnTo>
                        <a:pt x="780" y="511"/>
                      </a:lnTo>
                      <a:lnTo>
                        <a:pt x="794" y="496"/>
                      </a:lnTo>
                      <a:lnTo>
                        <a:pt x="808" y="496"/>
                      </a:lnTo>
                      <a:lnTo>
                        <a:pt x="822" y="496"/>
                      </a:lnTo>
                      <a:lnTo>
                        <a:pt x="836" y="482"/>
                      </a:lnTo>
                      <a:lnTo>
                        <a:pt x="851" y="482"/>
                      </a:lnTo>
                      <a:lnTo>
                        <a:pt x="851" y="468"/>
                      </a:lnTo>
                      <a:lnTo>
                        <a:pt x="865" y="468"/>
                      </a:lnTo>
                      <a:lnTo>
                        <a:pt x="879" y="468"/>
                      </a:lnTo>
                      <a:lnTo>
                        <a:pt x="893" y="454"/>
                      </a:lnTo>
                      <a:lnTo>
                        <a:pt x="907" y="440"/>
                      </a:lnTo>
                      <a:lnTo>
                        <a:pt x="936" y="425"/>
                      </a:lnTo>
                      <a:lnTo>
                        <a:pt x="950" y="411"/>
                      </a:lnTo>
                      <a:lnTo>
                        <a:pt x="978" y="397"/>
                      </a:lnTo>
                      <a:lnTo>
                        <a:pt x="992" y="383"/>
                      </a:lnTo>
                      <a:lnTo>
                        <a:pt x="1021" y="369"/>
                      </a:lnTo>
                      <a:lnTo>
                        <a:pt x="1021" y="355"/>
                      </a:lnTo>
                      <a:lnTo>
                        <a:pt x="1035" y="340"/>
                      </a:lnTo>
                      <a:lnTo>
                        <a:pt x="1049" y="340"/>
                      </a:lnTo>
                      <a:lnTo>
                        <a:pt x="1049" y="326"/>
                      </a:lnTo>
                      <a:lnTo>
                        <a:pt x="1049" y="312"/>
                      </a:lnTo>
                      <a:lnTo>
                        <a:pt x="1063" y="312"/>
                      </a:lnTo>
                      <a:lnTo>
                        <a:pt x="1063" y="298"/>
                      </a:lnTo>
                      <a:lnTo>
                        <a:pt x="1077" y="284"/>
                      </a:lnTo>
                      <a:lnTo>
                        <a:pt x="1077" y="269"/>
                      </a:lnTo>
                      <a:lnTo>
                        <a:pt x="1077" y="255"/>
                      </a:lnTo>
                      <a:lnTo>
                        <a:pt x="1092" y="227"/>
                      </a:lnTo>
                      <a:lnTo>
                        <a:pt x="1092" y="184"/>
                      </a:lnTo>
                      <a:lnTo>
                        <a:pt x="1092" y="170"/>
                      </a:lnTo>
                      <a:lnTo>
                        <a:pt x="1106" y="170"/>
                      </a:lnTo>
                      <a:lnTo>
                        <a:pt x="1092" y="156"/>
                      </a:lnTo>
                      <a:lnTo>
                        <a:pt x="1092" y="142"/>
                      </a:lnTo>
                      <a:lnTo>
                        <a:pt x="1092" y="113"/>
                      </a:lnTo>
                      <a:lnTo>
                        <a:pt x="1092" y="99"/>
                      </a:lnTo>
                      <a:lnTo>
                        <a:pt x="1092" y="85"/>
                      </a:lnTo>
                      <a:lnTo>
                        <a:pt x="1092" y="71"/>
                      </a:lnTo>
                      <a:lnTo>
                        <a:pt x="1092" y="42"/>
                      </a:lnTo>
                      <a:lnTo>
                        <a:pt x="1106" y="28"/>
                      </a:lnTo>
                      <a:lnTo>
                        <a:pt x="1106" y="14"/>
                      </a:lnTo>
                      <a:lnTo>
                        <a:pt x="1120" y="0"/>
                      </a:lnTo>
                      <a:lnTo>
                        <a:pt x="1134" y="28"/>
                      </a:lnTo>
                      <a:lnTo>
                        <a:pt x="1134" y="42"/>
                      </a:lnTo>
                      <a:lnTo>
                        <a:pt x="1148" y="57"/>
                      </a:lnTo>
                      <a:lnTo>
                        <a:pt x="1163" y="71"/>
                      </a:lnTo>
                      <a:lnTo>
                        <a:pt x="1163" y="85"/>
                      </a:lnTo>
                      <a:lnTo>
                        <a:pt x="1177" y="85"/>
                      </a:lnTo>
                      <a:lnTo>
                        <a:pt x="1177" y="99"/>
                      </a:lnTo>
                      <a:lnTo>
                        <a:pt x="1191" y="99"/>
                      </a:lnTo>
                      <a:lnTo>
                        <a:pt x="1191" y="113"/>
                      </a:lnTo>
                      <a:lnTo>
                        <a:pt x="1205" y="113"/>
                      </a:lnTo>
                      <a:lnTo>
                        <a:pt x="1205" y="128"/>
                      </a:lnTo>
                      <a:lnTo>
                        <a:pt x="1219" y="128"/>
                      </a:lnTo>
                      <a:lnTo>
                        <a:pt x="1219" y="142"/>
                      </a:lnTo>
                      <a:lnTo>
                        <a:pt x="1233" y="142"/>
                      </a:lnTo>
                      <a:lnTo>
                        <a:pt x="1233" y="156"/>
                      </a:lnTo>
                      <a:lnTo>
                        <a:pt x="1248" y="156"/>
                      </a:lnTo>
                      <a:lnTo>
                        <a:pt x="1248" y="170"/>
                      </a:lnTo>
                      <a:lnTo>
                        <a:pt x="1248" y="184"/>
                      </a:lnTo>
                      <a:lnTo>
                        <a:pt x="1262" y="184"/>
                      </a:lnTo>
                      <a:lnTo>
                        <a:pt x="1262" y="199"/>
                      </a:lnTo>
                      <a:lnTo>
                        <a:pt x="1262" y="213"/>
                      </a:lnTo>
                      <a:lnTo>
                        <a:pt x="1276" y="213"/>
                      </a:lnTo>
                      <a:close/>
                    </a:path>
                  </a:pathLst>
                </a:custGeom>
                <a:pattFill prst="wdDnDiag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01" name="Freeform 56"/>
                <p:cNvSpPr>
                  <a:spLocks/>
                </p:cNvSpPr>
                <p:nvPr/>
              </p:nvSpPr>
              <p:spPr bwMode="gray">
                <a:xfrm>
                  <a:off x="1263" y="4016"/>
                  <a:ext cx="1970" cy="1547"/>
                </a:xfrm>
                <a:custGeom>
                  <a:avLst/>
                  <a:gdLst>
                    <a:gd name="T0" fmla="*/ 1921 w 1972"/>
                    <a:gd name="T1" fmla="*/ 482 h 1546"/>
                    <a:gd name="T2" fmla="*/ 1921 w 1972"/>
                    <a:gd name="T3" fmla="*/ 482 h 1546"/>
                    <a:gd name="T4" fmla="*/ 1864 w 1972"/>
                    <a:gd name="T5" fmla="*/ 511 h 1546"/>
                    <a:gd name="T6" fmla="*/ 1808 w 1972"/>
                    <a:gd name="T7" fmla="*/ 553 h 1546"/>
                    <a:gd name="T8" fmla="*/ 1765 w 1972"/>
                    <a:gd name="T9" fmla="*/ 610 h 1546"/>
                    <a:gd name="T10" fmla="*/ 1737 w 1972"/>
                    <a:gd name="T11" fmla="*/ 639 h 1546"/>
                    <a:gd name="T12" fmla="*/ 1666 w 1972"/>
                    <a:gd name="T13" fmla="*/ 709 h 1546"/>
                    <a:gd name="T14" fmla="*/ 1652 w 1972"/>
                    <a:gd name="T15" fmla="*/ 724 h 1546"/>
                    <a:gd name="T16" fmla="*/ 1623 w 1972"/>
                    <a:gd name="T17" fmla="*/ 766 h 1546"/>
                    <a:gd name="T18" fmla="*/ 1566 w 1972"/>
                    <a:gd name="T19" fmla="*/ 855 h 1546"/>
                    <a:gd name="T20" fmla="*/ 1538 w 1972"/>
                    <a:gd name="T21" fmla="*/ 912 h 1546"/>
                    <a:gd name="T22" fmla="*/ 1471 w 1972"/>
                    <a:gd name="T23" fmla="*/ 997 h 1546"/>
                    <a:gd name="T24" fmla="*/ 1429 w 1972"/>
                    <a:gd name="T25" fmla="*/ 1068 h 1546"/>
                    <a:gd name="T26" fmla="*/ 1400 w 1972"/>
                    <a:gd name="T27" fmla="*/ 1125 h 1546"/>
                    <a:gd name="T28" fmla="*/ 1344 w 1972"/>
                    <a:gd name="T29" fmla="*/ 1224 h 1546"/>
                    <a:gd name="T30" fmla="*/ 1131 w 1972"/>
                    <a:gd name="T31" fmla="*/ 1380 h 1546"/>
                    <a:gd name="T32" fmla="*/ 720 w 1972"/>
                    <a:gd name="T33" fmla="*/ 1550 h 1546"/>
                    <a:gd name="T34" fmla="*/ 592 w 1972"/>
                    <a:gd name="T35" fmla="*/ 1494 h 1546"/>
                    <a:gd name="T36" fmla="*/ 298 w 1972"/>
                    <a:gd name="T37" fmla="*/ 1380 h 1546"/>
                    <a:gd name="T38" fmla="*/ 99 w 1972"/>
                    <a:gd name="T39" fmla="*/ 1281 h 1546"/>
                    <a:gd name="T40" fmla="*/ 185 w 1972"/>
                    <a:gd name="T41" fmla="*/ 969 h 1546"/>
                    <a:gd name="T42" fmla="*/ 326 w 1972"/>
                    <a:gd name="T43" fmla="*/ 869 h 1546"/>
                    <a:gd name="T44" fmla="*/ 369 w 1972"/>
                    <a:gd name="T45" fmla="*/ 841 h 1546"/>
                    <a:gd name="T46" fmla="*/ 411 w 1972"/>
                    <a:gd name="T47" fmla="*/ 813 h 1546"/>
                    <a:gd name="T48" fmla="*/ 440 w 1972"/>
                    <a:gd name="T49" fmla="*/ 799 h 1546"/>
                    <a:gd name="T50" fmla="*/ 440 w 1972"/>
                    <a:gd name="T51" fmla="*/ 799 h 1546"/>
                    <a:gd name="T52" fmla="*/ 482 w 1972"/>
                    <a:gd name="T53" fmla="*/ 766 h 1546"/>
                    <a:gd name="T54" fmla="*/ 549 w 1972"/>
                    <a:gd name="T55" fmla="*/ 738 h 1546"/>
                    <a:gd name="T56" fmla="*/ 563 w 1972"/>
                    <a:gd name="T57" fmla="*/ 724 h 1546"/>
                    <a:gd name="T58" fmla="*/ 620 w 1972"/>
                    <a:gd name="T59" fmla="*/ 695 h 1546"/>
                    <a:gd name="T60" fmla="*/ 634 w 1972"/>
                    <a:gd name="T61" fmla="*/ 695 h 1546"/>
                    <a:gd name="T62" fmla="*/ 677 w 1972"/>
                    <a:gd name="T63" fmla="*/ 681 h 1546"/>
                    <a:gd name="T64" fmla="*/ 691 w 1972"/>
                    <a:gd name="T65" fmla="*/ 681 h 1546"/>
                    <a:gd name="T66" fmla="*/ 705 w 1972"/>
                    <a:gd name="T67" fmla="*/ 667 h 1546"/>
                    <a:gd name="T68" fmla="*/ 720 w 1972"/>
                    <a:gd name="T69" fmla="*/ 639 h 1546"/>
                    <a:gd name="T70" fmla="*/ 762 w 1972"/>
                    <a:gd name="T71" fmla="*/ 582 h 1546"/>
                    <a:gd name="T72" fmla="*/ 876 w 1972"/>
                    <a:gd name="T73" fmla="*/ 369 h 1546"/>
                    <a:gd name="T74" fmla="*/ 918 w 1972"/>
                    <a:gd name="T75" fmla="*/ 298 h 1546"/>
                    <a:gd name="T76" fmla="*/ 946 w 1972"/>
                    <a:gd name="T77" fmla="*/ 284 h 1546"/>
                    <a:gd name="T78" fmla="*/ 975 w 1972"/>
                    <a:gd name="T79" fmla="*/ 256 h 1546"/>
                    <a:gd name="T80" fmla="*/ 1102 w 1972"/>
                    <a:gd name="T81" fmla="*/ 170 h 1546"/>
                    <a:gd name="T82" fmla="*/ 1173 w 1972"/>
                    <a:gd name="T83" fmla="*/ 114 h 1546"/>
                    <a:gd name="T84" fmla="*/ 1301 w 1972"/>
                    <a:gd name="T85" fmla="*/ 85 h 1546"/>
                    <a:gd name="T86" fmla="*/ 1344 w 1972"/>
                    <a:gd name="T87" fmla="*/ 71 h 1546"/>
                    <a:gd name="T88" fmla="*/ 1496 w 1972"/>
                    <a:gd name="T89" fmla="*/ 14 h 1546"/>
                    <a:gd name="T90" fmla="*/ 1510 w 1972"/>
                    <a:gd name="T91" fmla="*/ 14 h 1546"/>
                    <a:gd name="T92" fmla="*/ 1524 w 1972"/>
                    <a:gd name="T93" fmla="*/ 57 h 1546"/>
                    <a:gd name="T94" fmla="*/ 1595 w 1972"/>
                    <a:gd name="T95" fmla="*/ 128 h 1546"/>
                    <a:gd name="T96" fmla="*/ 1737 w 1972"/>
                    <a:gd name="T97" fmla="*/ 256 h 1546"/>
                    <a:gd name="T98" fmla="*/ 1793 w 1972"/>
                    <a:gd name="T99" fmla="*/ 326 h 1546"/>
                    <a:gd name="T100" fmla="*/ 1864 w 1972"/>
                    <a:gd name="T101" fmla="*/ 383 h 1546"/>
                    <a:gd name="T102" fmla="*/ 1878 w 1972"/>
                    <a:gd name="T103" fmla="*/ 397 h 1546"/>
                    <a:gd name="T104" fmla="*/ 1921 w 1972"/>
                    <a:gd name="T105" fmla="*/ 426 h 1546"/>
                    <a:gd name="T106" fmla="*/ 1921 w 1972"/>
                    <a:gd name="T107" fmla="*/ 440 h 1546"/>
                    <a:gd name="T108" fmla="*/ 1935 w 1972"/>
                    <a:gd name="T109" fmla="*/ 454 h 154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1972"/>
                    <a:gd name="T166" fmla="*/ 0 h 1546"/>
                    <a:gd name="T167" fmla="*/ 1972 w 1972"/>
                    <a:gd name="T168" fmla="*/ 1546 h 154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1972" h="1546">
                      <a:moveTo>
                        <a:pt x="1943" y="454"/>
                      </a:moveTo>
                      <a:lnTo>
                        <a:pt x="1972" y="482"/>
                      </a:lnTo>
                      <a:lnTo>
                        <a:pt x="1943" y="482"/>
                      </a:lnTo>
                      <a:lnTo>
                        <a:pt x="1929" y="482"/>
                      </a:lnTo>
                      <a:lnTo>
                        <a:pt x="1915" y="482"/>
                      </a:lnTo>
                      <a:lnTo>
                        <a:pt x="1901" y="497"/>
                      </a:lnTo>
                      <a:lnTo>
                        <a:pt x="1872" y="511"/>
                      </a:lnTo>
                      <a:lnTo>
                        <a:pt x="1858" y="525"/>
                      </a:lnTo>
                      <a:lnTo>
                        <a:pt x="1844" y="539"/>
                      </a:lnTo>
                      <a:lnTo>
                        <a:pt x="1830" y="539"/>
                      </a:lnTo>
                      <a:lnTo>
                        <a:pt x="1816" y="553"/>
                      </a:lnTo>
                      <a:lnTo>
                        <a:pt x="1801" y="568"/>
                      </a:lnTo>
                      <a:lnTo>
                        <a:pt x="1787" y="596"/>
                      </a:lnTo>
                      <a:lnTo>
                        <a:pt x="1773" y="610"/>
                      </a:lnTo>
                      <a:lnTo>
                        <a:pt x="1759" y="610"/>
                      </a:lnTo>
                      <a:lnTo>
                        <a:pt x="1745" y="624"/>
                      </a:lnTo>
                      <a:lnTo>
                        <a:pt x="1745" y="639"/>
                      </a:lnTo>
                      <a:lnTo>
                        <a:pt x="1702" y="667"/>
                      </a:lnTo>
                      <a:lnTo>
                        <a:pt x="1688" y="695"/>
                      </a:lnTo>
                      <a:lnTo>
                        <a:pt x="1674" y="709"/>
                      </a:lnTo>
                      <a:lnTo>
                        <a:pt x="1660" y="724"/>
                      </a:lnTo>
                      <a:lnTo>
                        <a:pt x="1645" y="738"/>
                      </a:lnTo>
                      <a:lnTo>
                        <a:pt x="1631" y="766"/>
                      </a:lnTo>
                      <a:lnTo>
                        <a:pt x="1617" y="795"/>
                      </a:lnTo>
                      <a:lnTo>
                        <a:pt x="1603" y="809"/>
                      </a:lnTo>
                      <a:lnTo>
                        <a:pt x="1589" y="823"/>
                      </a:lnTo>
                      <a:lnTo>
                        <a:pt x="1574" y="851"/>
                      </a:lnTo>
                      <a:lnTo>
                        <a:pt x="1560" y="865"/>
                      </a:lnTo>
                      <a:lnTo>
                        <a:pt x="1546" y="894"/>
                      </a:lnTo>
                      <a:lnTo>
                        <a:pt x="1546" y="908"/>
                      </a:lnTo>
                      <a:lnTo>
                        <a:pt x="1532" y="922"/>
                      </a:lnTo>
                      <a:lnTo>
                        <a:pt x="1518" y="951"/>
                      </a:lnTo>
                      <a:lnTo>
                        <a:pt x="1504" y="979"/>
                      </a:lnTo>
                      <a:lnTo>
                        <a:pt x="1475" y="993"/>
                      </a:lnTo>
                      <a:lnTo>
                        <a:pt x="1475" y="1007"/>
                      </a:lnTo>
                      <a:lnTo>
                        <a:pt x="1461" y="1022"/>
                      </a:lnTo>
                      <a:lnTo>
                        <a:pt x="1447" y="1050"/>
                      </a:lnTo>
                      <a:lnTo>
                        <a:pt x="1433" y="1064"/>
                      </a:lnTo>
                      <a:lnTo>
                        <a:pt x="1418" y="1078"/>
                      </a:lnTo>
                      <a:lnTo>
                        <a:pt x="1418" y="1092"/>
                      </a:lnTo>
                      <a:lnTo>
                        <a:pt x="1418" y="1107"/>
                      </a:lnTo>
                      <a:lnTo>
                        <a:pt x="1404" y="1121"/>
                      </a:lnTo>
                      <a:lnTo>
                        <a:pt x="1390" y="1149"/>
                      </a:lnTo>
                      <a:lnTo>
                        <a:pt x="1376" y="1178"/>
                      </a:lnTo>
                      <a:lnTo>
                        <a:pt x="1362" y="1192"/>
                      </a:lnTo>
                      <a:lnTo>
                        <a:pt x="1348" y="1220"/>
                      </a:lnTo>
                      <a:lnTo>
                        <a:pt x="1333" y="1234"/>
                      </a:lnTo>
                      <a:lnTo>
                        <a:pt x="1291" y="1305"/>
                      </a:lnTo>
                      <a:lnTo>
                        <a:pt x="1177" y="1348"/>
                      </a:lnTo>
                      <a:lnTo>
                        <a:pt x="1135" y="1376"/>
                      </a:lnTo>
                      <a:lnTo>
                        <a:pt x="1092" y="1390"/>
                      </a:lnTo>
                      <a:lnTo>
                        <a:pt x="1064" y="1404"/>
                      </a:lnTo>
                      <a:lnTo>
                        <a:pt x="724" y="1546"/>
                      </a:lnTo>
                      <a:lnTo>
                        <a:pt x="610" y="1490"/>
                      </a:lnTo>
                      <a:lnTo>
                        <a:pt x="596" y="1490"/>
                      </a:lnTo>
                      <a:lnTo>
                        <a:pt x="582" y="1490"/>
                      </a:lnTo>
                      <a:lnTo>
                        <a:pt x="426" y="1419"/>
                      </a:lnTo>
                      <a:lnTo>
                        <a:pt x="298" y="1376"/>
                      </a:lnTo>
                      <a:lnTo>
                        <a:pt x="227" y="1334"/>
                      </a:lnTo>
                      <a:lnTo>
                        <a:pt x="185" y="1319"/>
                      </a:lnTo>
                      <a:lnTo>
                        <a:pt x="128" y="1291"/>
                      </a:lnTo>
                      <a:lnTo>
                        <a:pt x="99" y="1277"/>
                      </a:lnTo>
                      <a:lnTo>
                        <a:pt x="57" y="1263"/>
                      </a:lnTo>
                      <a:lnTo>
                        <a:pt x="0" y="1248"/>
                      </a:lnTo>
                      <a:lnTo>
                        <a:pt x="142" y="1022"/>
                      </a:lnTo>
                      <a:lnTo>
                        <a:pt x="185" y="965"/>
                      </a:lnTo>
                      <a:lnTo>
                        <a:pt x="213" y="922"/>
                      </a:lnTo>
                      <a:lnTo>
                        <a:pt x="326" y="865"/>
                      </a:lnTo>
                      <a:lnTo>
                        <a:pt x="341" y="851"/>
                      </a:lnTo>
                      <a:lnTo>
                        <a:pt x="355" y="851"/>
                      </a:lnTo>
                      <a:lnTo>
                        <a:pt x="355" y="837"/>
                      </a:lnTo>
                      <a:lnTo>
                        <a:pt x="369" y="837"/>
                      </a:lnTo>
                      <a:lnTo>
                        <a:pt x="383" y="823"/>
                      </a:lnTo>
                      <a:lnTo>
                        <a:pt x="397" y="823"/>
                      </a:lnTo>
                      <a:lnTo>
                        <a:pt x="411" y="823"/>
                      </a:lnTo>
                      <a:lnTo>
                        <a:pt x="411" y="809"/>
                      </a:lnTo>
                      <a:lnTo>
                        <a:pt x="426" y="809"/>
                      </a:lnTo>
                      <a:lnTo>
                        <a:pt x="440" y="795"/>
                      </a:lnTo>
                      <a:lnTo>
                        <a:pt x="454" y="795"/>
                      </a:lnTo>
                      <a:lnTo>
                        <a:pt x="468" y="780"/>
                      </a:lnTo>
                      <a:lnTo>
                        <a:pt x="482" y="780"/>
                      </a:lnTo>
                      <a:lnTo>
                        <a:pt x="482" y="766"/>
                      </a:lnTo>
                      <a:lnTo>
                        <a:pt x="497" y="766"/>
                      </a:lnTo>
                      <a:lnTo>
                        <a:pt x="525" y="752"/>
                      </a:lnTo>
                      <a:lnTo>
                        <a:pt x="539" y="752"/>
                      </a:lnTo>
                      <a:lnTo>
                        <a:pt x="553" y="738"/>
                      </a:lnTo>
                      <a:lnTo>
                        <a:pt x="567" y="738"/>
                      </a:lnTo>
                      <a:lnTo>
                        <a:pt x="567" y="724"/>
                      </a:lnTo>
                      <a:lnTo>
                        <a:pt x="596" y="709"/>
                      </a:lnTo>
                      <a:lnTo>
                        <a:pt x="610" y="709"/>
                      </a:lnTo>
                      <a:lnTo>
                        <a:pt x="610" y="695"/>
                      </a:lnTo>
                      <a:lnTo>
                        <a:pt x="624" y="695"/>
                      </a:lnTo>
                      <a:lnTo>
                        <a:pt x="638" y="695"/>
                      </a:lnTo>
                      <a:lnTo>
                        <a:pt x="653" y="681"/>
                      </a:lnTo>
                      <a:lnTo>
                        <a:pt x="667" y="681"/>
                      </a:lnTo>
                      <a:lnTo>
                        <a:pt x="681" y="681"/>
                      </a:lnTo>
                      <a:lnTo>
                        <a:pt x="695" y="681"/>
                      </a:lnTo>
                      <a:lnTo>
                        <a:pt x="695" y="667"/>
                      </a:lnTo>
                      <a:lnTo>
                        <a:pt x="709" y="667"/>
                      </a:lnTo>
                      <a:lnTo>
                        <a:pt x="724" y="653"/>
                      </a:lnTo>
                      <a:lnTo>
                        <a:pt x="724" y="639"/>
                      </a:lnTo>
                      <a:lnTo>
                        <a:pt x="738" y="639"/>
                      </a:lnTo>
                      <a:lnTo>
                        <a:pt x="752" y="596"/>
                      </a:lnTo>
                      <a:lnTo>
                        <a:pt x="766" y="582"/>
                      </a:lnTo>
                      <a:lnTo>
                        <a:pt x="780" y="553"/>
                      </a:lnTo>
                      <a:lnTo>
                        <a:pt x="865" y="397"/>
                      </a:lnTo>
                      <a:lnTo>
                        <a:pt x="880" y="369"/>
                      </a:lnTo>
                      <a:lnTo>
                        <a:pt x="894" y="341"/>
                      </a:lnTo>
                      <a:lnTo>
                        <a:pt x="908" y="326"/>
                      </a:lnTo>
                      <a:lnTo>
                        <a:pt x="922" y="312"/>
                      </a:lnTo>
                      <a:lnTo>
                        <a:pt x="922" y="298"/>
                      </a:lnTo>
                      <a:lnTo>
                        <a:pt x="936" y="298"/>
                      </a:lnTo>
                      <a:lnTo>
                        <a:pt x="936" y="284"/>
                      </a:lnTo>
                      <a:lnTo>
                        <a:pt x="950" y="284"/>
                      </a:lnTo>
                      <a:lnTo>
                        <a:pt x="950" y="270"/>
                      </a:lnTo>
                      <a:lnTo>
                        <a:pt x="965" y="270"/>
                      </a:lnTo>
                      <a:lnTo>
                        <a:pt x="979" y="256"/>
                      </a:lnTo>
                      <a:lnTo>
                        <a:pt x="1064" y="199"/>
                      </a:lnTo>
                      <a:lnTo>
                        <a:pt x="1078" y="185"/>
                      </a:lnTo>
                      <a:lnTo>
                        <a:pt x="1092" y="185"/>
                      </a:lnTo>
                      <a:lnTo>
                        <a:pt x="1106" y="170"/>
                      </a:lnTo>
                      <a:lnTo>
                        <a:pt x="1135" y="156"/>
                      </a:lnTo>
                      <a:lnTo>
                        <a:pt x="1149" y="142"/>
                      </a:lnTo>
                      <a:lnTo>
                        <a:pt x="1177" y="114"/>
                      </a:lnTo>
                      <a:lnTo>
                        <a:pt x="1206" y="114"/>
                      </a:lnTo>
                      <a:lnTo>
                        <a:pt x="1234" y="100"/>
                      </a:lnTo>
                      <a:lnTo>
                        <a:pt x="1291" y="85"/>
                      </a:lnTo>
                      <a:lnTo>
                        <a:pt x="1305" y="85"/>
                      </a:lnTo>
                      <a:lnTo>
                        <a:pt x="1333" y="71"/>
                      </a:lnTo>
                      <a:lnTo>
                        <a:pt x="1348" y="71"/>
                      </a:lnTo>
                      <a:lnTo>
                        <a:pt x="1362" y="57"/>
                      </a:lnTo>
                      <a:lnTo>
                        <a:pt x="1376" y="57"/>
                      </a:lnTo>
                      <a:lnTo>
                        <a:pt x="1433" y="43"/>
                      </a:lnTo>
                      <a:lnTo>
                        <a:pt x="1504" y="14"/>
                      </a:lnTo>
                      <a:lnTo>
                        <a:pt x="1504" y="0"/>
                      </a:lnTo>
                      <a:lnTo>
                        <a:pt x="1518" y="0"/>
                      </a:lnTo>
                      <a:lnTo>
                        <a:pt x="1518" y="14"/>
                      </a:lnTo>
                      <a:lnTo>
                        <a:pt x="1518" y="29"/>
                      </a:lnTo>
                      <a:lnTo>
                        <a:pt x="1518" y="43"/>
                      </a:lnTo>
                      <a:lnTo>
                        <a:pt x="1532" y="43"/>
                      </a:lnTo>
                      <a:lnTo>
                        <a:pt x="1532" y="57"/>
                      </a:lnTo>
                      <a:lnTo>
                        <a:pt x="1560" y="85"/>
                      </a:lnTo>
                      <a:lnTo>
                        <a:pt x="1574" y="100"/>
                      </a:lnTo>
                      <a:lnTo>
                        <a:pt x="1603" y="128"/>
                      </a:lnTo>
                      <a:lnTo>
                        <a:pt x="1645" y="170"/>
                      </a:lnTo>
                      <a:lnTo>
                        <a:pt x="1688" y="199"/>
                      </a:lnTo>
                      <a:lnTo>
                        <a:pt x="1745" y="256"/>
                      </a:lnTo>
                      <a:lnTo>
                        <a:pt x="1745" y="270"/>
                      </a:lnTo>
                      <a:lnTo>
                        <a:pt x="1801" y="326"/>
                      </a:lnTo>
                      <a:lnTo>
                        <a:pt x="1844" y="355"/>
                      </a:lnTo>
                      <a:lnTo>
                        <a:pt x="1872" y="383"/>
                      </a:lnTo>
                      <a:lnTo>
                        <a:pt x="1886" y="397"/>
                      </a:lnTo>
                      <a:lnTo>
                        <a:pt x="1901" y="412"/>
                      </a:lnTo>
                      <a:lnTo>
                        <a:pt x="1915" y="426"/>
                      </a:lnTo>
                      <a:lnTo>
                        <a:pt x="1929" y="426"/>
                      </a:lnTo>
                      <a:lnTo>
                        <a:pt x="1929" y="440"/>
                      </a:lnTo>
                      <a:lnTo>
                        <a:pt x="1943" y="454"/>
                      </a:lnTo>
                      <a:close/>
                    </a:path>
                  </a:pathLst>
                </a:custGeom>
                <a:pattFill prst="narHorz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02" name="Freeform 55"/>
                <p:cNvSpPr>
                  <a:spLocks/>
                </p:cNvSpPr>
                <p:nvPr/>
              </p:nvSpPr>
              <p:spPr bwMode="gray">
                <a:xfrm>
                  <a:off x="0" y="3036"/>
                  <a:ext cx="3147" cy="2595"/>
                </a:xfrm>
                <a:custGeom>
                  <a:avLst/>
                  <a:gdLst>
                    <a:gd name="T0" fmla="*/ 3003 w 3148"/>
                    <a:gd name="T1" fmla="*/ 639 h 2596"/>
                    <a:gd name="T2" fmla="*/ 3017 w 3148"/>
                    <a:gd name="T3" fmla="*/ 653 h 2596"/>
                    <a:gd name="T4" fmla="*/ 3017 w 3148"/>
                    <a:gd name="T5" fmla="*/ 653 h 2596"/>
                    <a:gd name="T6" fmla="*/ 3031 w 3148"/>
                    <a:gd name="T7" fmla="*/ 667 h 2596"/>
                    <a:gd name="T8" fmla="*/ 3059 w 3148"/>
                    <a:gd name="T9" fmla="*/ 710 h 2596"/>
                    <a:gd name="T10" fmla="*/ 3116 w 3148"/>
                    <a:gd name="T11" fmla="*/ 809 h 2596"/>
                    <a:gd name="T12" fmla="*/ 3144 w 3148"/>
                    <a:gd name="T13" fmla="*/ 852 h 2596"/>
                    <a:gd name="T14" fmla="*/ 2988 w 3148"/>
                    <a:gd name="T15" fmla="*/ 894 h 2596"/>
                    <a:gd name="T16" fmla="*/ 2832 w 3148"/>
                    <a:gd name="T17" fmla="*/ 965 h 2596"/>
                    <a:gd name="T18" fmla="*/ 2620 w 3148"/>
                    <a:gd name="T19" fmla="*/ 1036 h 2596"/>
                    <a:gd name="T20" fmla="*/ 2492 w 3148"/>
                    <a:gd name="T21" fmla="*/ 1079 h 2596"/>
                    <a:gd name="T22" fmla="*/ 2350 w 3148"/>
                    <a:gd name="T23" fmla="*/ 1164 h 2596"/>
                    <a:gd name="T24" fmla="*/ 2208 w 3148"/>
                    <a:gd name="T25" fmla="*/ 1263 h 2596"/>
                    <a:gd name="T26" fmla="*/ 2152 w 3148"/>
                    <a:gd name="T27" fmla="*/ 1316 h 2596"/>
                    <a:gd name="T28" fmla="*/ 1996 w 3148"/>
                    <a:gd name="T29" fmla="*/ 1614 h 2596"/>
                    <a:gd name="T30" fmla="*/ 1967 w 3148"/>
                    <a:gd name="T31" fmla="*/ 1642 h 2596"/>
                    <a:gd name="T32" fmla="*/ 1939 w 3148"/>
                    <a:gd name="T33" fmla="*/ 1656 h 2596"/>
                    <a:gd name="T34" fmla="*/ 1882 w 3148"/>
                    <a:gd name="T35" fmla="*/ 1670 h 2596"/>
                    <a:gd name="T36" fmla="*/ 1811 w 3148"/>
                    <a:gd name="T37" fmla="*/ 1713 h 2596"/>
                    <a:gd name="T38" fmla="*/ 1740 w 3148"/>
                    <a:gd name="T39" fmla="*/ 1755 h 2596"/>
                    <a:gd name="T40" fmla="*/ 1698 w 3148"/>
                    <a:gd name="T41" fmla="*/ 1770 h 2596"/>
                    <a:gd name="T42" fmla="*/ 1641 w 3148"/>
                    <a:gd name="T43" fmla="*/ 1798 h 2596"/>
                    <a:gd name="T44" fmla="*/ 1475 w 3148"/>
                    <a:gd name="T45" fmla="*/ 1897 h 2596"/>
                    <a:gd name="T46" fmla="*/ 1120 w 3148"/>
                    <a:gd name="T47" fmla="*/ 2266 h 2596"/>
                    <a:gd name="T48" fmla="*/ 369 w 3148"/>
                    <a:gd name="T49" fmla="*/ 2550 h 2596"/>
                    <a:gd name="T50" fmla="*/ 397 w 3148"/>
                    <a:gd name="T51" fmla="*/ 2379 h 2596"/>
                    <a:gd name="T52" fmla="*/ 681 w 3148"/>
                    <a:gd name="T53" fmla="*/ 1982 h 2596"/>
                    <a:gd name="T54" fmla="*/ 411 w 3148"/>
                    <a:gd name="T55" fmla="*/ 1741 h 2596"/>
                    <a:gd name="T56" fmla="*/ 596 w 3148"/>
                    <a:gd name="T57" fmla="*/ 1107 h 2596"/>
                    <a:gd name="T58" fmla="*/ 993 w 3148"/>
                    <a:gd name="T59" fmla="*/ 823 h 2596"/>
                    <a:gd name="T60" fmla="*/ 1584 w 3148"/>
                    <a:gd name="T61" fmla="*/ 625 h 2596"/>
                    <a:gd name="T62" fmla="*/ 1684 w 3148"/>
                    <a:gd name="T63" fmla="*/ 582 h 2596"/>
                    <a:gd name="T64" fmla="*/ 1783 w 3148"/>
                    <a:gd name="T65" fmla="*/ 540 h 2596"/>
                    <a:gd name="T66" fmla="*/ 1911 w 3148"/>
                    <a:gd name="T67" fmla="*/ 483 h 2596"/>
                    <a:gd name="T68" fmla="*/ 2024 w 3148"/>
                    <a:gd name="T69" fmla="*/ 426 h 2596"/>
                    <a:gd name="T70" fmla="*/ 2265 w 3148"/>
                    <a:gd name="T71" fmla="*/ 298 h 2596"/>
                    <a:gd name="T72" fmla="*/ 2435 w 3148"/>
                    <a:gd name="T73" fmla="*/ 199 h 2596"/>
                    <a:gd name="T74" fmla="*/ 2563 w 3148"/>
                    <a:gd name="T75" fmla="*/ 142 h 2596"/>
                    <a:gd name="T76" fmla="*/ 2719 w 3148"/>
                    <a:gd name="T77" fmla="*/ 43 h 2596"/>
                    <a:gd name="T78" fmla="*/ 2776 w 3148"/>
                    <a:gd name="T79" fmla="*/ 15 h 2596"/>
                    <a:gd name="T80" fmla="*/ 2861 w 3148"/>
                    <a:gd name="T81" fmla="*/ 128 h 2596"/>
                    <a:gd name="T82" fmla="*/ 2861 w 3148"/>
                    <a:gd name="T83" fmla="*/ 142 h 2596"/>
                    <a:gd name="T84" fmla="*/ 2818 w 3148"/>
                    <a:gd name="T85" fmla="*/ 171 h 2596"/>
                    <a:gd name="T86" fmla="*/ 2804 w 3148"/>
                    <a:gd name="T87" fmla="*/ 185 h 2596"/>
                    <a:gd name="T88" fmla="*/ 2818 w 3148"/>
                    <a:gd name="T89" fmla="*/ 242 h 2596"/>
                    <a:gd name="T90" fmla="*/ 2847 w 3148"/>
                    <a:gd name="T91" fmla="*/ 298 h 2596"/>
                    <a:gd name="T92" fmla="*/ 2847 w 3148"/>
                    <a:gd name="T93" fmla="*/ 341 h 2596"/>
                    <a:gd name="T94" fmla="*/ 2832 w 3148"/>
                    <a:gd name="T95" fmla="*/ 412 h 2596"/>
                    <a:gd name="T96" fmla="*/ 2790 w 3148"/>
                    <a:gd name="T97" fmla="*/ 525 h 2596"/>
                    <a:gd name="T98" fmla="*/ 2790 w 3148"/>
                    <a:gd name="T99" fmla="*/ 540 h 2596"/>
                    <a:gd name="T100" fmla="*/ 2790 w 3148"/>
                    <a:gd name="T101" fmla="*/ 554 h 2596"/>
                    <a:gd name="T102" fmla="*/ 2861 w 3148"/>
                    <a:gd name="T103" fmla="*/ 568 h 2596"/>
                    <a:gd name="T104" fmla="*/ 2903 w 3148"/>
                    <a:gd name="T105" fmla="*/ 582 h 2596"/>
                    <a:gd name="T106" fmla="*/ 2946 w 3148"/>
                    <a:gd name="T107" fmla="*/ 582 h 2596"/>
                    <a:gd name="T108" fmla="*/ 2988 w 3148"/>
                    <a:gd name="T109" fmla="*/ 610 h 2596"/>
                    <a:gd name="T110" fmla="*/ 3003 w 3148"/>
                    <a:gd name="T111" fmla="*/ 625 h 2596"/>
                    <a:gd name="T112" fmla="*/ 3003 w 3148"/>
                    <a:gd name="T113" fmla="*/ 625 h 259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3148"/>
                    <a:gd name="T172" fmla="*/ 0 h 2596"/>
                    <a:gd name="T173" fmla="*/ 3148 w 3148"/>
                    <a:gd name="T174" fmla="*/ 2596 h 2596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3148" h="2596">
                      <a:moveTo>
                        <a:pt x="3007" y="625"/>
                      </a:moveTo>
                      <a:lnTo>
                        <a:pt x="3007" y="625"/>
                      </a:lnTo>
                      <a:lnTo>
                        <a:pt x="3007" y="639"/>
                      </a:lnTo>
                      <a:lnTo>
                        <a:pt x="3021" y="639"/>
                      </a:lnTo>
                      <a:lnTo>
                        <a:pt x="3021" y="653"/>
                      </a:lnTo>
                      <a:lnTo>
                        <a:pt x="3021" y="667"/>
                      </a:lnTo>
                      <a:lnTo>
                        <a:pt x="3035" y="667"/>
                      </a:lnTo>
                      <a:lnTo>
                        <a:pt x="3035" y="681"/>
                      </a:lnTo>
                      <a:lnTo>
                        <a:pt x="3063" y="710"/>
                      </a:lnTo>
                      <a:lnTo>
                        <a:pt x="3078" y="738"/>
                      </a:lnTo>
                      <a:lnTo>
                        <a:pt x="3092" y="752"/>
                      </a:lnTo>
                      <a:lnTo>
                        <a:pt x="3092" y="766"/>
                      </a:lnTo>
                      <a:lnTo>
                        <a:pt x="3106" y="781"/>
                      </a:lnTo>
                      <a:lnTo>
                        <a:pt x="3106" y="795"/>
                      </a:lnTo>
                      <a:lnTo>
                        <a:pt x="3120" y="795"/>
                      </a:lnTo>
                      <a:lnTo>
                        <a:pt x="3120" y="809"/>
                      </a:lnTo>
                      <a:lnTo>
                        <a:pt x="3120" y="823"/>
                      </a:lnTo>
                      <a:lnTo>
                        <a:pt x="3134" y="823"/>
                      </a:lnTo>
                      <a:lnTo>
                        <a:pt x="3134" y="837"/>
                      </a:lnTo>
                      <a:lnTo>
                        <a:pt x="3148" y="852"/>
                      </a:lnTo>
                      <a:lnTo>
                        <a:pt x="3134" y="852"/>
                      </a:lnTo>
                      <a:lnTo>
                        <a:pt x="3120" y="852"/>
                      </a:lnTo>
                      <a:lnTo>
                        <a:pt x="3106" y="852"/>
                      </a:lnTo>
                      <a:lnTo>
                        <a:pt x="3078" y="866"/>
                      </a:lnTo>
                      <a:lnTo>
                        <a:pt x="3049" y="880"/>
                      </a:lnTo>
                      <a:lnTo>
                        <a:pt x="3035" y="880"/>
                      </a:lnTo>
                      <a:lnTo>
                        <a:pt x="2992" y="894"/>
                      </a:lnTo>
                      <a:lnTo>
                        <a:pt x="2964" y="908"/>
                      </a:lnTo>
                      <a:lnTo>
                        <a:pt x="2950" y="908"/>
                      </a:lnTo>
                      <a:lnTo>
                        <a:pt x="2922" y="922"/>
                      </a:lnTo>
                      <a:lnTo>
                        <a:pt x="2893" y="937"/>
                      </a:lnTo>
                      <a:lnTo>
                        <a:pt x="2879" y="937"/>
                      </a:lnTo>
                      <a:lnTo>
                        <a:pt x="2836" y="965"/>
                      </a:lnTo>
                      <a:lnTo>
                        <a:pt x="2794" y="979"/>
                      </a:lnTo>
                      <a:lnTo>
                        <a:pt x="2780" y="979"/>
                      </a:lnTo>
                      <a:lnTo>
                        <a:pt x="2766" y="979"/>
                      </a:lnTo>
                      <a:lnTo>
                        <a:pt x="2766" y="993"/>
                      </a:lnTo>
                      <a:lnTo>
                        <a:pt x="2695" y="1022"/>
                      </a:lnTo>
                      <a:lnTo>
                        <a:pt x="2638" y="1036"/>
                      </a:lnTo>
                      <a:lnTo>
                        <a:pt x="2624" y="1036"/>
                      </a:lnTo>
                      <a:lnTo>
                        <a:pt x="2610" y="1050"/>
                      </a:lnTo>
                      <a:lnTo>
                        <a:pt x="2595" y="1050"/>
                      </a:lnTo>
                      <a:lnTo>
                        <a:pt x="2567" y="1064"/>
                      </a:lnTo>
                      <a:lnTo>
                        <a:pt x="2553" y="1064"/>
                      </a:lnTo>
                      <a:lnTo>
                        <a:pt x="2496" y="1079"/>
                      </a:lnTo>
                      <a:lnTo>
                        <a:pt x="2468" y="1093"/>
                      </a:lnTo>
                      <a:lnTo>
                        <a:pt x="2439" y="1093"/>
                      </a:lnTo>
                      <a:lnTo>
                        <a:pt x="2411" y="1121"/>
                      </a:lnTo>
                      <a:lnTo>
                        <a:pt x="2397" y="1135"/>
                      </a:lnTo>
                      <a:lnTo>
                        <a:pt x="2368" y="1149"/>
                      </a:lnTo>
                      <a:lnTo>
                        <a:pt x="2354" y="1164"/>
                      </a:lnTo>
                      <a:lnTo>
                        <a:pt x="2340" y="1164"/>
                      </a:lnTo>
                      <a:lnTo>
                        <a:pt x="2326" y="1178"/>
                      </a:lnTo>
                      <a:lnTo>
                        <a:pt x="2241" y="1235"/>
                      </a:lnTo>
                      <a:lnTo>
                        <a:pt x="2227" y="1249"/>
                      </a:lnTo>
                      <a:lnTo>
                        <a:pt x="2212" y="1249"/>
                      </a:lnTo>
                      <a:lnTo>
                        <a:pt x="2212" y="1263"/>
                      </a:lnTo>
                      <a:lnTo>
                        <a:pt x="2198" y="1263"/>
                      </a:lnTo>
                      <a:lnTo>
                        <a:pt x="2198" y="1277"/>
                      </a:lnTo>
                      <a:lnTo>
                        <a:pt x="2184" y="1277"/>
                      </a:lnTo>
                      <a:lnTo>
                        <a:pt x="2184" y="1291"/>
                      </a:lnTo>
                      <a:lnTo>
                        <a:pt x="2170" y="1305"/>
                      </a:lnTo>
                      <a:lnTo>
                        <a:pt x="2156" y="1320"/>
                      </a:lnTo>
                      <a:lnTo>
                        <a:pt x="2142" y="1348"/>
                      </a:lnTo>
                      <a:lnTo>
                        <a:pt x="2127" y="1376"/>
                      </a:lnTo>
                      <a:lnTo>
                        <a:pt x="2042" y="1532"/>
                      </a:lnTo>
                      <a:lnTo>
                        <a:pt x="2028" y="1561"/>
                      </a:lnTo>
                      <a:lnTo>
                        <a:pt x="2014" y="1575"/>
                      </a:lnTo>
                      <a:lnTo>
                        <a:pt x="2000" y="1618"/>
                      </a:lnTo>
                      <a:lnTo>
                        <a:pt x="1986" y="1618"/>
                      </a:lnTo>
                      <a:lnTo>
                        <a:pt x="1986" y="1632"/>
                      </a:lnTo>
                      <a:lnTo>
                        <a:pt x="1971" y="1646"/>
                      </a:lnTo>
                      <a:lnTo>
                        <a:pt x="1957" y="1646"/>
                      </a:lnTo>
                      <a:lnTo>
                        <a:pt x="1957" y="1660"/>
                      </a:lnTo>
                      <a:lnTo>
                        <a:pt x="1943" y="1660"/>
                      </a:lnTo>
                      <a:lnTo>
                        <a:pt x="1929" y="1660"/>
                      </a:lnTo>
                      <a:lnTo>
                        <a:pt x="1915" y="1660"/>
                      </a:lnTo>
                      <a:lnTo>
                        <a:pt x="1900" y="1674"/>
                      </a:lnTo>
                      <a:lnTo>
                        <a:pt x="1886" y="1674"/>
                      </a:lnTo>
                      <a:lnTo>
                        <a:pt x="1872" y="1674"/>
                      </a:lnTo>
                      <a:lnTo>
                        <a:pt x="1872" y="1688"/>
                      </a:lnTo>
                      <a:lnTo>
                        <a:pt x="1858" y="1688"/>
                      </a:lnTo>
                      <a:lnTo>
                        <a:pt x="1829" y="1703"/>
                      </a:lnTo>
                      <a:lnTo>
                        <a:pt x="1829" y="1717"/>
                      </a:lnTo>
                      <a:lnTo>
                        <a:pt x="1815" y="1717"/>
                      </a:lnTo>
                      <a:lnTo>
                        <a:pt x="1801" y="1731"/>
                      </a:lnTo>
                      <a:lnTo>
                        <a:pt x="1787" y="1731"/>
                      </a:lnTo>
                      <a:lnTo>
                        <a:pt x="1759" y="1745"/>
                      </a:lnTo>
                      <a:lnTo>
                        <a:pt x="1744" y="1745"/>
                      </a:lnTo>
                      <a:lnTo>
                        <a:pt x="1744" y="1759"/>
                      </a:lnTo>
                      <a:lnTo>
                        <a:pt x="1730" y="1759"/>
                      </a:lnTo>
                      <a:lnTo>
                        <a:pt x="1716" y="1774"/>
                      </a:lnTo>
                      <a:lnTo>
                        <a:pt x="1702" y="1774"/>
                      </a:lnTo>
                      <a:lnTo>
                        <a:pt x="1688" y="1788"/>
                      </a:lnTo>
                      <a:lnTo>
                        <a:pt x="1673" y="1788"/>
                      </a:lnTo>
                      <a:lnTo>
                        <a:pt x="1673" y="1802"/>
                      </a:lnTo>
                      <a:lnTo>
                        <a:pt x="1659" y="1802"/>
                      </a:lnTo>
                      <a:lnTo>
                        <a:pt x="1645" y="1802"/>
                      </a:lnTo>
                      <a:lnTo>
                        <a:pt x="1631" y="1816"/>
                      </a:lnTo>
                      <a:lnTo>
                        <a:pt x="1617" y="1816"/>
                      </a:lnTo>
                      <a:lnTo>
                        <a:pt x="1617" y="1830"/>
                      </a:lnTo>
                      <a:lnTo>
                        <a:pt x="1603" y="1830"/>
                      </a:lnTo>
                      <a:lnTo>
                        <a:pt x="1588" y="1844"/>
                      </a:lnTo>
                      <a:lnTo>
                        <a:pt x="1475" y="1901"/>
                      </a:lnTo>
                      <a:lnTo>
                        <a:pt x="1447" y="1944"/>
                      </a:lnTo>
                      <a:lnTo>
                        <a:pt x="1404" y="2001"/>
                      </a:lnTo>
                      <a:lnTo>
                        <a:pt x="1262" y="2227"/>
                      </a:lnTo>
                      <a:lnTo>
                        <a:pt x="1248" y="2213"/>
                      </a:lnTo>
                      <a:lnTo>
                        <a:pt x="1120" y="2270"/>
                      </a:lnTo>
                      <a:lnTo>
                        <a:pt x="794" y="2412"/>
                      </a:lnTo>
                      <a:lnTo>
                        <a:pt x="610" y="2497"/>
                      </a:lnTo>
                      <a:lnTo>
                        <a:pt x="496" y="2554"/>
                      </a:lnTo>
                      <a:lnTo>
                        <a:pt x="369" y="2596"/>
                      </a:lnTo>
                      <a:lnTo>
                        <a:pt x="369" y="2554"/>
                      </a:lnTo>
                      <a:lnTo>
                        <a:pt x="355" y="2554"/>
                      </a:lnTo>
                      <a:lnTo>
                        <a:pt x="355" y="2511"/>
                      </a:lnTo>
                      <a:lnTo>
                        <a:pt x="355" y="2497"/>
                      </a:lnTo>
                      <a:lnTo>
                        <a:pt x="355" y="2454"/>
                      </a:lnTo>
                      <a:lnTo>
                        <a:pt x="369" y="2426"/>
                      </a:lnTo>
                      <a:lnTo>
                        <a:pt x="383" y="2398"/>
                      </a:lnTo>
                      <a:lnTo>
                        <a:pt x="397" y="2383"/>
                      </a:lnTo>
                      <a:lnTo>
                        <a:pt x="411" y="2369"/>
                      </a:lnTo>
                      <a:lnTo>
                        <a:pt x="425" y="2355"/>
                      </a:lnTo>
                      <a:lnTo>
                        <a:pt x="454" y="2341"/>
                      </a:lnTo>
                      <a:lnTo>
                        <a:pt x="737" y="2227"/>
                      </a:lnTo>
                      <a:lnTo>
                        <a:pt x="723" y="2213"/>
                      </a:lnTo>
                      <a:lnTo>
                        <a:pt x="709" y="2015"/>
                      </a:lnTo>
                      <a:lnTo>
                        <a:pt x="681" y="1986"/>
                      </a:lnTo>
                      <a:lnTo>
                        <a:pt x="652" y="1788"/>
                      </a:lnTo>
                      <a:lnTo>
                        <a:pt x="553" y="1774"/>
                      </a:lnTo>
                      <a:lnTo>
                        <a:pt x="525" y="1759"/>
                      </a:lnTo>
                      <a:lnTo>
                        <a:pt x="511" y="1759"/>
                      </a:lnTo>
                      <a:lnTo>
                        <a:pt x="496" y="1759"/>
                      </a:lnTo>
                      <a:lnTo>
                        <a:pt x="411" y="1745"/>
                      </a:lnTo>
                      <a:lnTo>
                        <a:pt x="0" y="1660"/>
                      </a:lnTo>
                      <a:lnTo>
                        <a:pt x="0" y="1618"/>
                      </a:lnTo>
                      <a:lnTo>
                        <a:pt x="0" y="1433"/>
                      </a:lnTo>
                      <a:lnTo>
                        <a:pt x="0" y="1362"/>
                      </a:lnTo>
                      <a:lnTo>
                        <a:pt x="553" y="1121"/>
                      </a:lnTo>
                      <a:lnTo>
                        <a:pt x="596" y="1107"/>
                      </a:lnTo>
                      <a:lnTo>
                        <a:pt x="596" y="1022"/>
                      </a:lnTo>
                      <a:lnTo>
                        <a:pt x="596" y="908"/>
                      </a:lnTo>
                      <a:lnTo>
                        <a:pt x="794" y="880"/>
                      </a:lnTo>
                      <a:lnTo>
                        <a:pt x="837" y="866"/>
                      </a:lnTo>
                      <a:lnTo>
                        <a:pt x="979" y="823"/>
                      </a:lnTo>
                      <a:lnTo>
                        <a:pt x="993" y="823"/>
                      </a:lnTo>
                      <a:lnTo>
                        <a:pt x="1035" y="795"/>
                      </a:lnTo>
                      <a:lnTo>
                        <a:pt x="1064" y="795"/>
                      </a:lnTo>
                      <a:lnTo>
                        <a:pt x="1078" y="781"/>
                      </a:lnTo>
                      <a:lnTo>
                        <a:pt x="1205" y="752"/>
                      </a:lnTo>
                      <a:lnTo>
                        <a:pt x="1220" y="738"/>
                      </a:lnTo>
                      <a:lnTo>
                        <a:pt x="1517" y="639"/>
                      </a:lnTo>
                      <a:lnTo>
                        <a:pt x="1588" y="625"/>
                      </a:lnTo>
                      <a:lnTo>
                        <a:pt x="1603" y="610"/>
                      </a:lnTo>
                      <a:lnTo>
                        <a:pt x="1617" y="610"/>
                      </a:lnTo>
                      <a:lnTo>
                        <a:pt x="1631" y="596"/>
                      </a:lnTo>
                      <a:lnTo>
                        <a:pt x="1645" y="596"/>
                      </a:lnTo>
                      <a:lnTo>
                        <a:pt x="1659" y="596"/>
                      </a:lnTo>
                      <a:lnTo>
                        <a:pt x="1673" y="582"/>
                      </a:lnTo>
                      <a:lnTo>
                        <a:pt x="1688" y="582"/>
                      </a:lnTo>
                      <a:lnTo>
                        <a:pt x="1702" y="568"/>
                      </a:lnTo>
                      <a:lnTo>
                        <a:pt x="1716" y="568"/>
                      </a:lnTo>
                      <a:lnTo>
                        <a:pt x="1730" y="554"/>
                      </a:lnTo>
                      <a:lnTo>
                        <a:pt x="1744" y="554"/>
                      </a:lnTo>
                      <a:lnTo>
                        <a:pt x="1759" y="540"/>
                      </a:lnTo>
                      <a:lnTo>
                        <a:pt x="1773" y="540"/>
                      </a:lnTo>
                      <a:lnTo>
                        <a:pt x="1787" y="540"/>
                      </a:lnTo>
                      <a:lnTo>
                        <a:pt x="1815" y="525"/>
                      </a:lnTo>
                      <a:lnTo>
                        <a:pt x="1829" y="511"/>
                      </a:lnTo>
                      <a:lnTo>
                        <a:pt x="1844" y="511"/>
                      </a:lnTo>
                      <a:lnTo>
                        <a:pt x="1872" y="497"/>
                      </a:lnTo>
                      <a:lnTo>
                        <a:pt x="1886" y="483"/>
                      </a:lnTo>
                      <a:lnTo>
                        <a:pt x="1915" y="483"/>
                      </a:lnTo>
                      <a:lnTo>
                        <a:pt x="1943" y="469"/>
                      </a:lnTo>
                      <a:lnTo>
                        <a:pt x="1957" y="454"/>
                      </a:lnTo>
                      <a:lnTo>
                        <a:pt x="1971" y="454"/>
                      </a:lnTo>
                      <a:lnTo>
                        <a:pt x="1986" y="440"/>
                      </a:lnTo>
                      <a:lnTo>
                        <a:pt x="2000" y="440"/>
                      </a:lnTo>
                      <a:lnTo>
                        <a:pt x="2028" y="426"/>
                      </a:lnTo>
                      <a:lnTo>
                        <a:pt x="2042" y="412"/>
                      </a:lnTo>
                      <a:lnTo>
                        <a:pt x="2227" y="313"/>
                      </a:lnTo>
                      <a:lnTo>
                        <a:pt x="2241" y="313"/>
                      </a:lnTo>
                      <a:lnTo>
                        <a:pt x="2269" y="298"/>
                      </a:lnTo>
                      <a:lnTo>
                        <a:pt x="2283" y="284"/>
                      </a:lnTo>
                      <a:lnTo>
                        <a:pt x="2383" y="227"/>
                      </a:lnTo>
                      <a:lnTo>
                        <a:pt x="2397" y="227"/>
                      </a:lnTo>
                      <a:lnTo>
                        <a:pt x="2439" y="199"/>
                      </a:lnTo>
                      <a:lnTo>
                        <a:pt x="2454" y="199"/>
                      </a:lnTo>
                      <a:lnTo>
                        <a:pt x="2482" y="185"/>
                      </a:lnTo>
                      <a:lnTo>
                        <a:pt x="2510" y="171"/>
                      </a:lnTo>
                      <a:lnTo>
                        <a:pt x="2539" y="157"/>
                      </a:lnTo>
                      <a:lnTo>
                        <a:pt x="2553" y="142"/>
                      </a:lnTo>
                      <a:lnTo>
                        <a:pt x="2567" y="142"/>
                      </a:lnTo>
                      <a:lnTo>
                        <a:pt x="2581" y="128"/>
                      </a:lnTo>
                      <a:lnTo>
                        <a:pt x="2595" y="128"/>
                      </a:lnTo>
                      <a:lnTo>
                        <a:pt x="2595" y="114"/>
                      </a:lnTo>
                      <a:lnTo>
                        <a:pt x="2624" y="100"/>
                      </a:lnTo>
                      <a:lnTo>
                        <a:pt x="2652" y="86"/>
                      </a:lnTo>
                      <a:lnTo>
                        <a:pt x="2680" y="71"/>
                      </a:lnTo>
                      <a:lnTo>
                        <a:pt x="2723" y="43"/>
                      </a:lnTo>
                      <a:lnTo>
                        <a:pt x="2751" y="29"/>
                      </a:lnTo>
                      <a:lnTo>
                        <a:pt x="2766" y="15"/>
                      </a:lnTo>
                      <a:lnTo>
                        <a:pt x="2780" y="0"/>
                      </a:lnTo>
                      <a:lnTo>
                        <a:pt x="2780" y="15"/>
                      </a:lnTo>
                      <a:lnTo>
                        <a:pt x="2822" y="57"/>
                      </a:lnTo>
                      <a:lnTo>
                        <a:pt x="2836" y="100"/>
                      </a:lnTo>
                      <a:lnTo>
                        <a:pt x="2851" y="114"/>
                      </a:lnTo>
                      <a:lnTo>
                        <a:pt x="2865" y="128"/>
                      </a:lnTo>
                      <a:lnTo>
                        <a:pt x="2865" y="142"/>
                      </a:lnTo>
                      <a:lnTo>
                        <a:pt x="2851" y="142"/>
                      </a:lnTo>
                      <a:lnTo>
                        <a:pt x="2836" y="157"/>
                      </a:lnTo>
                      <a:lnTo>
                        <a:pt x="2822" y="157"/>
                      </a:lnTo>
                      <a:lnTo>
                        <a:pt x="2822" y="171"/>
                      </a:lnTo>
                      <a:lnTo>
                        <a:pt x="2808" y="185"/>
                      </a:lnTo>
                      <a:lnTo>
                        <a:pt x="2808" y="199"/>
                      </a:lnTo>
                      <a:lnTo>
                        <a:pt x="2822" y="213"/>
                      </a:lnTo>
                      <a:lnTo>
                        <a:pt x="2822" y="242"/>
                      </a:lnTo>
                      <a:lnTo>
                        <a:pt x="2836" y="242"/>
                      </a:lnTo>
                      <a:lnTo>
                        <a:pt x="2836" y="256"/>
                      </a:lnTo>
                      <a:lnTo>
                        <a:pt x="2836" y="270"/>
                      </a:lnTo>
                      <a:lnTo>
                        <a:pt x="2836" y="284"/>
                      </a:lnTo>
                      <a:lnTo>
                        <a:pt x="2851" y="298"/>
                      </a:lnTo>
                      <a:lnTo>
                        <a:pt x="2851" y="313"/>
                      </a:lnTo>
                      <a:lnTo>
                        <a:pt x="2851" y="327"/>
                      </a:lnTo>
                      <a:lnTo>
                        <a:pt x="2851" y="341"/>
                      </a:lnTo>
                      <a:lnTo>
                        <a:pt x="2851" y="355"/>
                      </a:lnTo>
                      <a:lnTo>
                        <a:pt x="2851" y="383"/>
                      </a:lnTo>
                      <a:lnTo>
                        <a:pt x="2851" y="398"/>
                      </a:lnTo>
                      <a:lnTo>
                        <a:pt x="2851" y="412"/>
                      </a:lnTo>
                      <a:lnTo>
                        <a:pt x="2836" y="412"/>
                      </a:lnTo>
                      <a:lnTo>
                        <a:pt x="2808" y="469"/>
                      </a:lnTo>
                      <a:lnTo>
                        <a:pt x="2794" y="483"/>
                      </a:lnTo>
                      <a:lnTo>
                        <a:pt x="2794" y="511"/>
                      </a:lnTo>
                      <a:lnTo>
                        <a:pt x="2794" y="525"/>
                      </a:lnTo>
                      <a:lnTo>
                        <a:pt x="2794" y="540"/>
                      </a:lnTo>
                      <a:lnTo>
                        <a:pt x="2794" y="554"/>
                      </a:lnTo>
                      <a:lnTo>
                        <a:pt x="2822" y="568"/>
                      </a:lnTo>
                      <a:lnTo>
                        <a:pt x="2851" y="568"/>
                      </a:lnTo>
                      <a:lnTo>
                        <a:pt x="2865" y="568"/>
                      </a:lnTo>
                      <a:lnTo>
                        <a:pt x="2879" y="568"/>
                      </a:lnTo>
                      <a:lnTo>
                        <a:pt x="2893" y="582"/>
                      </a:lnTo>
                      <a:lnTo>
                        <a:pt x="2907" y="582"/>
                      </a:lnTo>
                      <a:lnTo>
                        <a:pt x="2922" y="582"/>
                      </a:lnTo>
                      <a:lnTo>
                        <a:pt x="2936" y="582"/>
                      </a:lnTo>
                      <a:lnTo>
                        <a:pt x="2950" y="582"/>
                      </a:lnTo>
                      <a:lnTo>
                        <a:pt x="2978" y="596"/>
                      </a:lnTo>
                      <a:lnTo>
                        <a:pt x="2978" y="610"/>
                      </a:lnTo>
                      <a:lnTo>
                        <a:pt x="2992" y="610"/>
                      </a:lnTo>
                      <a:lnTo>
                        <a:pt x="2992" y="625"/>
                      </a:lnTo>
                      <a:lnTo>
                        <a:pt x="3007" y="625"/>
                      </a:lnTo>
                      <a:close/>
                    </a:path>
                  </a:pathLst>
                </a:custGeom>
                <a:pattFill prst="narHorz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03" name="Freeform 54"/>
                <p:cNvSpPr>
                  <a:spLocks/>
                </p:cNvSpPr>
                <p:nvPr/>
              </p:nvSpPr>
              <p:spPr bwMode="gray">
                <a:xfrm>
                  <a:off x="3673" y="6355"/>
                  <a:ext cx="1333" cy="1716"/>
                </a:xfrm>
                <a:custGeom>
                  <a:avLst/>
                  <a:gdLst>
                    <a:gd name="T0" fmla="*/ 454 w 1333"/>
                    <a:gd name="T1" fmla="*/ 14 h 1716"/>
                    <a:gd name="T2" fmla="*/ 638 w 1333"/>
                    <a:gd name="T3" fmla="*/ 71 h 1716"/>
                    <a:gd name="T4" fmla="*/ 752 w 1333"/>
                    <a:gd name="T5" fmla="*/ 113 h 1716"/>
                    <a:gd name="T6" fmla="*/ 780 w 1333"/>
                    <a:gd name="T7" fmla="*/ 212 h 1716"/>
                    <a:gd name="T8" fmla="*/ 780 w 1333"/>
                    <a:gd name="T9" fmla="*/ 255 h 1716"/>
                    <a:gd name="T10" fmla="*/ 780 w 1333"/>
                    <a:gd name="T11" fmla="*/ 283 h 1716"/>
                    <a:gd name="T12" fmla="*/ 780 w 1333"/>
                    <a:gd name="T13" fmla="*/ 354 h 1716"/>
                    <a:gd name="T14" fmla="*/ 908 w 1333"/>
                    <a:gd name="T15" fmla="*/ 368 h 1716"/>
                    <a:gd name="T16" fmla="*/ 993 w 1333"/>
                    <a:gd name="T17" fmla="*/ 496 h 1716"/>
                    <a:gd name="T18" fmla="*/ 965 w 1333"/>
                    <a:gd name="T19" fmla="*/ 681 h 1716"/>
                    <a:gd name="T20" fmla="*/ 1206 w 1333"/>
                    <a:gd name="T21" fmla="*/ 695 h 1716"/>
                    <a:gd name="T22" fmla="*/ 1319 w 1333"/>
                    <a:gd name="T23" fmla="*/ 723 h 1716"/>
                    <a:gd name="T24" fmla="*/ 1305 w 1333"/>
                    <a:gd name="T25" fmla="*/ 737 h 1716"/>
                    <a:gd name="T26" fmla="*/ 1305 w 1333"/>
                    <a:gd name="T27" fmla="*/ 780 h 1716"/>
                    <a:gd name="T28" fmla="*/ 1305 w 1333"/>
                    <a:gd name="T29" fmla="*/ 837 h 1716"/>
                    <a:gd name="T30" fmla="*/ 1305 w 1333"/>
                    <a:gd name="T31" fmla="*/ 879 h 1716"/>
                    <a:gd name="T32" fmla="*/ 1291 w 1333"/>
                    <a:gd name="T33" fmla="*/ 922 h 1716"/>
                    <a:gd name="T34" fmla="*/ 1291 w 1333"/>
                    <a:gd name="T35" fmla="*/ 1049 h 1716"/>
                    <a:gd name="T36" fmla="*/ 1305 w 1333"/>
                    <a:gd name="T37" fmla="*/ 1092 h 1716"/>
                    <a:gd name="T38" fmla="*/ 1305 w 1333"/>
                    <a:gd name="T39" fmla="*/ 1177 h 1716"/>
                    <a:gd name="T40" fmla="*/ 1291 w 1333"/>
                    <a:gd name="T41" fmla="*/ 1205 h 1716"/>
                    <a:gd name="T42" fmla="*/ 1305 w 1333"/>
                    <a:gd name="T43" fmla="*/ 1234 h 1716"/>
                    <a:gd name="T44" fmla="*/ 1291 w 1333"/>
                    <a:gd name="T45" fmla="*/ 1276 h 1716"/>
                    <a:gd name="T46" fmla="*/ 1291 w 1333"/>
                    <a:gd name="T47" fmla="*/ 1305 h 1716"/>
                    <a:gd name="T48" fmla="*/ 1277 w 1333"/>
                    <a:gd name="T49" fmla="*/ 1361 h 1716"/>
                    <a:gd name="T50" fmla="*/ 1177 w 1333"/>
                    <a:gd name="T51" fmla="*/ 1404 h 1716"/>
                    <a:gd name="T52" fmla="*/ 1078 w 1333"/>
                    <a:gd name="T53" fmla="*/ 1475 h 1716"/>
                    <a:gd name="T54" fmla="*/ 965 w 1333"/>
                    <a:gd name="T55" fmla="*/ 1532 h 1716"/>
                    <a:gd name="T56" fmla="*/ 809 w 1333"/>
                    <a:gd name="T57" fmla="*/ 1617 h 1716"/>
                    <a:gd name="T58" fmla="*/ 667 w 1333"/>
                    <a:gd name="T59" fmla="*/ 1688 h 1716"/>
                    <a:gd name="T60" fmla="*/ 567 w 1333"/>
                    <a:gd name="T61" fmla="*/ 1716 h 1716"/>
                    <a:gd name="T62" fmla="*/ 525 w 1333"/>
                    <a:gd name="T63" fmla="*/ 1702 h 1716"/>
                    <a:gd name="T64" fmla="*/ 454 w 1333"/>
                    <a:gd name="T65" fmla="*/ 1659 h 1716"/>
                    <a:gd name="T66" fmla="*/ 440 w 1333"/>
                    <a:gd name="T67" fmla="*/ 1588 h 1716"/>
                    <a:gd name="T68" fmla="*/ 411 w 1333"/>
                    <a:gd name="T69" fmla="*/ 1532 h 1716"/>
                    <a:gd name="T70" fmla="*/ 383 w 1333"/>
                    <a:gd name="T71" fmla="*/ 1461 h 1716"/>
                    <a:gd name="T72" fmla="*/ 355 w 1333"/>
                    <a:gd name="T73" fmla="*/ 1404 h 1716"/>
                    <a:gd name="T74" fmla="*/ 298 w 1333"/>
                    <a:gd name="T75" fmla="*/ 1347 h 1716"/>
                    <a:gd name="T76" fmla="*/ 241 w 1333"/>
                    <a:gd name="T77" fmla="*/ 1333 h 1716"/>
                    <a:gd name="T78" fmla="*/ 43 w 1333"/>
                    <a:gd name="T79" fmla="*/ 1276 h 1716"/>
                    <a:gd name="T80" fmla="*/ 43 w 1333"/>
                    <a:gd name="T81" fmla="*/ 1163 h 1716"/>
                    <a:gd name="T82" fmla="*/ 85 w 1333"/>
                    <a:gd name="T83" fmla="*/ 936 h 1716"/>
                    <a:gd name="T84" fmla="*/ 128 w 1333"/>
                    <a:gd name="T85" fmla="*/ 766 h 1716"/>
                    <a:gd name="T86" fmla="*/ 142 w 1333"/>
                    <a:gd name="T87" fmla="*/ 666 h 1716"/>
                    <a:gd name="T88" fmla="*/ 128 w 1333"/>
                    <a:gd name="T89" fmla="*/ 652 h 1716"/>
                    <a:gd name="T90" fmla="*/ 99 w 1333"/>
                    <a:gd name="T91" fmla="*/ 624 h 1716"/>
                    <a:gd name="T92" fmla="*/ 99 w 1333"/>
                    <a:gd name="T93" fmla="*/ 581 h 1716"/>
                    <a:gd name="T94" fmla="*/ 114 w 1333"/>
                    <a:gd name="T95" fmla="*/ 510 h 1716"/>
                    <a:gd name="T96" fmla="*/ 128 w 1333"/>
                    <a:gd name="T97" fmla="*/ 468 h 1716"/>
                    <a:gd name="T98" fmla="*/ 142 w 1333"/>
                    <a:gd name="T99" fmla="*/ 439 h 1716"/>
                    <a:gd name="T100" fmla="*/ 142 w 1333"/>
                    <a:gd name="T101" fmla="*/ 411 h 1716"/>
                    <a:gd name="T102" fmla="*/ 156 w 1333"/>
                    <a:gd name="T103" fmla="*/ 340 h 1716"/>
                    <a:gd name="T104" fmla="*/ 170 w 1333"/>
                    <a:gd name="T105" fmla="*/ 312 h 1716"/>
                    <a:gd name="T106" fmla="*/ 170 w 1333"/>
                    <a:gd name="T107" fmla="*/ 255 h 1716"/>
                    <a:gd name="T108" fmla="*/ 199 w 1333"/>
                    <a:gd name="T109" fmla="*/ 127 h 1716"/>
                    <a:gd name="T110" fmla="*/ 213 w 1333"/>
                    <a:gd name="T111" fmla="*/ 99 h 1716"/>
                    <a:gd name="T112" fmla="*/ 298 w 1333"/>
                    <a:gd name="T113" fmla="*/ 71 h 1716"/>
                    <a:gd name="T114" fmla="*/ 341 w 1333"/>
                    <a:gd name="T115" fmla="*/ 71 h 171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1333"/>
                    <a:gd name="T175" fmla="*/ 0 h 1716"/>
                    <a:gd name="T176" fmla="*/ 1333 w 1333"/>
                    <a:gd name="T177" fmla="*/ 1716 h 1716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1333" h="1716">
                      <a:moveTo>
                        <a:pt x="411" y="14"/>
                      </a:moveTo>
                      <a:lnTo>
                        <a:pt x="411" y="14"/>
                      </a:lnTo>
                      <a:lnTo>
                        <a:pt x="426" y="14"/>
                      </a:lnTo>
                      <a:lnTo>
                        <a:pt x="440" y="14"/>
                      </a:lnTo>
                      <a:lnTo>
                        <a:pt x="454" y="14"/>
                      </a:lnTo>
                      <a:lnTo>
                        <a:pt x="468" y="14"/>
                      </a:lnTo>
                      <a:lnTo>
                        <a:pt x="482" y="14"/>
                      </a:lnTo>
                      <a:lnTo>
                        <a:pt x="525" y="28"/>
                      </a:lnTo>
                      <a:lnTo>
                        <a:pt x="553" y="42"/>
                      </a:lnTo>
                      <a:lnTo>
                        <a:pt x="582" y="56"/>
                      </a:lnTo>
                      <a:lnTo>
                        <a:pt x="596" y="56"/>
                      </a:lnTo>
                      <a:lnTo>
                        <a:pt x="610" y="71"/>
                      </a:lnTo>
                      <a:lnTo>
                        <a:pt x="638" y="71"/>
                      </a:lnTo>
                      <a:lnTo>
                        <a:pt x="667" y="85"/>
                      </a:lnTo>
                      <a:lnTo>
                        <a:pt x="695" y="99"/>
                      </a:lnTo>
                      <a:lnTo>
                        <a:pt x="723" y="113"/>
                      </a:lnTo>
                      <a:lnTo>
                        <a:pt x="738" y="113"/>
                      </a:lnTo>
                      <a:lnTo>
                        <a:pt x="752" y="113"/>
                      </a:lnTo>
                      <a:lnTo>
                        <a:pt x="766" y="113"/>
                      </a:lnTo>
                      <a:lnTo>
                        <a:pt x="794" y="113"/>
                      </a:lnTo>
                      <a:lnTo>
                        <a:pt x="794" y="142"/>
                      </a:lnTo>
                      <a:lnTo>
                        <a:pt x="794" y="156"/>
                      </a:lnTo>
                      <a:lnTo>
                        <a:pt x="780" y="170"/>
                      </a:lnTo>
                      <a:lnTo>
                        <a:pt x="780" y="198"/>
                      </a:lnTo>
                      <a:lnTo>
                        <a:pt x="780" y="212"/>
                      </a:lnTo>
                      <a:lnTo>
                        <a:pt x="780" y="227"/>
                      </a:lnTo>
                      <a:lnTo>
                        <a:pt x="780" y="241"/>
                      </a:lnTo>
                      <a:lnTo>
                        <a:pt x="780" y="255"/>
                      </a:lnTo>
                      <a:lnTo>
                        <a:pt x="780" y="269"/>
                      </a:lnTo>
                      <a:lnTo>
                        <a:pt x="780" y="283"/>
                      </a:lnTo>
                      <a:lnTo>
                        <a:pt x="766" y="298"/>
                      </a:lnTo>
                      <a:lnTo>
                        <a:pt x="780" y="312"/>
                      </a:lnTo>
                      <a:lnTo>
                        <a:pt x="780" y="326"/>
                      </a:lnTo>
                      <a:lnTo>
                        <a:pt x="780" y="340"/>
                      </a:lnTo>
                      <a:lnTo>
                        <a:pt x="780" y="354"/>
                      </a:lnTo>
                      <a:lnTo>
                        <a:pt x="809" y="354"/>
                      </a:lnTo>
                      <a:lnTo>
                        <a:pt x="823" y="354"/>
                      </a:lnTo>
                      <a:lnTo>
                        <a:pt x="837" y="354"/>
                      </a:lnTo>
                      <a:lnTo>
                        <a:pt x="851" y="368"/>
                      </a:lnTo>
                      <a:lnTo>
                        <a:pt x="879" y="368"/>
                      </a:lnTo>
                      <a:lnTo>
                        <a:pt x="908" y="368"/>
                      </a:lnTo>
                      <a:lnTo>
                        <a:pt x="922" y="368"/>
                      </a:lnTo>
                      <a:lnTo>
                        <a:pt x="950" y="368"/>
                      </a:lnTo>
                      <a:lnTo>
                        <a:pt x="993" y="383"/>
                      </a:lnTo>
                      <a:lnTo>
                        <a:pt x="1007" y="383"/>
                      </a:lnTo>
                      <a:lnTo>
                        <a:pt x="1050" y="383"/>
                      </a:lnTo>
                      <a:lnTo>
                        <a:pt x="1035" y="411"/>
                      </a:lnTo>
                      <a:lnTo>
                        <a:pt x="1021" y="439"/>
                      </a:lnTo>
                      <a:lnTo>
                        <a:pt x="1007" y="468"/>
                      </a:lnTo>
                      <a:lnTo>
                        <a:pt x="993" y="496"/>
                      </a:lnTo>
                      <a:lnTo>
                        <a:pt x="993" y="510"/>
                      </a:lnTo>
                      <a:lnTo>
                        <a:pt x="979" y="510"/>
                      </a:lnTo>
                      <a:lnTo>
                        <a:pt x="993" y="510"/>
                      </a:lnTo>
                      <a:lnTo>
                        <a:pt x="993" y="524"/>
                      </a:lnTo>
                      <a:lnTo>
                        <a:pt x="979" y="539"/>
                      </a:lnTo>
                      <a:lnTo>
                        <a:pt x="979" y="581"/>
                      </a:lnTo>
                      <a:lnTo>
                        <a:pt x="979" y="624"/>
                      </a:lnTo>
                      <a:lnTo>
                        <a:pt x="979" y="652"/>
                      </a:lnTo>
                      <a:lnTo>
                        <a:pt x="965" y="681"/>
                      </a:lnTo>
                      <a:lnTo>
                        <a:pt x="965" y="695"/>
                      </a:lnTo>
                      <a:lnTo>
                        <a:pt x="1007" y="695"/>
                      </a:lnTo>
                      <a:lnTo>
                        <a:pt x="1050" y="695"/>
                      </a:lnTo>
                      <a:lnTo>
                        <a:pt x="1078" y="695"/>
                      </a:lnTo>
                      <a:lnTo>
                        <a:pt x="1106" y="695"/>
                      </a:lnTo>
                      <a:lnTo>
                        <a:pt x="1135" y="695"/>
                      </a:lnTo>
                      <a:lnTo>
                        <a:pt x="1149" y="695"/>
                      </a:lnTo>
                      <a:lnTo>
                        <a:pt x="1163" y="695"/>
                      </a:lnTo>
                      <a:lnTo>
                        <a:pt x="1206" y="695"/>
                      </a:lnTo>
                      <a:lnTo>
                        <a:pt x="1220" y="695"/>
                      </a:lnTo>
                      <a:lnTo>
                        <a:pt x="1248" y="695"/>
                      </a:lnTo>
                      <a:lnTo>
                        <a:pt x="1277" y="695"/>
                      </a:lnTo>
                      <a:lnTo>
                        <a:pt x="1319" y="695"/>
                      </a:lnTo>
                      <a:lnTo>
                        <a:pt x="1333" y="695"/>
                      </a:lnTo>
                      <a:lnTo>
                        <a:pt x="1333" y="723"/>
                      </a:lnTo>
                      <a:lnTo>
                        <a:pt x="1319" y="723"/>
                      </a:lnTo>
                      <a:lnTo>
                        <a:pt x="1305" y="723"/>
                      </a:lnTo>
                      <a:lnTo>
                        <a:pt x="1305" y="737"/>
                      </a:lnTo>
                      <a:lnTo>
                        <a:pt x="1305" y="751"/>
                      </a:lnTo>
                      <a:lnTo>
                        <a:pt x="1305" y="766"/>
                      </a:lnTo>
                      <a:lnTo>
                        <a:pt x="1305" y="780"/>
                      </a:lnTo>
                      <a:lnTo>
                        <a:pt x="1305" y="794"/>
                      </a:lnTo>
                      <a:lnTo>
                        <a:pt x="1305" y="808"/>
                      </a:lnTo>
                      <a:lnTo>
                        <a:pt x="1305" y="822"/>
                      </a:lnTo>
                      <a:lnTo>
                        <a:pt x="1305" y="837"/>
                      </a:lnTo>
                      <a:lnTo>
                        <a:pt x="1305" y="851"/>
                      </a:lnTo>
                      <a:lnTo>
                        <a:pt x="1305" y="865"/>
                      </a:lnTo>
                      <a:lnTo>
                        <a:pt x="1305" y="879"/>
                      </a:lnTo>
                      <a:lnTo>
                        <a:pt x="1305" y="893"/>
                      </a:lnTo>
                      <a:lnTo>
                        <a:pt x="1305" y="907"/>
                      </a:lnTo>
                      <a:lnTo>
                        <a:pt x="1305" y="922"/>
                      </a:lnTo>
                      <a:lnTo>
                        <a:pt x="1291" y="922"/>
                      </a:lnTo>
                      <a:lnTo>
                        <a:pt x="1291" y="950"/>
                      </a:lnTo>
                      <a:lnTo>
                        <a:pt x="1291" y="964"/>
                      </a:lnTo>
                      <a:lnTo>
                        <a:pt x="1291" y="978"/>
                      </a:lnTo>
                      <a:lnTo>
                        <a:pt x="1291" y="993"/>
                      </a:lnTo>
                      <a:lnTo>
                        <a:pt x="1291" y="1007"/>
                      </a:lnTo>
                      <a:lnTo>
                        <a:pt x="1291" y="1021"/>
                      </a:lnTo>
                      <a:lnTo>
                        <a:pt x="1291" y="1035"/>
                      </a:lnTo>
                      <a:lnTo>
                        <a:pt x="1291" y="1049"/>
                      </a:lnTo>
                      <a:lnTo>
                        <a:pt x="1305" y="1049"/>
                      </a:lnTo>
                      <a:lnTo>
                        <a:pt x="1305" y="1064"/>
                      </a:lnTo>
                      <a:lnTo>
                        <a:pt x="1305" y="1078"/>
                      </a:lnTo>
                      <a:lnTo>
                        <a:pt x="1305" y="1092"/>
                      </a:lnTo>
                      <a:lnTo>
                        <a:pt x="1291" y="1092"/>
                      </a:lnTo>
                      <a:lnTo>
                        <a:pt x="1291" y="1106"/>
                      </a:lnTo>
                      <a:lnTo>
                        <a:pt x="1291" y="1120"/>
                      </a:lnTo>
                      <a:lnTo>
                        <a:pt x="1305" y="1120"/>
                      </a:lnTo>
                      <a:lnTo>
                        <a:pt x="1305" y="1149"/>
                      </a:lnTo>
                      <a:lnTo>
                        <a:pt x="1305" y="1163"/>
                      </a:lnTo>
                      <a:lnTo>
                        <a:pt x="1305" y="1177"/>
                      </a:lnTo>
                      <a:lnTo>
                        <a:pt x="1291" y="1177"/>
                      </a:lnTo>
                      <a:lnTo>
                        <a:pt x="1291" y="1191"/>
                      </a:lnTo>
                      <a:lnTo>
                        <a:pt x="1291" y="1205"/>
                      </a:lnTo>
                      <a:lnTo>
                        <a:pt x="1291" y="1220"/>
                      </a:lnTo>
                      <a:lnTo>
                        <a:pt x="1291" y="1234"/>
                      </a:lnTo>
                      <a:lnTo>
                        <a:pt x="1305" y="1234"/>
                      </a:lnTo>
                      <a:lnTo>
                        <a:pt x="1291" y="1234"/>
                      </a:lnTo>
                      <a:lnTo>
                        <a:pt x="1305" y="1234"/>
                      </a:lnTo>
                      <a:lnTo>
                        <a:pt x="1291" y="1248"/>
                      </a:lnTo>
                      <a:lnTo>
                        <a:pt x="1291" y="1262"/>
                      </a:lnTo>
                      <a:lnTo>
                        <a:pt x="1291" y="1276"/>
                      </a:lnTo>
                      <a:lnTo>
                        <a:pt x="1291" y="1290"/>
                      </a:lnTo>
                      <a:lnTo>
                        <a:pt x="1291" y="1305"/>
                      </a:lnTo>
                      <a:lnTo>
                        <a:pt x="1291" y="1319"/>
                      </a:lnTo>
                      <a:lnTo>
                        <a:pt x="1305" y="1333"/>
                      </a:lnTo>
                      <a:lnTo>
                        <a:pt x="1291" y="1347"/>
                      </a:lnTo>
                      <a:lnTo>
                        <a:pt x="1277" y="1347"/>
                      </a:lnTo>
                      <a:lnTo>
                        <a:pt x="1277" y="1361"/>
                      </a:lnTo>
                      <a:lnTo>
                        <a:pt x="1262" y="1361"/>
                      </a:lnTo>
                      <a:lnTo>
                        <a:pt x="1248" y="1361"/>
                      </a:lnTo>
                      <a:lnTo>
                        <a:pt x="1234" y="1376"/>
                      </a:lnTo>
                      <a:lnTo>
                        <a:pt x="1220" y="1376"/>
                      </a:lnTo>
                      <a:lnTo>
                        <a:pt x="1206" y="1390"/>
                      </a:lnTo>
                      <a:lnTo>
                        <a:pt x="1191" y="1390"/>
                      </a:lnTo>
                      <a:lnTo>
                        <a:pt x="1177" y="1404"/>
                      </a:lnTo>
                      <a:lnTo>
                        <a:pt x="1149" y="1404"/>
                      </a:lnTo>
                      <a:lnTo>
                        <a:pt x="1149" y="1418"/>
                      </a:lnTo>
                      <a:lnTo>
                        <a:pt x="1135" y="1418"/>
                      </a:lnTo>
                      <a:lnTo>
                        <a:pt x="1121" y="1418"/>
                      </a:lnTo>
                      <a:lnTo>
                        <a:pt x="1121" y="1432"/>
                      </a:lnTo>
                      <a:lnTo>
                        <a:pt x="1106" y="1432"/>
                      </a:lnTo>
                      <a:lnTo>
                        <a:pt x="1078" y="1461"/>
                      </a:lnTo>
                      <a:lnTo>
                        <a:pt x="1078" y="1475"/>
                      </a:lnTo>
                      <a:lnTo>
                        <a:pt x="1064" y="1475"/>
                      </a:lnTo>
                      <a:lnTo>
                        <a:pt x="1050" y="1489"/>
                      </a:lnTo>
                      <a:lnTo>
                        <a:pt x="1021" y="1503"/>
                      </a:lnTo>
                      <a:lnTo>
                        <a:pt x="1007" y="1503"/>
                      </a:lnTo>
                      <a:lnTo>
                        <a:pt x="993" y="1517"/>
                      </a:lnTo>
                      <a:lnTo>
                        <a:pt x="979" y="1517"/>
                      </a:lnTo>
                      <a:lnTo>
                        <a:pt x="965" y="1532"/>
                      </a:lnTo>
                      <a:lnTo>
                        <a:pt x="950" y="1532"/>
                      </a:lnTo>
                      <a:lnTo>
                        <a:pt x="936" y="1546"/>
                      </a:lnTo>
                      <a:lnTo>
                        <a:pt x="922" y="1560"/>
                      </a:lnTo>
                      <a:lnTo>
                        <a:pt x="908" y="1560"/>
                      </a:lnTo>
                      <a:lnTo>
                        <a:pt x="894" y="1574"/>
                      </a:lnTo>
                      <a:lnTo>
                        <a:pt x="865" y="1574"/>
                      </a:lnTo>
                      <a:lnTo>
                        <a:pt x="851" y="1588"/>
                      </a:lnTo>
                      <a:lnTo>
                        <a:pt x="823" y="1603"/>
                      </a:lnTo>
                      <a:lnTo>
                        <a:pt x="809" y="1617"/>
                      </a:lnTo>
                      <a:lnTo>
                        <a:pt x="780" y="1631"/>
                      </a:lnTo>
                      <a:lnTo>
                        <a:pt x="766" y="1631"/>
                      </a:lnTo>
                      <a:lnTo>
                        <a:pt x="752" y="1645"/>
                      </a:lnTo>
                      <a:lnTo>
                        <a:pt x="738" y="1659"/>
                      </a:lnTo>
                      <a:lnTo>
                        <a:pt x="723" y="1659"/>
                      </a:lnTo>
                      <a:lnTo>
                        <a:pt x="709" y="1673"/>
                      </a:lnTo>
                      <a:lnTo>
                        <a:pt x="681" y="1688"/>
                      </a:lnTo>
                      <a:lnTo>
                        <a:pt x="667" y="1688"/>
                      </a:lnTo>
                      <a:lnTo>
                        <a:pt x="653" y="1688"/>
                      </a:lnTo>
                      <a:lnTo>
                        <a:pt x="638" y="1702"/>
                      </a:lnTo>
                      <a:lnTo>
                        <a:pt x="624" y="1702"/>
                      </a:lnTo>
                      <a:lnTo>
                        <a:pt x="610" y="1702"/>
                      </a:lnTo>
                      <a:lnTo>
                        <a:pt x="596" y="1702"/>
                      </a:lnTo>
                      <a:lnTo>
                        <a:pt x="582" y="1702"/>
                      </a:lnTo>
                      <a:lnTo>
                        <a:pt x="567" y="1716"/>
                      </a:lnTo>
                      <a:lnTo>
                        <a:pt x="553" y="1716"/>
                      </a:lnTo>
                      <a:lnTo>
                        <a:pt x="553" y="1702"/>
                      </a:lnTo>
                      <a:lnTo>
                        <a:pt x="539" y="1702"/>
                      </a:lnTo>
                      <a:lnTo>
                        <a:pt x="525" y="1702"/>
                      </a:lnTo>
                      <a:lnTo>
                        <a:pt x="525" y="1688"/>
                      </a:lnTo>
                      <a:lnTo>
                        <a:pt x="511" y="1688"/>
                      </a:lnTo>
                      <a:lnTo>
                        <a:pt x="497" y="1688"/>
                      </a:lnTo>
                      <a:lnTo>
                        <a:pt x="482" y="1673"/>
                      </a:lnTo>
                      <a:lnTo>
                        <a:pt x="468" y="1659"/>
                      </a:lnTo>
                      <a:lnTo>
                        <a:pt x="454" y="1659"/>
                      </a:lnTo>
                      <a:lnTo>
                        <a:pt x="454" y="1645"/>
                      </a:lnTo>
                      <a:lnTo>
                        <a:pt x="440" y="1631"/>
                      </a:lnTo>
                      <a:lnTo>
                        <a:pt x="440" y="1617"/>
                      </a:lnTo>
                      <a:lnTo>
                        <a:pt x="440" y="1603"/>
                      </a:lnTo>
                      <a:lnTo>
                        <a:pt x="440" y="1588"/>
                      </a:lnTo>
                      <a:lnTo>
                        <a:pt x="426" y="1588"/>
                      </a:lnTo>
                      <a:lnTo>
                        <a:pt x="426" y="1574"/>
                      </a:lnTo>
                      <a:lnTo>
                        <a:pt x="426" y="1560"/>
                      </a:lnTo>
                      <a:lnTo>
                        <a:pt x="426" y="1546"/>
                      </a:lnTo>
                      <a:lnTo>
                        <a:pt x="411" y="1532"/>
                      </a:lnTo>
                      <a:lnTo>
                        <a:pt x="411" y="1517"/>
                      </a:lnTo>
                      <a:lnTo>
                        <a:pt x="411" y="1503"/>
                      </a:lnTo>
                      <a:lnTo>
                        <a:pt x="397" y="1489"/>
                      </a:lnTo>
                      <a:lnTo>
                        <a:pt x="397" y="1475"/>
                      </a:lnTo>
                      <a:lnTo>
                        <a:pt x="383" y="1461"/>
                      </a:lnTo>
                      <a:lnTo>
                        <a:pt x="383" y="1446"/>
                      </a:lnTo>
                      <a:lnTo>
                        <a:pt x="369" y="1446"/>
                      </a:lnTo>
                      <a:lnTo>
                        <a:pt x="369" y="1432"/>
                      </a:lnTo>
                      <a:lnTo>
                        <a:pt x="369" y="1418"/>
                      </a:lnTo>
                      <a:lnTo>
                        <a:pt x="355" y="1418"/>
                      </a:lnTo>
                      <a:lnTo>
                        <a:pt x="355" y="1404"/>
                      </a:lnTo>
                      <a:lnTo>
                        <a:pt x="341" y="1390"/>
                      </a:lnTo>
                      <a:lnTo>
                        <a:pt x="341" y="1376"/>
                      </a:lnTo>
                      <a:lnTo>
                        <a:pt x="326" y="1376"/>
                      </a:lnTo>
                      <a:lnTo>
                        <a:pt x="326" y="1361"/>
                      </a:lnTo>
                      <a:lnTo>
                        <a:pt x="312" y="1361"/>
                      </a:lnTo>
                      <a:lnTo>
                        <a:pt x="298" y="1347"/>
                      </a:lnTo>
                      <a:lnTo>
                        <a:pt x="284" y="1347"/>
                      </a:lnTo>
                      <a:lnTo>
                        <a:pt x="284" y="1333"/>
                      </a:lnTo>
                      <a:lnTo>
                        <a:pt x="270" y="1333"/>
                      </a:lnTo>
                      <a:lnTo>
                        <a:pt x="255" y="1333"/>
                      </a:lnTo>
                      <a:lnTo>
                        <a:pt x="241" y="1333"/>
                      </a:lnTo>
                      <a:lnTo>
                        <a:pt x="241" y="1319"/>
                      </a:lnTo>
                      <a:lnTo>
                        <a:pt x="227" y="1319"/>
                      </a:lnTo>
                      <a:lnTo>
                        <a:pt x="199" y="1319"/>
                      </a:lnTo>
                      <a:lnTo>
                        <a:pt x="128" y="1305"/>
                      </a:lnTo>
                      <a:lnTo>
                        <a:pt x="114" y="1305"/>
                      </a:lnTo>
                      <a:lnTo>
                        <a:pt x="99" y="1290"/>
                      </a:lnTo>
                      <a:lnTo>
                        <a:pt x="71" y="1290"/>
                      </a:lnTo>
                      <a:lnTo>
                        <a:pt x="43" y="1276"/>
                      </a:lnTo>
                      <a:lnTo>
                        <a:pt x="29" y="1276"/>
                      </a:lnTo>
                      <a:lnTo>
                        <a:pt x="14" y="1276"/>
                      </a:lnTo>
                      <a:lnTo>
                        <a:pt x="0" y="1276"/>
                      </a:lnTo>
                      <a:lnTo>
                        <a:pt x="14" y="1248"/>
                      </a:lnTo>
                      <a:lnTo>
                        <a:pt x="14" y="1234"/>
                      </a:lnTo>
                      <a:lnTo>
                        <a:pt x="29" y="1205"/>
                      </a:lnTo>
                      <a:lnTo>
                        <a:pt x="29" y="1191"/>
                      </a:lnTo>
                      <a:lnTo>
                        <a:pt x="43" y="1163"/>
                      </a:lnTo>
                      <a:lnTo>
                        <a:pt x="57" y="1106"/>
                      </a:lnTo>
                      <a:lnTo>
                        <a:pt x="57" y="1092"/>
                      </a:lnTo>
                      <a:lnTo>
                        <a:pt x="57" y="1078"/>
                      </a:lnTo>
                      <a:lnTo>
                        <a:pt x="57" y="1064"/>
                      </a:lnTo>
                      <a:lnTo>
                        <a:pt x="71" y="1035"/>
                      </a:lnTo>
                      <a:lnTo>
                        <a:pt x="85" y="950"/>
                      </a:lnTo>
                      <a:lnTo>
                        <a:pt x="85" y="936"/>
                      </a:lnTo>
                      <a:lnTo>
                        <a:pt x="99" y="893"/>
                      </a:lnTo>
                      <a:lnTo>
                        <a:pt x="99" y="879"/>
                      </a:lnTo>
                      <a:lnTo>
                        <a:pt x="114" y="851"/>
                      </a:lnTo>
                      <a:lnTo>
                        <a:pt x="114" y="822"/>
                      </a:lnTo>
                      <a:lnTo>
                        <a:pt x="114" y="808"/>
                      </a:lnTo>
                      <a:lnTo>
                        <a:pt x="128" y="766"/>
                      </a:lnTo>
                      <a:lnTo>
                        <a:pt x="128" y="751"/>
                      </a:lnTo>
                      <a:lnTo>
                        <a:pt x="142" y="709"/>
                      </a:lnTo>
                      <a:lnTo>
                        <a:pt x="142" y="695"/>
                      </a:lnTo>
                      <a:lnTo>
                        <a:pt x="142" y="681"/>
                      </a:lnTo>
                      <a:lnTo>
                        <a:pt x="142" y="666"/>
                      </a:lnTo>
                      <a:lnTo>
                        <a:pt x="156" y="666"/>
                      </a:lnTo>
                      <a:lnTo>
                        <a:pt x="156" y="652"/>
                      </a:lnTo>
                      <a:lnTo>
                        <a:pt x="142" y="652"/>
                      </a:lnTo>
                      <a:lnTo>
                        <a:pt x="128" y="652"/>
                      </a:lnTo>
                      <a:lnTo>
                        <a:pt x="128" y="638"/>
                      </a:lnTo>
                      <a:lnTo>
                        <a:pt x="114" y="638"/>
                      </a:lnTo>
                      <a:lnTo>
                        <a:pt x="99" y="638"/>
                      </a:lnTo>
                      <a:lnTo>
                        <a:pt x="99" y="624"/>
                      </a:lnTo>
                      <a:lnTo>
                        <a:pt x="85" y="624"/>
                      </a:lnTo>
                      <a:lnTo>
                        <a:pt x="99" y="610"/>
                      </a:lnTo>
                      <a:lnTo>
                        <a:pt x="99" y="595"/>
                      </a:lnTo>
                      <a:lnTo>
                        <a:pt x="99" y="581"/>
                      </a:lnTo>
                      <a:lnTo>
                        <a:pt x="99" y="567"/>
                      </a:lnTo>
                      <a:lnTo>
                        <a:pt x="99" y="553"/>
                      </a:lnTo>
                      <a:lnTo>
                        <a:pt x="114" y="539"/>
                      </a:lnTo>
                      <a:lnTo>
                        <a:pt x="114" y="524"/>
                      </a:lnTo>
                      <a:lnTo>
                        <a:pt x="114" y="510"/>
                      </a:lnTo>
                      <a:lnTo>
                        <a:pt x="114" y="496"/>
                      </a:lnTo>
                      <a:lnTo>
                        <a:pt x="128" y="482"/>
                      </a:lnTo>
                      <a:lnTo>
                        <a:pt x="128" y="468"/>
                      </a:lnTo>
                      <a:lnTo>
                        <a:pt x="128" y="454"/>
                      </a:lnTo>
                      <a:lnTo>
                        <a:pt x="128" y="439"/>
                      </a:lnTo>
                      <a:lnTo>
                        <a:pt x="142" y="439"/>
                      </a:lnTo>
                      <a:lnTo>
                        <a:pt x="142" y="425"/>
                      </a:lnTo>
                      <a:lnTo>
                        <a:pt x="142" y="411"/>
                      </a:lnTo>
                      <a:lnTo>
                        <a:pt x="142" y="397"/>
                      </a:lnTo>
                      <a:lnTo>
                        <a:pt x="142" y="383"/>
                      </a:lnTo>
                      <a:lnTo>
                        <a:pt x="156" y="368"/>
                      </a:lnTo>
                      <a:lnTo>
                        <a:pt x="156" y="354"/>
                      </a:lnTo>
                      <a:lnTo>
                        <a:pt x="156" y="340"/>
                      </a:lnTo>
                      <a:lnTo>
                        <a:pt x="156" y="326"/>
                      </a:lnTo>
                      <a:lnTo>
                        <a:pt x="156" y="312"/>
                      </a:lnTo>
                      <a:lnTo>
                        <a:pt x="170" y="312"/>
                      </a:lnTo>
                      <a:lnTo>
                        <a:pt x="170" y="298"/>
                      </a:lnTo>
                      <a:lnTo>
                        <a:pt x="170" y="283"/>
                      </a:lnTo>
                      <a:lnTo>
                        <a:pt x="170" y="269"/>
                      </a:lnTo>
                      <a:lnTo>
                        <a:pt x="170" y="255"/>
                      </a:lnTo>
                      <a:lnTo>
                        <a:pt x="185" y="241"/>
                      </a:lnTo>
                      <a:lnTo>
                        <a:pt x="185" y="227"/>
                      </a:lnTo>
                      <a:lnTo>
                        <a:pt x="185" y="198"/>
                      </a:lnTo>
                      <a:lnTo>
                        <a:pt x="199" y="170"/>
                      </a:lnTo>
                      <a:lnTo>
                        <a:pt x="199" y="156"/>
                      </a:lnTo>
                      <a:lnTo>
                        <a:pt x="199" y="142"/>
                      </a:lnTo>
                      <a:lnTo>
                        <a:pt x="199" y="127"/>
                      </a:lnTo>
                      <a:lnTo>
                        <a:pt x="199" y="113"/>
                      </a:lnTo>
                      <a:lnTo>
                        <a:pt x="213" y="113"/>
                      </a:lnTo>
                      <a:lnTo>
                        <a:pt x="213" y="99"/>
                      </a:lnTo>
                      <a:lnTo>
                        <a:pt x="213" y="85"/>
                      </a:lnTo>
                      <a:lnTo>
                        <a:pt x="213" y="71"/>
                      </a:lnTo>
                      <a:lnTo>
                        <a:pt x="227" y="71"/>
                      </a:lnTo>
                      <a:lnTo>
                        <a:pt x="270" y="71"/>
                      </a:lnTo>
                      <a:lnTo>
                        <a:pt x="298" y="71"/>
                      </a:lnTo>
                      <a:lnTo>
                        <a:pt x="312" y="71"/>
                      </a:lnTo>
                      <a:lnTo>
                        <a:pt x="312" y="56"/>
                      </a:lnTo>
                      <a:lnTo>
                        <a:pt x="326" y="71"/>
                      </a:lnTo>
                      <a:lnTo>
                        <a:pt x="341" y="71"/>
                      </a:lnTo>
                      <a:lnTo>
                        <a:pt x="341" y="56"/>
                      </a:lnTo>
                      <a:lnTo>
                        <a:pt x="383" y="28"/>
                      </a:lnTo>
                      <a:lnTo>
                        <a:pt x="411" y="0"/>
                      </a:lnTo>
                      <a:lnTo>
                        <a:pt x="411" y="14"/>
                      </a:lnTo>
                      <a:close/>
                    </a:path>
                  </a:pathLst>
                </a:custGeom>
                <a:pattFill prst="pct20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04" name="Freeform 53"/>
                <p:cNvSpPr>
                  <a:spLocks/>
                </p:cNvSpPr>
                <p:nvPr/>
              </p:nvSpPr>
              <p:spPr bwMode="gray">
                <a:xfrm>
                  <a:off x="99" y="5248"/>
                  <a:ext cx="3787" cy="2383"/>
                </a:xfrm>
                <a:custGeom>
                  <a:avLst/>
                  <a:gdLst>
                    <a:gd name="T0" fmla="*/ 2170 w 3787"/>
                    <a:gd name="T1" fmla="*/ 1022 h 2383"/>
                    <a:gd name="T2" fmla="*/ 2326 w 3787"/>
                    <a:gd name="T3" fmla="*/ 1092 h 2383"/>
                    <a:gd name="T4" fmla="*/ 2411 w 3787"/>
                    <a:gd name="T5" fmla="*/ 1107 h 2383"/>
                    <a:gd name="T6" fmla="*/ 2525 w 3787"/>
                    <a:gd name="T7" fmla="*/ 1092 h 2383"/>
                    <a:gd name="T8" fmla="*/ 2709 w 3787"/>
                    <a:gd name="T9" fmla="*/ 1064 h 2383"/>
                    <a:gd name="T10" fmla="*/ 2922 w 3787"/>
                    <a:gd name="T11" fmla="*/ 1007 h 2383"/>
                    <a:gd name="T12" fmla="*/ 3021 w 3787"/>
                    <a:gd name="T13" fmla="*/ 951 h 2383"/>
                    <a:gd name="T14" fmla="*/ 3120 w 3787"/>
                    <a:gd name="T15" fmla="*/ 936 h 2383"/>
                    <a:gd name="T16" fmla="*/ 3191 w 3787"/>
                    <a:gd name="T17" fmla="*/ 993 h 2383"/>
                    <a:gd name="T18" fmla="*/ 3390 w 3787"/>
                    <a:gd name="T19" fmla="*/ 1163 h 2383"/>
                    <a:gd name="T20" fmla="*/ 3574 w 3787"/>
                    <a:gd name="T21" fmla="*/ 1206 h 2383"/>
                    <a:gd name="T22" fmla="*/ 3688 w 3787"/>
                    <a:gd name="T23" fmla="*/ 1178 h 2383"/>
                    <a:gd name="T24" fmla="*/ 3759 w 3787"/>
                    <a:gd name="T25" fmla="*/ 1178 h 2383"/>
                    <a:gd name="T26" fmla="*/ 3787 w 3787"/>
                    <a:gd name="T27" fmla="*/ 1206 h 2383"/>
                    <a:gd name="T28" fmla="*/ 3773 w 3787"/>
                    <a:gd name="T29" fmla="*/ 1234 h 2383"/>
                    <a:gd name="T30" fmla="*/ 3773 w 3787"/>
                    <a:gd name="T31" fmla="*/ 1277 h 2383"/>
                    <a:gd name="T32" fmla="*/ 3744 w 3787"/>
                    <a:gd name="T33" fmla="*/ 1390 h 2383"/>
                    <a:gd name="T34" fmla="*/ 3730 w 3787"/>
                    <a:gd name="T35" fmla="*/ 1419 h 2383"/>
                    <a:gd name="T36" fmla="*/ 3730 w 3787"/>
                    <a:gd name="T37" fmla="*/ 1447 h 2383"/>
                    <a:gd name="T38" fmla="*/ 3716 w 3787"/>
                    <a:gd name="T39" fmla="*/ 1504 h 2383"/>
                    <a:gd name="T40" fmla="*/ 3716 w 3787"/>
                    <a:gd name="T41" fmla="*/ 1518 h 2383"/>
                    <a:gd name="T42" fmla="*/ 3716 w 3787"/>
                    <a:gd name="T43" fmla="*/ 1546 h 2383"/>
                    <a:gd name="T44" fmla="*/ 3702 w 3787"/>
                    <a:gd name="T45" fmla="*/ 1561 h 2383"/>
                    <a:gd name="T46" fmla="*/ 3702 w 3787"/>
                    <a:gd name="T47" fmla="*/ 1589 h 2383"/>
                    <a:gd name="T48" fmla="*/ 3688 w 3787"/>
                    <a:gd name="T49" fmla="*/ 1631 h 2383"/>
                    <a:gd name="T50" fmla="*/ 3673 w 3787"/>
                    <a:gd name="T51" fmla="*/ 1688 h 2383"/>
                    <a:gd name="T52" fmla="*/ 3673 w 3787"/>
                    <a:gd name="T53" fmla="*/ 1717 h 2383"/>
                    <a:gd name="T54" fmla="*/ 3688 w 3787"/>
                    <a:gd name="T55" fmla="*/ 1745 h 2383"/>
                    <a:gd name="T56" fmla="*/ 3716 w 3787"/>
                    <a:gd name="T57" fmla="*/ 1759 h 2383"/>
                    <a:gd name="T58" fmla="*/ 3730 w 3787"/>
                    <a:gd name="T59" fmla="*/ 1773 h 2383"/>
                    <a:gd name="T60" fmla="*/ 3716 w 3787"/>
                    <a:gd name="T61" fmla="*/ 1802 h 2383"/>
                    <a:gd name="T62" fmla="*/ 3688 w 3787"/>
                    <a:gd name="T63" fmla="*/ 1915 h 2383"/>
                    <a:gd name="T64" fmla="*/ 3659 w 3787"/>
                    <a:gd name="T65" fmla="*/ 2043 h 2383"/>
                    <a:gd name="T66" fmla="*/ 3631 w 3787"/>
                    <a:gd name="T67" fmla="*/ 2199 h 2383"/>
                    <a:gd name="T68" fmla="*/ 3588 w 3787"/>
                    <a:gd name="T69" fmla="*/ 2355 h 2383"/>
                    <a:gd name="T70" fmla="*/ 3517 w 3787"/>
                    <a:gd name="T71" fmla="*/ 2369 h 2383"/>
                    <a:gd name="T72" fmla="*/ 3447 w 3787"/>
                    <a:gd name="T73" fmla="*/ 2355 h 2383"/>
                    <a:gd name="T74" fmla="*/ 3333 w 3787"/>
                    <a:gd name="T75" fmla="*/ 2312 h 2383"/>
                    <a:gd name="T76" fmla="*/ 3248 w 3787"/>
                    <a:gd name="T77" fmla="*/ 2270 h 2383"/>
                    <a:gd name="T78" fmla="*/ 3120 w 3787"/>
                    <a:gd name="T79" fmla="*/ 2213 h 2383"/>
                    <a:gd name="T80" fmla="*/ 3049 w 3787"/>
                    <a:gd name="T81" fmla="*/ 2171 h 2383"/>
                    <a:gd name="T82" fmla="*/ 2964 w 3787"/>
                    <a:gd name="T83" fmla="*/ 2128 h 2383"/>
                    <a:gd name="T84" fmla="*/ 2865 w 3787"/>
                    <a:gd name="T85" fmla="*/ 2085 h 2383"/>
                    <a:gd name="T86" fmla="*/ 2709 w 3787"/>
                    <a:gd name="T87" fmla="*/ 2043 h 2383"/>
                    <a:gd name="T88" fmla="*/ 2610 w 3787"/>
                    <a:gd name="T89" fmla="*/ 2000 h 2383"/>
                    <a:gd name="T90" fmla="*/ 2511 w 3787"/>
                    <a:gd name="T91" fmla="*/ 1958 h 2383"/>
                    <a:gd name="T92" fmla="*/ 2057 w 3787"/>
                    <a:gd name="T93" fmla="*/ 1816 h 2383"/>
                    <a:gd name="T94" fmla="*/ 1844 w 3787"/>
                    <a:gd name="T95" fmla="*/ 1816 h 2383"/>
                    <a:gd name="T96" fmla="*/ 1532 w 3787"/>
                    <a:gd name="T97" fmla="*/ 1816 h 2383"/>
                    <a:gd name="T98" fmla="*/ 426 w 3787"/>
                    <a:gd name="T99" fmla="*/ 1788 h 2383"/>
                    <a:gd name="T100" fmla="*/ 270 w 3787"/>
                    <a:gd name="T101" fmla="*/ 1192 h 2383"/>
                    <a:gd name="T102" fmla="*/ 724 w 3787"/>
                    <a:gd name="T103" fmla="*/ 681 h 2383"/>
                    <a:gd name="T104" fmla="*/ 270 w 3787"/>
                    <a:gd name="T105" fmla="*/ 397 h 2383"/>
                    <a:gd name="T106" fmla="*/ 1163 w 3787"/>
                    <a:gd name="T107" fmla="*/ 14 h 2383"/>
                    <a:gd name="T108" fmla="*/ 1745 w 3787"/>
                    <a:gd name="T109" fmla="*/ 256 h 2383"/>
                    <a:gd name="T110" fmla="*/ 1957 w 3787"/>
                    <a:gd name="T111" fmla="*/ 511 h 2383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3787"/>
                    <a:gd name="T169" fmla="*/ 0 h 2383"/>
                    <a:gd name="T170" fmla="*/ 3787 w 3787"/>
                    <a:gd name="T171" fmla="*/ 2383 h 2383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3787" h="2383">
                      <a:moveTo>
                        <a:pt x="2000" y="639"/>
                      </a:moveTo>
                      <a:lnTo>
                        <a:pt x="2043" y="809"/>
                      </a:lnTo>
                      <a:lnTo>
                        <a:pt x="2071" y="936"/>
                      </a:lnTo>
                      <a:lnTo>
                        <a:pt x="2071" y="979"/>
                      </a:lnTo>
                      <a:lnTo>
                        <a:pt x="2085" y="979"/>
                      </a:lnTo>
                      <a:lnTo>
                        <a:pt x="2142" y="1007"/>
                      </a:lnTo>
                      <a:lnTo>
                        <a:pt x="2156" y="1007"/>
                      </a:lnTo>
                      <a:lnTo>
                        <a:pt x="2170" y="1022"/>
                      </a:lnTo>
                      <a:lnTo>
                        <a:pt x="2255" y="1064"/>
                      </a:lnTo>
                      <a:lnTo>
                        <a:pt x="2269" y="1064"/>
                      </a:lnTo>
                      <a:lnTo>
                        <a:pt x="2284" y="1078"/>
                      </a:lnTo>
                      <a:lnTo>
                        <a:pt x="2298" y="1078"/>
                      </a:lnTo>
                      <a:lnTo>
                        <a:pt x="2312" y="1078"/>
                      </a:lnTo>
                      <a:lnTo>
                        <a:pt x="2326" y="1092"/>
                      </a:lnTo>
                      <a:lnTo>
                        <a:pt x="2340" y="1092"/>
                      </a:lnTo>
                      <a:lnTo>
                        <a:pt x="2355" y="1092"/>
                      </a:lnTo>
                      <a:lnTo>
                        <a:pt x="2369" y="1107"/>
                      </a:lnTo>
                      <a:lnTo>
                        <a:pt x="2383" y="1107"/>
                      </a:lnTo>
                      <a:lnTo>
                        <a:pt x="2397" y="1107"/>
                      </a:lnTo>
                      <a:lnTo>
                        <a:pt x="2411" y="1107"/>
                      </a:lnTo>
                      <a:lnTo>
                        <a:pt x="2425" y="1107"/>
                      </a:lnTo>
                      <a:lnTo>
                        <a:pt x="2440" y="1107"/>
                      </a:lnTo>
                      <a:lnTo>
                        <a:pt x="2468" y="1107"/>
                      </a:lnTo>
                      <a:lnTo>
                        <a:pt x="2482" y="1107"/>
                      </a:lnTo>
                      <a:lnTo>
                        <a:pt x="2496" y="1107"/>
                      </a:lnTo>
                      <a:lnTo>
                        <a:pt x="2511" y="1107"/>
                      </a:lnTo>
                      <a:lnTo>
                        <a:pt x="2525" y="1092"/>
                      </a:lnTo>
                      <a:lnTo>
                        <a:pt x="2553" y="1092"/>
                      </a:lnTo>
                      <a:lnTo>
                        <a:pt x="2567" y="1092"/>
                      </a:lnTo>
                      <a:lnTo>
                        <a:pt x="2667" y="1064"/>
                      </a:lnTo>
                      <a:lnTo>
                        <a:pt x="2695" y="1064"/>
                      </a:lnTo>
                      <a:lnTo>
                        <a:pt x="2709" y="1064"/>
                      </a:lnTo>
                      <a:lnTo>
                        <a:pt x="2752" y="1050"/>
                      </a:lnTo>
                      <a:lnTo>
                        <a:pt x="2794" y="1036"/>
                      </a:lnTo>
                      <a:lnTo>
                        <a:pt x="2823" y="1036"/>
                      </a:lnTo>
                      <a:lnTo>
                        <a:pt x="2851" y="1022"/>
                      </a:lnTo>
                      <a:lnTo>
                        <a:pt x="2865" y="1022"/>
                      </a:lnTo>
                      <a:lnTo>
                        <a:pt x="2879" y="1022"/>
                      </a:lnTo>
                      <a:lnTo>
                        <a:pt x="2908" y="1007"/>
                      </a:lnTo>
                      <a:lnTo>
                        <a:pt x="2922" y="1007"/>
                      </a:lnTo>
                      <a:lnTo>
                        <a:pt x="2936" y="1007"/>
                      </a:lnTo>
                      <a:lnTo>
                        <a:pt x="2950" y="993"/>
                      </a:lnTo>
                      <a:lnTo>
                        <a:pt x="2964" y="993"/>
                      </a:lnTo>
                      <a:lnTo>
                        <a:pt x="2979" y="993"/>
                      </a:lnTo>
                      <a:lnTo>
                        <a:pt x="2993" y="979"/>
                      </a:lnTo>
                      <a:lnTo>
                        <a:pt x="3007" y="965"/>
                      </a:lnTo>
                      <a:lnTo>
                        <a:pt x="3021" y="951"/>
                      </a:lnTo>
                      <a:lnTo>
                        <a:pt x="3049" y="951"/>
                      </a:lnTo>
                      <a:lnTo>
                        <a:pt x="3049" y="936"/>
                      </a:lnTo>
                      <a:lnTo>
                        <a:pt x="3064" y="936"/>
                      </a:lnTo>
                      <a:lnTo>
                        <a:pt x="3078" y="922"/>
                      </a:lnTo>
                      <a:lnTo>
                        <a:pt x="3092" y="908"/>
                      </a:lnTo>
                      <a:lnTo>
                        <a:pt x="3120" y="936"/>
                      </a:lnTo>
                      <a:lnTo>
                        <a:pt x="3120" y="951"/>
                      </a:lnTo>
                      <a:lnTo>
                        <a:pt x="3149" y="965"/>
                      </a:lnTo>
                      <a:lnTo>
                        <a:pt x="3177" y="979"/>
                      </a:lnTo>
                      <a:lnTo>
                        <a:pt x="3191" y="993"/>
                      </a:lnTo>
                      <a:lnTo>
                        <a:pt x="3191" y="1007"/>
                      </a:lnTo>
                      <a:lnTo>
                        <a:pt x="3291" y="1064"/>
                      </a:lnTo>
                      <a:lnTo>
                        <a:pt x="3333" y="1078"/>
                      </a:lnTo>
                      <a:lnTo>
                        <a:pt x="3333" y="1092"/>
                      </a:lnTo>
                      <a:lnTo>
                        <a:pt x="3376" y="1107"/>
                      </a:lnTo>
                      <a:lnTo>
                        <a:pt x="3376" y="1121"/>
                      </a:lnTo>
                      <a:lnTo>
                        <a:pt x="3390" y="1135"/>
                      </a:lnTo>
                      <a:lnTo>
                        <a:pt x="3390" y="1163"/>
                      </a:lnTo>
                      <a:lnTo>
                        <a:pt x="3404" y="1192"/>
                      </a:lnTo>
                      <a:lnTo>
                        <a:pt x="3404" y="1206"/>
                      </a:lnTo>
                      <a:lnTo>
                        <a:pt x="3404" y="1234"/>
                      </a:lnTo>
                      <a:lnTo>
                        <a:pt x="3461" y="1220"/>
                      </a:lnTo>
                      <a:lnTo>
                        <a:pt x="3517" y="1206"/>
                      </a:lnTo>
                      <a:lnTo>
                        <a:pt x="3560" y="1206"/>
                      </a:lnTo>
                      <a:lnTo>
                        <a:pt x="3574" y="1206"/>
                      </a:lnTo>
                      <a:lnTo>
                        <a:pt x="3603" y="1192"/>
                      </a:lnTo>
                      <a:lnTo>
                        <a:pt x="3617" y="1192"/>
                      </a:lnTo>
                      <a:lnTo>
                        <a:pt x="3673" y="1178"/>
                      </a:lnTo>
                      <a:lnTo>
                        <a:pt x="3688" y="1178"/>
                      </a:lnTo>
                      <a:lnTo>
                        <a:pt x="3702" y="1178"/>
                      </a:lnTo>
                      <a:lnTo>
                        <a:pt x="3716" y="1178"/>
                      </a:lnTo>
                      <a:lnTo>
                        <a:pt x="3730" y="1178"/>
                      </a:lnTo>
                      <a:lnTo>
                        <a:pt x="3759" y="1178"/>
                      </a:lnTo>
                      <a:lnTo>
                        <a:pt x="3787" y="1178"/>
                      </a:lnTo>
                      <a:lnTo>
                        <a:pt x="3787" y="1192"/>
                      </a:lnTo>
                      <a:lnTo>
                        <a:pt x="3787" y="1206"/>
                      </a:lnTo>
                      <a:lnTo>
                        <a:pt x="3787" y="1220"/>
                      </a:lnTo>
                      <a:lnTo>
                        <a:pt x="3773" y="1220"/>
                      </a:lnTo>
                      <a:lnTo>
                        <a:pt x="3773" y="1234"/>
                      </a:lnTo>
                      <a:lnTo>
                        <a:pt x="3773" y="1249"/>
                      </a:lnTo>
                      <a:lnTo>
                        <a:pt x="3773" y="1263"/>
                      </a:lnTo>
                      <a:lnTo>
                        <a:pt x="3773" y="1277"/>
                      </a:lnTo>
                      <a:lnTo>
                        <a:pt x="3759" y="1305"/>
                      </a:lnTo>
                      <a:lnTo>
                        <a:pt x="3759" y="1334"/>
                      </a:lnTo>
                      <a:lnTo>
                        <a:pt x="3759" y="1348"/>
                      </a:lnTo>
                      <a:lnTo>
                        <a:pt x="3744" y="1362"/>
                      </a:lnTo>
                      <a:lnTo>
                        <a:pt x="3744" y="1376"/>
                      </a:lnTo>
                      <a:lnTo>
                        <a:pt x="3744" y="1390"/>
                      </a:lnTo>
                      <a:lnTo>
                        <a:pt x="3744" y="1405"/>
                      </a:lnTo>
                      <a:lnTo>
                        <a:pt x="3744" y="1419"/>
                      </a:lnTo>
                      <a:lnTo>
                        <a:pt x="3730" y="1419"/>
                      </a:lnTo>
                      <a:lnTo>
                        <a:pt x="3730" y="1433"/>
                      </a:lnTo>
                      <a:lnTo>
                        <a:pt x="3730" y="1447"/>
                      </a:lnTo>
                      <a:lnTo>
                        <a:pt x="3730" y="1461"/>
                      </a:lnTo>
                      <a:lnTo>
                        <a:pt x="3730" y="1475"/>
                      </a:lnTo>
                      <a:lnTo>
                        <a:pt x="3716" y="1490"/>
                      </a:lnTo>
                      <a:lnTo>
                        <a:pt x="3716" y="1504"/>
                      </a:lnTo>
                      <a:lnTo>
                        <a:pt x="3716" y="1518"/>
                      </a:lnTo>
                      <a:lnTo>
                        <a:pt x="3716" y="1532"/>
                      </a:lnTo>
                      <a:lnTo>
                        <a:pt x="3716" y="1546"/>
                      </a:lnTo>
                      <a:lnTo>
                        <a:pt x="3702" y="1546"/>
                      </a:lnTo>
                      <a:lnTo>
                        <a:pt x="3702" y="1561"/>
                      </a:lnTo>
                      <a:lnTo>
                        <a:pt x="3702" y="1575"/>
                      </a:lnTo>
                      <a:lnTo>
                        <a:pt x="3702" y="1589"/>
                      </a:lnTo>
                      <a:lnTo>
                        <a:pt x="3688" y="1603"/>
                      </a:lnTo>
                      <a:lnTo>
                        <a:pt x="3688" y="1617"/>
                      </a:lnTo>
                      <a:lnTo>
                        <a:pt x="3688" y="1631"/>
                      </a:lnTo>
                      <a:lnTo>
                        <a:pt x="3688" y="1646"/>
                      </a:lnTo>
                      <a:lnTo>
                        <a:pt x="3673" y="1660"/>
                      </a:lnTo>
                      <a:lnTo>
                        <a:pt x="3673" y="1674"/>
                      </a:lnTo>
                      <a:lnTo>
                        <a:pt x="3673" y="1688"/>
                      </a:lnTo>
                      <a:lnTo>
                        <a:pt x="3673" y="1702"/>
                      </a:lnTo>
                      <a:lnTo>
                        <a:pt x="3673" y="1717"/>
                      </a:lnTo>
                      <a:lnTo>
                        <a:pt x="3659" y="1731"/>
                      </a:lnTo>
                      <a:lnTo>
                        <a:pt x="3673" y="1731"/>
                      </a:lnTo>
                      <a:lnTo>
                        <a:pt x="3673" y="1745"/>
                      </a:lnTo>
                      <a:lnTo>
                        <a:pt x="3688" y="1745"/>
                      </a:lnTo>
                      <a:lnTo>
                        <a:pt x="3702" y="1745"/>
                      </a:lnTo>
                      <a:lnTo>
                        <a:pt x="3702" y="1759"/>
                      </a:lnTo>
                      <a:lnTo>
                        <a:pt x="3716" y="1759"/>
                      </a:lnTo>
                      <a:lnTo>
                        <a:pt x="3730" y="1759"/>
                      </a:lnTo>
                      <a:lnTo>
                        <a:pt x="3730" y="1773"/>
                      </a:lnTo>
                      <a:lnTo>
                        <a:pt x="3716" y="1773"/>
                      </a:lnTo>
                      <a:lnTo>
                        <a:pt x="3716" y="1788"/>
                      </a:lnTo>
                      <a:lnTo>
                        <a:pt x="3716" y="1802"/>
                      </a:lnTo>
                      <a:lnTo>
                        <a:pt x="3716" y="1816"/>
                      </a:lnTo>
                      <a:lnTo>
                        <a:pt x="3702" y="1858"/>
                      </a:lnTo>
                      <a:lnTo>
                        <a:pt x="3702" y="1873"/>
                      </a:lnTo>
                      <a:lnTo>
                        <a:pt x="3688" y="1915"/>
                      </a:lnTo>
                      <a:lnTo>
                        <a:pt x="3688" y="1929"/>
                      </a:lnTo>
                      <a:lnTo>
                        <a:pt x="3688" y="1958"/>
                      </a:lnTo>
                      <a:lnTo>
                        <a:pt x="3673" y="1986"/>
                      </a:lnTo>
                      <a:lnTo>
                        <a:pt x="3673" y="2000"/>
                      </a:lnTo>
                      <a:lnTo>
                        <a:pt x="3659" y="2043"/>
                      </a:lnTo>
                      <a:lnTo>
                        <a:pt x="3659" y="2057"/>
                      </a:lnTo>
                      <a:lnTo>
                        <a:pt x="3645" y="2142"/>
                      </a:lnTo>
                      <a:lnTo>
                        <a:pt x="3631" y="2171"/>
                      </a:lnTo>
                      <a:lnTo>
                        <a:pt x="3631" y="2185"/>
                      </a:lnTo>
                      <a:lnTo>
                        <a:pt x="3631" y="2199"/>
                      </a:lnTo>
                      <a:lnTo>
                        <a:pt x="3631" y="2213"/>
                      </a:lnTo>
                      <a:lnTo>
                        <a:pt x="3617" y="2270"/>
                      </a:lnTo>
                      <a:lnTo>
                        <a:pt x="3603" y="2298"/>
                      </a:lnTo>
                      <a:lnTo>
                        <a:pt x="3603" y="2312"/>
                      </a:lnTo>
                      <a:lnTo>
                        <a:pt x="3588" y="2341"/>
                      </a:lnTo>
                      <a:lnTo>
                        <a:pt x="3588" y="2355"/>
                      </a:lnTo>
                      <a:lnTo>
                        <a:pt x="3574" y="2383"/>
                      </a:lnTo>
                      <a:lnTo>
                        <a:pt x="3560" y="2369"/>
                      </a:lnTo>
                      <a:lnTo>
                        <a:pt x="3546" y="2369"/>
                      </a:lnTo>
                      <a:lnTo>
                        <a:pt x="3532" y="2369"/>
                      </a:lnTo>
                      <a:lnTo>
                        <a:pt x="3517" y="2369"/>
                      </a:lnTo>
                      <a:lnTo>
                        <a:pt x="3503" y="2369"/>
                      </a:lnTo>
                      <a:lnTo>
                        <a:pt x="3475" y="2355"/>
                      </a:lnTo>
                      <a:lnTo>
                        <a:pt x="3461" y="2355"/>
                      </a:lnTo>
                      <a:lnTo>
                        <a:pt x="3447" y="2355"/>
                      </a:lnTo>
                      <a:lnTo>
                        <a:pt x="3432" y="2355"/>
                      </a:lnTo>
                      <a:lnTo>
                        <a:pt x="3432" y="2341"/>
                      </a:lnTo>
                      <a:lnTo>
                        <a:pt x="3418" y="2341"/>
                      </a:lnTo>
                      <a:lnTo>
                        <a:pt x="3404" y="2341"/>
                      </a:lnTo>
                      <a:lnTo>
                        <a:pt x="3376" y="2327"/>
                      </a:lnTo>
                      <a:lnTo>
                        <a:pt x="3361" y="2312"/>
                      </a:lnTo>
                      <a:lnTo>
                        <a:pt x="3333" y="2312"/>
                      </a:lnTo>
                      <a:lnTo>
                        <a:pt x="3333" y="2298"/>
                      </a:lnTo>
                      <a:lnTo>
                        <a:pt x="3319" y="2298"/>
                      </a:lnTo>
                      <a:lnTo>
                        <a:pt x="3305" y="2298"/>
                      </a:lnTo>
                      <a:lnTo>
                        <a:pt x="3291" y="2284"/>
                      </a:lnTo>
                      <a:lnTo>
                        <a:pt x="3262" y="2270"/>
                      </a:lnTo>
                      <a:lnTo>
                        <a:pt x="3248" y="2270"/>
                      </a:lnTo>
                      <a:lnTo>
                        <a:pt x="3234" y="2256"/>
                      </a:lnTo>
                      <a:lnTo>
                        <a:pt x="3220" y="2256"/>
                      </a:lnTo>
                      <a:lnTo>
                        <a:pt x="3205" y="2241"/>
                      </a:lnTo>
                      <a:lnTo>
                        <a:pt x="3191" y="2241"/>
                      </a:lnTo>
                      <a:lnTo>
                        <a:pt x="3177" y="2227"/>
                      </a:lnTo>
                      <a:lnTo>
                        <a:pt x="3163" y="2227"/>
                      </a:lnTo>
                      <a:lnTo>
                        <a:pt x="3149" y="2213"/>
                      </a:lnTo>
                      <a:lnTo>
                        <a:pt x="3120" y="2213"/>
                      </a:lnTo>
                      <a:lnTo>
                        <a:pt x="3120" y="2199"/>
                      </a:lnTo>
                      <a:lnTo>
                        <a:pt x="3106" y="2199"/>
                      </a:lnTo>
                      <a:lnTo>
                        <a:pt x="3092" y="2185"/>
                      </a:lnTo>
                      <a:lnTo>
                        <a:pt x="3078" y="2185"/>
                      </a:lnTo>
                      <a:lnTo>
                        <a:pt x="3064" y="2171"/>
                      </a:lnTo>
                      <a:lnTo>
                        <a:pt x="3049" y="2171"/>
                      </a:lnTo>
                      <a:lnTo>
                        <a:pt x="3035" y="2156"/>
                      </a:lnTo>
                      <a:lnTo>
                        <a:pt x="3021" y="2156"/>
                      </a:lnTo>
                      <a:lnTo>
                        <a:pt x="3007" y="2156"/>
                      </a:lnTo>
                      <a:lnTo>
                        <a:pt x="2993" y="2142"/>
                      </a:lnTo>
                      <a:lnTo>
                        <a:pt x="2964" y="2128"/>
                      </a:lnTo>
                      <a:lnTo>
                        <a:pt x="2950" y="2128"/>
                      </a:lnTo>
                      <a:lnTo>
                        <a:pt x="2936" y="2114"/>
                      </a:lnTo>
                      <a:lnTo>
                        <a:pt x="2908" y="2100"/>
                      </a:lnTo>
                      <a:lnTo>
                        <a:pt x="2893" y="2100"/>
                      </a:lnTo>
                      <a:lnTo>
                        <a:pt x="2879" y="2100"/>
                      </a:lnTo>
                      <a:lnTo>
                        <a:pt x="2865" y="2100"/>
                      </a:lnTo>
                      <a:lnTo>
                        <a:pt x="2865" y="2085"/>
                      </a:lnTo>
                      <a:lnTo>
                        <a:pt x="2851" y="2085"/>
                      </a:lnTo>
                      <a:lnTo>
                        <a:pt x="2837" y="2085"/>
                      </a:lnTo>
                      <a:lnTo>
                        <a:pt x="2823" y="2071"/>
                      </a:lnTo>
                      <a:lnTo>
                        <a:pt x="2808" y="2071"/>
                      </a:lnTo>
                      <a:lnTo>
                        <a:pt x="2780" y="2071"/>
                      </a:lnTo>
                      <a:lnTo>
                        <a:pt x="2709" y="2043"/>
                      </a:lnTo>
                      <a:lnTo>
                        <a:pt x="2695" y="2029"/>
                      </a:lnTo>
                      <a:lnTo>
                        <a:pt x="2681" y="2029"/>
                      </a:lnTo>
                      <a:lnTo>
                        <a:pt x="2667" y="2029"/>
                      </a:lnTo>
                      <a:lnTo>
                        <a:pt x="2652" y="2014"/>
                      </a:lnTo>
                      <a:lnTo>
                        <a:pt x="2624" y="2000"/>
                      </a:lnTo>
                      <a:lnTo>
                        <a:pt x="2610" y="2000"/>
                      </a:lnTo>
                      <a:lnTo>
                        <a:pt x="2581" y="2000"/>
                      </a:lnTo>
                      <a:lnTo>
                        <a:pt x="2581" y="1986"/>
                      </a:lnTo>
                      <a:lnTo>
                        <a:pt x="2567" y="1986"/>
                      </a:lnTo>
                      <a:lnTo>
                        <a:pt x="2553" y="1986"/>
                      </a:lnTo>
                      <a:lnTo>
                        <a:pt x="2539" y="1972"/>
                      </a:lnTo>
                      <a:lnTo>
                        <a:pt x="2525" y="1972"/>
                      </a:lnTo>
                      <a:lnTo>
                        <a:pt x="2511" y="1958"/>
                      </a:lnTo>
                      <a:lnTo>
                        <a:pt x="2496" y="1958"/>
                      </a:lnTo>
                      <a:lnTo>
                        <a:pt x="2482" y="1958"/>
                      </a:lnTo>
                      <a:lnTo>
                        <a:pt x="2425" y="1929"/>
                      </a:lnTo>
                      <a:lnTo>
                        <a:pt x="2298" y="1887"/>
                      </a:lnTo>
                      <a:lnTo>
                        <a:pt x="2085" y="1816"/>
                      </a:lnTo>
                      <a:lnTo>
                        <a:pt x="2071" y="1816"/>
                      </a:lnTo>
                      <a:lnTo>
                        <a:pt x="2057" y="1816"/>
                      </a:lnTo>
                      <a:lnTo>
                        <a:pt x="2043" y="1816"/>
                      </a:lnTo>
                      <a:lnTo>
                        <a:pt x="2014" y="1816"/>
                      </a:lnTo>
                      <a:lnTo>
                        <a:pt x="1986" y="1816"/>
                      </a:lnTo>
                      <a:lnTo>
                        <a:pt x="1957" y="1816"/>
                      </a:lnTo>
                      <a:lnTo>
                        <a:pt x="1943" y="1816"/>
                      </a:lnTo>
                      <a:lnTo>
                        <a:pt x="1915" y="1816"/>
                      </a:lnTo>
                      <a:lnTo>
                        <a:pt x="1887" y="1816"/>
                      </a:lnTo>
                      <a:lnTo>
                        <a:pt x="1844" y="1816"/>
                      </a:lnTo>
                      <a:lnTo>
                        <a:pt x="1801" y="1816"/>
                      </a:lnTo>
                      <a:lnTo>
                        <a:pt x="1773" y="1816"/>
                      </a:lnTo>
                      <a:lnTo>
                        <a:pt x="1759" y="1816"/>
                      </a:lnTo>
                      <a:lnTo>
                        <a:pt x="1716" y="1816"/>
                      </a:lnTo>
                      <a:lnTo>
                        <a:pt x="1688" y="1816"/>
                      </a:lnTo>
                      <a:lnTo>
                        <a:pt x="1645" y="1816"/>
                      </a:lnTo>
                      <a:lnTo>
                        <a:pt x="1589" y="1816"/>
                      </a:lnTo>
                      <a:lnTo>
                        <a:pt x="1532" y="1816"/>
                      </a:lnTo>
                      <a:lnTo>
                        <a:pt x="1489" y="1816"/>
                      </a:lnTo>
                      <a:lnTo>
                        <a:pt x="1177" y="1816"/>
                      </a:lnTo>
                      <a:lnTo>
                        <a:pt x="809" y="1816"/>
                      </a:lnTo>
                      <a:lnTo>
                        <a:pt x="695" y="1816"/>
                      </a:lnTo>
                      <a:lnTo>
                        <a:pt x="695" y="1788"/>
                      </a:lnTo>
                      <a:lnTo>
                        <a:pt x="454" y="1788"/>
                      </a:lnTo>
                      <a:lnTo>
                        <a:pt x="426" y="1788"/>
                      </a:lnTo>
                      <a:lnTo>
                        <a:pt x="426" y="1702"/>
                      </a:lnTo>
                      <a:lnTo>
                        <a:pt x="482" y="1646"/>
                      </a:lnTo>
                      <a:lnTo>
                        <a:pt x="454" y="1532"/>
                      </a:lnTo>
                      <a:lnTo>
                        <a:pt x="440" y="1532"/>
                      </a:lnTo>
                      <a:lnTo>
                        <a:pt x="397" y="1362"/>
                      </a:lnTo>
                      <a:lnTo>
                        <a:pt x="369" y="1277"/>
                      </a:lnTo>
                      <a:lnTo>
                        <a:pt x="270" y="1192"/>
                      </a:lnTo>
                      <a:lnTo>
                        <a:pt x="0" y="922"/>
                      </a:lnTo>
                      <a:lnTo>
                        <a:pt x="14" y="908"/>
                      </a:lnTo>
                      <a:lnTo>
                        <a:pt x="298" y="1163"/>
                      </a:lnTo>
                      <a:lnTo>
                        <a:pt x="653" y="880"/>
                      </a:lnTo>
                      <a:lnTo>
                        <a:pt x="653" y="866"/>
                      </a:lnTo>
                      <a:lnTo>
                        <a:pt x="695" y="837"/>
                      </a:lnTo>
                      <a:lnTo>
                        <a:pt x="780" y="766"/>
                      </a:lnTo>
                      <a:lnTo>
                        <a:pt x="724" y="681"/>
                      </a:lnTo>
                      <a:lnTo>
                        <a:pt x="695" y="710"/>
                      </a:lnTo>
                      <a:lnTo>
                        <a:pt x="582" y="823"/>
                      </a:lnTo>
                      <a:lnTo>
                        <a:pt x="355" y="823"/>
                      </a:lnTo>
                      <a:lnTo>
                        <a:pt x="284" y="936"/>
                      </a:lnTo>
                      <a:lnTo>
                        <a:pt x="256" y="922"/>
                      </a:lnTo>
                      <a:lnTo>
                        <a:pt x="270" y="880"/>
                      </a:lnTo>
                      <a:lnTo>
                        <a:pt x="270" y="596"/>
                      </a:lnTo>
                      <a:lnTo>
                        <a:pt x="270" y="397"/>
                      </a:lnTo>
                      <a:lnTo>
                        <a:pt x="270" y="383"/>
                      </a:lnTo>
                      <a:lnTo>
                        <a:pt x="397" y="341"/>
                      </a:lnTo>
                      <a:lnTo>
                        <a:pt x="511" y="284"/>
                      </a:lnTo>
                      <a:lnTo>
                        <a:pt x="695" y="199"/>
                      </a:lnTo>
                      <a:lnTo>
                        <a:pt x="1021" y="57"/>
                      </a:lnTo>
                      <a:lnTo>
                        <a:pt x="1149" y="0"/>
                      </a:lnTo>
                      <a:lnTo>
                        <a:pt x="1163" y="14"/>
                      </a:lnTo>
                      <a:lnTo>
                        <a:pt x="1220" y="29"/>
                      </a:lnTo>
                      <a:lnTo>
                        <a:pt x="1262" y="43"/>
                      </a:lnTo>
                      <a:lnTo>
                        <a:pt x="1291" y="57"/>
                      </a:lnTo>
                      <a:lnTo>
                        <a:pt x="1348" y="85"/>
                      </a:lnTo>
                      <a:lnTo>
                        <a:pt x="1390" y="100"/>
                      </a:lnTo>
                      <a:lnTo>
                        <a:pt x="1461" y="142"/>
                      </a:lnTo>
                      <a:lnTo>
                        <a:pt x="1589" y="185"/>
                      </a:lnTo>
                      <a:lnTo>
                        <a:pt x="1745" y="256"/>
                      </a:lnTo>
                      <a:lnTo>
                        <a:pt x="1759" y="256"/>
                      </a:lnTo>
                      <a:lnTo>
                        <a:pt x="1773" y="256"/>
                      </a:lnTo>
                      <a:lnTo>
                        <a:pt x="1887" y="312"/>
                      </a:lnTo>
                      <a:lnTo>
                        <a:pt x="1901" y="312"/>
                      </a:lnTo>
                      <a:lnTo>
                        <a:pt x="1915" y="341"/>
                      </a:lnTo>
                      <a:lnTo>
                        <a:pt x="1929" y="383"/>
                      </a:lnTo>
                      <a:lnTo>
                        <a:pt x="1957" y="511"/>
                      </a:lnTo>
                      <a:lnTo>
                        <a:pt x="2000" y="639"/>
                      </a:lnTo>
                      <a:close/>
                    </a:path>
                  </a:pathLst>
                </a:custGeom>
                <a:pattFill prst="pct20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05" name="Freeform 52"/>
                <p:cNvSpPr>
                  <a:spLocks/>
                </p:cNvSpPr>
                <p:nvPr/>
              </p:nvSpPr>
              <p:spPr bwMode="gray">
                <a:xfrm>
                  <a:off x="5403" y="2511"/>
                  <a:ext cx="1206" cy="1539"/>
                </a:xfrm>
                <a:custGeom>
                  <a:avLst/>
                  <a:gdLst>
                    <a:gd name="T0" fmla="*/ 653 w 1206"/>
                    <a:gd name="T1" fmla="*/ 0 h 1631"/>
                    <a:gd name="T2" fmla="*/ 766 w 1206"/>
                    <a:gd name="T3" fmla="*/ 0 h 1631"/>
                    <a:gd name="T4" fmla="*/ 965 w 1206"/>
                    <a:gd name="T5" fmla="*/ 8 h 1631"/>
                    <a:gd name="T6" fmla="*/ 965 w 1206"/>
                    <a:gd name="T7" fmla="*/ 170 h 1631"/>
                    <a:gd name="T8" fmla="*/ 951 w 1206"/>
                    <a:gd name="T9" fmla="*/ 293 h 1631"/>
                    <a:gd name="T10" fmla="*/ 951 w 1206"/>
                    <a:gd name="T11" fmla="*/ 396 h 1631"/>
                    <a:gd name="T12" fmla="*/ 936 w 1206"/>
                    <a:gd name="T13" fmla="*/ 567 h 1631"/>
                    <a:gd name="T14" fmla="*/ 908 w 1206"/>
                    <a:gd name="T15" fmla="*/ 783 h 1631"/>
                    <a:gd name="T16" fmla="*/ 993 w 1206"/>
                    <a:gd name="T17" fmla="*/ 822 h 1631"/>
                    <a:gd name="T18" fmla="*/ 1107 w 1206"/>
                    <a:gd name="T19" fmla="*/ 822 h 1631"/>
                    <a:gd name="T20" fmla="*/ 1135 w 1206"/>
                    <a:gd name="T21" fmla="*/ 812 h 1631"/>
                    <a:gd name="T22" fmla="*/ 1178 w 1206"/>
                    <a:gd name="T23" fmla="*/ 812 h 1631"/>
                    <a:gd name="T24" fmla="*/ 1149 w 1206"/>
                    <a:gd name="T25" fmla="*/ 822 h 1631"/>
                    <a:gd name="T26" fmla="*/ 1149 w 1206"/>
                    <a:gd name="T27" fmla="*/ 822 h 1631"/>
                    <a:gd name="T28" fmla="*/ 1206 w 1206"/>
                    <a:gd name="T29" fmla="*/ 831 h 1631"/>
                    <a:gd name="T30" fmla="*/ 1178 w 1206"/>
                    <a:gd name="T31" fmla="*/ 831 h 1631"/>
                    <a:gd name="T32" fmla="*/ 1149 w 1206"/>
                    <a:gd name="T33" fmla="*/ 831 h 1631"/>
                    <a:gd name="T34" fmla="*/ 1121 w 1206"/>
                    <a:gd name="T35" fmla="*/ 850 h 1631"/>
                    <a:gd name="T36" fmla="*/ 1121 w 1206"/>
                    <a:gd name="T37" fmla="*/ 869 h 1631"/>
                    <a:gd name="T38" fmla="*/ 1107 w 1206"/>
                    <a:gd name="T39" fmla="*/ 878 h 1631"/>
                    <a:gd name="T40" fmla="*/ 1092 w 1206"/>
                    <a:gd name="T41" fmla="*/ 916 h 1631"/>
                    <a:gd name="T42" fmla="*/ 1107 w 1206"/>
                    <a:gd name="T43" fmla="*/ 934 h 1631"/>
                    <a:gd name="T44" fmla="*/ 1107 w 1206"/>
                    <a:gd name="T45" fmla="*/ 954 h 1631"/>
                    <a:gd name="T46" fmla="*/ 1078 w 1206"/>
                    <a:gd name="T47" fmla="*/ 974 h 1631"/>
                    <a:gd name="T48" fmla="*/ 1078 w 1206"/>
                    <a:gd name="T49" fmla="*/ 1030 h 1631"/>
                    <a:gd name="T50" fmla="*/ 1036 w 1206"/>
                    <a:gd name="T51" fmla="*/ 1086 h 1631"/>
                    <a:gd name="T52" fmla="*/ 837 w 1206"/>
                    <a:gd name="T53" fmla="*/ 1048 h 1631"/>
                    <a:gd name="T54" fmla="*/ 738 w 1206"/>
                    <a:gd name="T55" fmla="*/ 1020 h 1631"/>
                    <a:gd name="T56" fmla="*/ 681 w 1206"/>
                    <a:gd name="T57" fmla="*/ 1011 h 1631"/>
                    <a:gd name="T58" fmla="*/ 624 w 1206"/>
                    <a:gd name="T59" fmla="*/ 1011 h 1631"/>
                    <a:gd name="T60" fmla="*/ 582 w 1206"/>
                    <a:gd name="T61" fmla="*/ 1002 h 1631"/>
                    <a:gd name="T62" fmla="*/ 454 w 1206"/>
                    <a:gd name="T63" fmla="*/ 991 h 1631"/>
                    <a:gd name="T64" fmla="*/ 241 w 1206"/>
                    <a:gd name="T65" fmla="*/ 945 h 1631"/>
                    <a:gd name="T66" fmla="*/ 227 w 1206"/>
                    <a:gd name="T67" fmla="*/ 974 h 1631"/>
                    <a:gd name="T68" fmla="*/ 213 w 1206"/>
                    <a:gd name="T69" fmla="*/ 991 h 1631"/>
                    <a:gd name="T70" fmla="*/ 114 w 1206"/>
                    <a:gd name="T71" fmla="*/ 991 h 1631"/>
                    <a:gd name="T72" fmla="*/ 0 w 1206"/>
                    <a:gd name="T73" fmla="*/ 974 h 1631"/>
                    <a:gd name="T74" fmla="*/ 15 w 1206"/>
                    <a:gd name="T75" fmla="*/ 775 h 1631"/>
                    <a:gd name="T76" fmla="*/ 29 w 1206"/>
                    <a:gd name="T77" fmla="*/ 727 h 1631"/>
                    <a:gd name="T78" fmla="*/ 43 w 1206"/>
                    <a:gd name="T79" fmla="*/ 690 h 1631"/>
                    <a:gd name="T80" fmla="*/ 57 w 1206"/>
                    <a:gd name="T81" fmla="*/ 670 h 1631"/>
                    <a:gd name="T82" fmla="*/ 57 w 1206"/>
                    <a:gd name="T83" fmla="*/ 643 h 1631"/>
                    <a:gd name="T84" fmla="*/ 29 w 1206"/>
                    <a:gd name="T85" fmla="*/ 585 h 1631"/>
                    <a:gd name="T86" fmla="*/ 15 w 1206"/>
                    <a:gd name="T87" fmla="*/ 548 h 1631"/>
                    <a:gd name="T88" fmla="*/ 57 w 1206"/>
                    <a:gd name="T89" fmla="*/ 538 h 1631"/>
                    <a:gd name="T90" fmla="*/ 85 w 1206"/>
                    <a:gd name="T91" fmla="*/ 471 h 1631"/>
                    <a:gd name="T92" fmla="*/ 100 w 1206"/>
                    <a:gd name="T93" fmla="*/ 425 h 1631"/>
                    <a:gd name="T94" fmla="*/ 114 w 1206"/>
                    <a:gd name="T95" fmla="*/ 369 h 1631"/>
                    <a:gd name="T96" fmla="*/ 100 w 1206"/>
                    <a:gd name="T97" fmla="*/ 350 h 1631"/>
                    <a:gd name="T98" fmla="*/ 85 w 1206"/>
                    <a:gd name="T99" fmla="*/ 321 h 1631"/>
                    <a:gd name="T100" fmla="*/ 100 w 1206"/>
                    <a:gd name="T101" fmla="*/ 303 h 1631"/>
                    <a:gd name="T102" fmla="*/ 85 w 1206"/>
                    <a:gd name="T103" fmla="*/ 275 h 1631"/>
                    <a:gd name="T104" fmla="*/ 85 w 1206"/>
                    <a:gd name="T105" fmla="*/ 245 h 1631"/>
                    <a:gd name="T106" fmla="*/ 85 w 1206"/>
                    <a:gd name="T107" fmla="*/ 207 h 1631"/>
                    <a:gd name="T108" fmla="*/ 100 w 1206"/>
                    <a:gd name="T109" fmla="*/ 198 h 1631"/>
                    <a:gd name="T110" fmla="*/ 213 w 1206"/>
                    <a:gd name="T111" fmla="*/ 142 h 1631"/>
                    <a:gd name="T112" fmla="*/ 284 w 1206"/>
                    <a:gd name="T113" fmla="*/ 75 h 1631"/>
                    <a:gd name="T114" fmla="*/ 397 w 1206"/>
                    <a:gd name="T115" fmla="*/ 20 h 1631"/>
                    <a:gd name="T116" fmla="*/ 468 w 1206"/>
                    <a:gd name="T117" fmla="*/ 0 h 1631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1206"/>
                    <a:gd name="T178" fmla="*/ 0 h 1631"/>
                    <a:gd name="T179" fmla="*/ 1206 w 1206"/>
                    <a:gd name="T180" fmla="*/ 1631 h 1631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1206" h="1631">
                      <a:moveTo>
                        <a:pt x="539" y="0"/>
                      </a:moveTo>
                      <a:lnTo>
                        <a:pt x="539" y="0"/>
                      </a:lnTo>
                      <a:lnTo>
                        <a:pt x="554" y="0"/>
                      </a:lnTo>
                      <a:lnTo>
                        <a:pt x="568" y="0"/>
                      </a:lnTo>
                      <a:lnTo>
                        <a:pt x="596" y="0"/>
                      </a:lnTo>
                      <a:lnTo>
                        <a:pt x="624" y="0"/>
                      </a:lnTo>
                      <a:lnTo>
                        <a:pt x="653" y="0"/>
                      </a:lnTo>
                      <a:lnTo>
                        <a:pt x="681" y="0"/>
                      </a:lnTo>
                      <a:lnTo>
                        <a:pt x="710" y="0"/>
                      </a:lnTo>
                      <a:lnTo>
                        <a:pt x="738" y="0"/>
                      </a:lnTo>
                      <a:lnTo>
                        <a:pt x="752" y="0"/>
                      </a:lnTo>
                      <a:lnTo>
                        <a:pt x="766" y="0"/>
                      </a:lnTo>
                      <a:lnTo>
                        <a:pt x="780" y="0"/>
                      </a:lnTo>
                      <a:lnTo>
                        <a:pt x="795" y="0"/>
                      </a:lnTo>
                      <a:lnTo>
                        <a:pt x="809" y="0"/>
                      </a:lnTo>
                      <a:lnTo>
                        <a:pt x="837" y="0"/>
                      </a:lnTo>
                      <a:lnTo>
                        <a:pt x="866" y="0"/>
                      </a:lnTo>
                      <a:lnTo>
                        <a:pt x="894" y="0"/>
                      </a:lnTo>
                      <a:lnTo>
                        <a:pt x="922" y="14"/>
                      </a:lnTo>
                      <a:lnTo>
                        <a:pt x="951" y="14"/>
                      </a:lnTo>
                      <a:lnTo>
                        <a:pt x="965" y="14"/>
                      </a:lnTo>
                      <a:lnTo>
                        <a:pt x="965" y="28"/>
                      </a:lnTo>
                      <a:lnTo>
                        <a:pt x="965" y="85"/>
                      </a:lnTo>
                      <a:lnTo>
                        <a:pt x="965" y="113"/>
                      </a:lnTo>
                      <a:lnTo>
                        <a:pt x="965" y="156"/>
                      </a:lnTo>
                      <a:lnTo>
                        <a:pt x="965" y="184"/>
                      </a:lnTo>
                      <a:lnTo>
                        <a:pt x="965" y="198"/>
                      </a:lnTo>
                      <a:lnTo>
                        <a:pt x="965" y="227"/>
                      </a:lnTo>
                      <a:lnTo>
                        <a:pt x="965" y="255"/>
                      </a:lnTo>
                      <a:lnTo>
                        <a:pt x="965" y="284"/>
                      </a:lnTo>
                      <a:lnTo>
                        <a:pt x="965" y="312"/>
                      </a:lnTo>
                      <a:lnTo>
                        <a:pt x="965" y="326"/>
                      </a:lnTo>
                      <a:lnTo>
                        <a:pt x="965" y="354"/>
                      </a:lnTo>
                      <a:lnTo>
                        <a:pt x="965" y="369"/>
                      </a:lnTo>
                      <a:lnTo>
                        <a:pt x="965" y="383"/>
                      </a:lnTo>
                      <a:lnTo>
                        <a:pt x="951" y="397"/>
                      </a:lnTo>
                      <a:lnTo>
                        <a:pt x="951" y="411"/>
                      </a:lnTo>
                      <a:lnTo>
                        <a:pt x="951" y="440"/>
                      </a:lnTo>
                      <a:lnTo>
                        <a:pt x="951" y="454"/>
                      </a:lnTo>
                      <a:lnTo>
                        <a:pt x="951" y="468"/>
                      </a:lnTo>
                      <a:lnTo>
                        <a:pt x="951" y="482"/>
                      </a:lnTo>
                      <a:lnTo>
                        <a:pt x="951" y="496"/>
                      </a:lnTo>
                      <a:lnTo>
                        <a:pt x="951" y="510"/>
                      </a:lnTo>
                      <a:lnTo>
                        <a:pt x="951" y="525"/>
                      </a:lnTo>
                      <a:lnTo>
                        <a:pt x="951" y="567"/>
                      </a:lnTo>
                      <a:lnTo>
                        <a:pt x="951" y="596"/>
                      </a:lnTo>
                      <a:lnTo>
                        <a:pt x="951" y="638"/>
                      </a:lnTo>
                      <a:lnTo>
                        <a:pt x="951" y="666"/>
                      </a:lnTo>
                      <a:lnTo>
                        <a:pt x="951" y="681"/>
                      </a:lnTo>
                      <a:lnTo>
                        <a:pt x="951" y="695"/>
                      </a:lnTo>
                      <a:lnTo>
                        <a:pt x="951" y="723"/>
                      </a:lnTo>
                      <a:lnTo>
                        <a:pt x="951" y="737"/>
                      </a:lnTo>
                      <a:lnTo>
                        <a:pt x="936" y="794"/>
                      </a:lnTo>
                      <a:lnTo>
                        <a:pt x="936" y="851"/>
                      </a:lnTo>
                      <a:lnTo>
                        <a:pt x="936" y="979"/>
                      </a:lnTo>
                      <a:lnTo>
                        <a:pt x="922" y="1035"/>
                      </a:lnTo>
                      <a:lnTo>
                        <a:pt x="922" y="1064"/>
                      </a:lnTo>
                      <a:lnTo>
                        <a:pt x="922" y="1078"/>
                      </a:lnTo>
                      <a:lnTo>
                        <a:pt x="922" y="1092"/>
                      </a:lnTo>
                      <a:lnTo>
                        <a:pt x="908" y="1177"/>
                      </a:lnTo>
                      <a:lnTo>
                        <a:pt x="922" y="1177"/>
                      </a:lnTo>
                      <a:lnTo>
                        <a:pt x="908" y="1191"/>
                      </a:lnTo>
                      <a:lnTo>
                        <a:pt x="908" y="1220"/>
                      </a:lnTo>
                      <a:lnTo>
                        <a:pt x="922" y="1220"/>
                      </a:lnTo>
                      <a:lnTo>
                        <a:pt x="936" y="1234"/>
                      </a:lnTo>
                      <a:lnTo>
                        <a:pt x="965" y="1234"/>
                      </a:lnTo>
                      <a:lnTo>
                        <a:pt x="993" y="1234"/>
                      </a:lnTo>
                      <a:lnTo>
                        <a:pt x="1036" y="1248"/>
                      </a:lnTo>
                      <a:lnTo>
                        <a:pt x="1078" y="1248"/>
                      </a:lnTo>
                      <a:lnTo>
                        <a:pt x="1092" y="1248"/>
                      </a:lnTo>
                      <a:lnTo>
                        <a:pt x="1107" y="1248"/>
                      </a:lnTo>
                      <a:lnTo>
                        <a:pt x="1107" y="1234"/>
                      </a:lnTo>
                      <a:lnTo>
                        <a:pt x="1121" y="1234"/>
                      </a:lnTo>
                      <a:lnTo>
                        <a:pt x="1121" y="1220"/>
                      </a:lnTo>
                      <a:lnTo>
                        <a:pt x="1135" y="1220"/>
                      </a:lnTo>
                      <a:lnTo>
                        <a:pt x="1149" y="1220"/>
                      </a:lnTo>
                      <a:lnTo>
                        <a:pt x="1163" y="1220"/>
                      </a:lnTo>
                      <a:lnTo>
                        <a:pt x="1192" y="1220"/>
                      </a:lnTo>
                      <a:lnTo>
                        <a:pt x="1178" y="1220"/>
                      </a:lnTo>
                      <a:lnTo>
                        <a:pt x="1163" y="1220"/>
                      </a:lnTo>
                      <a:lnTo>
                        <a:pt x="1163" y="1234"/>
                      </a:lnTo>
                      <a:lnTo>
                        <a:pt x="1149" y="1234"/>
                      </a:lnTo>
                      <a:lnTo>
                        <a:pt x="1135" y="1234"/>
                      </a:lnTo>
                      <a:lnTo>
                        <a:pt x="1149" y="1234"/>
                      </a:lnTo>
                      <a:lnTo>
                        <a:pt x="1149" y="1248"/>
                      </a:lnTo>
                      <a:lnTo>
                        <a:pt x="1163" y="1248"/>
                      </a:lnTo>
                      <a:lnTo>
                        <a:pt x="1178" y="1234"/>
                      </a:lnTo>
                      <a:lnTo>
                        <a:pt x="1192" y="1234"/>
                      </a:lnTo>
                      <a:lnTo>
                        <a:pt x="1206" y="1234"/>
                      </a:lnTo>
                      <a:lnTo>
                        <a:pt x="1206" y="1248"/>
                      </a:lnTo>
                      <a:lnTo>
                        <a:pt x="1192" y="1248"/>
                      </a:lnTo>
                      <a:lnTo>
                        <a:pt x="1178" y="1248"/>
                      </a:lnTo>
                      <a:lnTo>
                        <a:pt x="1163" y="1248"/>
                      </a:lnTo>
                      <a:lnTo>
                        <a:pt x="1149" y="1248"/>
                      </a:lnTo>
                      <a:lnTo>
                        <a:pt x="1135" y="1248"/>
                      </a:lnTo>
                      <a:lnTo>
                        <a:pt x="1135" y="1234"/>
                      </a:lnTo>
                      <a:lnTo>
                        <a:pt x="1121" y="1248"/>
                      </a:lnTo>
                      <a:lnTo>
                        <a:pt x="1121" y="1262"/>
                      </a:lnTo>
                      <a:lnTo>
                        <a:pt x="1107" y="1276"/>
                      </a:lnTo>
                      <a:lnTo>
                        <a:pt x="1121" y="1276"/>
                      </a:lnTo>
                      <a:lnTo>
                        <a:pt x="1121" y="1291"/>
                      </a:lnTo>
                      <a:lnTo>
                        <a:pt x="1121" y="1305"/>
                      </a:lnTo>
                      <a:lnTo>
                        <a:pt x="1107" y="1305"/>
                      </a:lnTo>
                      <a:lnTo>
                        <a:pt x="1107" y="1319"/>
                      </a:lnTo>
                      <a:lnTo>
                        <a:pt x="1107" y="1333"/>
                      </a:lnTo>
                      <a:lnTo>
                        <a:pt x="1107" y="1347"/>
                      </a:lnTo>
                      <a:lnTo>
                        <a:pt x="1092" y="1362"/>
                      </a:lnTo>
                      <a:lnTo>
                        <a:pt x="1092" y="1376"/>
                      </a:lnTo>
                      <a:lnTo>
                        <a:pt x="1107" y="1376"/>
                      </a:lnTo>
                      <a:lnTo>
                        <a:pt x="1107" y="1390"/>
                      </a:lnTo>
                      <a:lnTo>
                        <a:pt x="1107" y="1404"/>
                      </a:lnTo>
                      <a:lnTo>
                        <a:pt x="1107" y="1418"/>
                      </a:lnTo>
                      <a:lnTo>
                        <a:pt x="1107" y="1432"/>
                      </a:lnTo>
                      <a:lnTo>
                        <a:pt x="1092" y="1432"/>
                      </a:lnTo>
                      <a:lnTo>
                        <a:pt x="1092" y="1447"/>
                      </a:lnTo>
                      <a:lnTo>
                        <a:pt x="1078" y="1461"/>
                      </a:lnTo>
                      <a:lnTo>
                        <a:pt x="1078" y="1475"/>
                      </a:lnTo>
                      <a:lnTo>
                        <a:pt x="1078" y="1489"/>
                      </a:lnTo>
                      <a:lnTo>
                        <a:pt x="1078" y="1518"/>
                      </a:lnTo>
                      <a:lnTo>
                        <a:pt x="1078" y="1546"/>
                      </a:lnTo>
                      <a:lnTo>
                        <a:pt x="1078" y="1560"/>
                      </a:lnTo>
                      <a:lnTo>
                        <a:pt x="1064" y="1560"/>
                      </a:lnTo>
                      <a:lnTo>
                        <a:pt x="1064" y="1574"/>
                      </a:lnTo>
                      <a:lnTo>
                        <a:pt x="1064" y="1588"/>
                      </a:lnTo>
                      <a:lnTo>
                        <a:pt x="1064" y="1631"/>
                      </a:lnTo>
                      <a:lnTo>
                        <a:pt x="1036" y="1631"/>
                      </a:lnTo>
                      <a:lnTo>
                        <a:pt x="993" y="1617"/>
                      </a:lnTo>
                      <a:lnTo>
                        <a:pt x="965" y="1617"/>
                      </a:lnTo>
                      <a:lnTo>
                        <a:pt x="951" y="1617"/>
                      </a:lnTo>
                      <a:lnTo>
                        <a:pt x="951" y="1603"/>
                      </a:lnTo>
                      <a:lnTo>
                        <a:pt x="880" y="1588"/>
                      </a:lnTo>
                      <a:lnTo>
                        <a:pt x="866" y="1588"/>
                      </a:lnTo>
                      <a:lnTo>
                        <a:pt x="851" y="1588"/>
                      </a:lnTo>
                      <a:lnTo>
                        <a:pt x="837" y="1574"/>
                      </a:lnTo>
                      <a:lnTo>
                        <a:pt x="823" y="1574"/>
                      </a:lnTo>
                      <a:lnTo>
                        <a:pt x="809" y="1560"/>
                      </a:lnTo>
                      <a:lnTo>
                        <a:pt x="795" y="1560"/>
                      </a:lnTo>
                      <a:lnTo>
                        <a:pt x="766" y="1546"/>
                      </a:lnTo>
                      <a:lnTo>
                        <a:pt x="738" y="1532"/>
                      </a:lnTo>
                      <a:lnTo>
                        <a:pt x="724" y="1532"/>
                      </a:lnTo>
                      <a:lnTo>
                        <a:pt x="710" y="1532"/>
                      </a:lnTo>
                      <a:lnTo>
                        <a:pt x="710" y="1518"/>
                      </a:lnTo>
                      <a:lnTo>
                        <a:pt x="695" y="1518"/>
                      </a:lnTo>
                      <a:lnTo>
                        <a:pt x="681" y="1518"/>
                      </a:lnTo>
                      <a:lnTo>
                        <a:pt x="667" y="1518"/>
                      </a:lnTo>
                      <a:lnTo>
                        <a:pt x="653" y="1518"/>
                      </a:lnTo>
                      <a:lnTo>
                        <a:pt x="624" y="1518"/>
                      </a:lnTo>
                      <a:lnTo>
                        <a:pt x="610" y="1518"/>
                      </a:lnTo>
                      <a:lnTo>
                        <a:pt x="596" y="1503"/>
                      </a:lnTo>
                      <a:lnTo>
                        <a:pt x="582" y="1503"/>
                      </a:lnTo>
                      <a:lnTo>
                        <a:pt x="568" y="1503"/>
                      </a:lnTo>
                      <a:lnTo>
                        <a:pt x="554" y="1503"/>
                      </a:lnTo>
                      <a:lnTo>
                        <a:pt x="539" y="1503"/>
                      </a:lnTo>
                      <a:lnTo>
                        <a:pt x="525" y="1503"/>
                      </a:lnTo>
                      <a:lnTo>
                        <a:pt x="511" y="1489"/>
                      </a:lnTo>
                      <a:lnTo>
                        <a:pt x="483" y="1489"/>
                      </a:lnTo>
                      <a:lnTo>
                        <a:pt x="454" y="1489"/>
                      </a:lnTo>
                      <a:lnTo>
                        <a:pt x="440" y="1489"/>
                      </a:lnTo>
                      <a:lnTo>
                        <a:pt x="426" y="1489"/>
                      </a:lnTo>
                      <a:lnTo>
                        <a:pt x="383" y="1475"/>
                      </a:lnTo>
                      <a:lnTo>
                        <a:pt x="270" y="1461"/>
                      </a:lnTo>
                      <a:lnTo>
                        <a:pt x="270" y="1447"/>
                      </a:lnTo>
                      <a:lnTo>
                        <a:pt x="241" y="1418"/>
                      </a:lnTo>
                      <a:lnTo>
                        <a:pt x="227" y="1404"/>
                      </a:lnTo>
                      <a:lnTo>
                        <a:pt x="227" y="1390"/>
                      </a:lnTo>
                      <a:lnTo>
                        <a:pt x="227" y="1447"/>
                      </a:lnTo>
                      <a:lnTo>
                        <a:pt x="213" y="1461"/>
                      </a:lnTo>
                      <a:lnTo>
                        <a:pt x="227" y="1461"/>
                      </a:lnTo>
                      <a:lnTo>
                        <a:pt x="227" y="1475"/>
                      </a:lnTo>
                      <a:lnTo>
                        <a:pt x="227" y="1489"/>
                      </a:lnTo>
                      <a:lnTo>
                        <a:pt x="227" y="1503"/>
                      </a:lnTo>
                      <a:lnTo>
                        <a:pt x="213" y="1489"/>
                      </a:lnTo>
                      <a:lnTo>
                        <a:pt x="199" y="1489"/>
                      </a:lnTo>
                      <a:lnTo>
                        <a:pt x="185" y="1489"/>
                      </a:lnTo>
                      <a:lnTo>
                        <a:pt x="171" y="1489"/>
                      </a:lnTo>
                      <a:lnTo>
                        <a:pt x="128" y="1489"/>
                      </a:lnTo>
                      <a:lnTo>
                        <a:pt x="114" y="1489"/>
                      </a:lnTo>
                      <a:lnTo>
                        <a:pt x="100" y="1489"/>
                      </a:lnTo>
                      <a:lnTo>
                        <a:pt x="0" y="1489"/>
                      </a:lnTo>
                      <a:lnTo>
                        <a:pt x="0" y="1475"/>
                      </a:lnTo>
                      <a:lnTo>
                        <a:pt x="0" y="1461"/>
                      </a:lnTo>
                      <a:lnTo>
                        <a:pt x="15" y="1276"/>
                      </a:lnTo>
                      <a:lnTo>
                        <a:pt x="15" y="1248"/>
                      </a:lnTo>
                      <a:lnTo>
                        <a:pt x="15" y="1191"/>
                      </a:lnTo>
                      <a:lnTo>
                        <a:pt x="15" y="1177"/>
                      </a:lnTo>
                      <a:lnTo>
                        <a:pt x="15" y="1163"/>
                      </a:lnTo>
                      <a:lnTo>
                        <a:pt x="29" y="1149"/>
                      </a:lnTo>
                      <a:lnTo>
                        <a:pt x="29" y="1135"/>
                      </a:lnTo>
                      <a:lnTo>
                        <a:pt x="29" y="1120"/>
                      </a:lnTo>
                      <a:lnTo>
                        <a:pt x="29" y="1106"/>
                      </a:lnTo>
                      <a:lnTo>
                        <a:pt x="29" y="1092"/>
                      </a:lnTo>
                      <a:lnTo>
                        <a:pt x="43" y="1078"/>
                      </a:lnTo>
                      <a:lnTo>
                        <a:pt x="43" y="1064"/>
                      </a:lnTo>
                      <a:lnTo>
                        <a:pt x="43" y="1049"/>
                      </a:lnTo>
                      <a:lnTo>
                        <a:pt x="43" y="1035"/>
                      </a:lnTo>
                      <a:lnTo>
                        <a:pt x="57" y="1021"/>
                      </a:lnTo>
                      <a:lnTo>
                        <a:pt x="57" y="1007"/>
                      </a:lnTo>
                      <a:lnTo>
                        <a:pt x="57" y="993"/>
                      </a:lnTo>
                      <a:lnTo>
                        <a:pt x="57" y="979"/>
                      </a:lnTo>
                      <a:lnTo>
                        <a:pt x="57" y="964"/>
                      </a:lnTo>
                      <a:lnTo>
                        <a:pt x="43" y="950"/>
                      </a:lnTo>
                      <a:lnTo>
                        <a:pt x="43" y="936"/>
                      </a:lnTo>
                      <a:lnTo>
                        <a:pt x="43" y="922"/>
                      </a:lnTo>
                      <a:lnTo>
                        <a:pt x="29" y="908"/>
                      </a:lnTo>
                      <a:lnTo>
                        <a:pt x="29" y="893"/>
                      </a:lnTo>
                      <a:lnTo>
                        <a:pt x="29" y="879"/>
                      </a:lnTo>
                      <a:lnTo>
                        <a:pt x="29" y="865"/>
                      </a:lnTo>
                      <a:lnTo>
                        <a:pt x="15" y="851"/>
                      </a:lnTo>
                      <a:lnTo>
                        <a:pt x="15" y="837"/>
                      </a:lnTo>
                      <a:lnTo>
                        <a:pt x="15" y="823"/>
                      </a:lnTo>
                      <a:lnTo>
                        <a:pt x="0" y="808"/>
                      </a:lnTo>
                      <a:lnTo>
                        <a:pt x="15" y="808"/>
                      </a:lnTo>
                      <a:lnTo>
                        <a:pt x="29" y="808"/>
                      </a:lnTo>
                      <a:lnTo>
                        <a:pt x="43" y="808"/>
                      </a:lnTo>
                      <a:lnTo>
                        <a:pt x="57" y="808"/>
                      </a:lnTo>
                      <a:lnTo>
                        <a:pt x="71" y="766"/>
                      </a:lnTo>
                      <a:lnTo>
                        <a:pt x="71" y="752"/>
                      </a:lnTo>
                      <a:lnTo>
                        <a:pt x="85" y="752"/>
                      </a:lnTo>
                      <a:lnTo>
                        <a:pt x="85" y="737"/>
                      </a:lnTo>
                      <a:lnTo>
                        <a:pt x="85" y="723"/>
                      </a:lnTo>
                      <a:lnTo>
                        <a:pt x="85" y="709"/>
                      </a:lnTo>
                      <a:lnTo>
                        <a:pt x="85" y="695"/>
                      </a:lnTo>
                      <a:lnTo>
                        <a:pt x="100" y="681"/>
                      </a:lnTo>
                      <a:lnTo>
                        <a:pt x="100" y="666"/>
                      </a:lnTo>
                      <a:lnTo>
                        <a:pt x="100" y="652"/>
                      </a:lnTo>
                      <a:lnTo>
                        <a:pt x="100" y="638"/>
                      </a:lnTo>
                      <a:lnTo>
                        <a:pt x="100" y="624"/>
                      </a:lnTo>
                      <a:lnTo>
                        <a:pt x="100" y="596"/>
                      </a:lnTo>
                      <a:lnTo>
                        <a:pt x="114" y="581"/>
                      </a:lnTo>
                      <a:lnTo>
                        <a:pt x="114" y="567"/>
                      </a:lnTo>
                      <a:lnTo>
                        <a:pt x="114" y="553"/>
                      </a:lnTo>
                      <a:lnTo>
                        <a:pt x="114" y="539"/>
                      </a:lnTo>
                      <a:lnTo>
                        <a:pt x="100" y="539"/>
                      </a:lnTo>
                      <a:lnTo>
                        <a:pt x="100" y="525"/>
                      </a:lnTo>
                      <a:lnTo>
                        <a:pt x="100" y="510"/>
                      </a:lnTo>
                      <a:lnTo>
                        <a:pt x="85" y="496"/>
                      </a:lnTo>
                      <a:lnTo>
                        <a:pt x="85" y="482"/>
                      </a:lnTo>
                      <a:lnTo>
                        <a:pt x="100" y="468"/>
                      </a:lnTo>
                      <a:lnTo>
                        <a:pt x="100" y="454"/>
                      </a:lnTo>
                      <a:lnTo>
                        <a:pt x="100" y="440"/>
                      </a:lnTo>
                      <a:lnTo>
                        <a:pt x="100" y="425"/>
                      </a:lnTo>
                      <a:lnTo>
                        <a:pt x="100" y="411"/>
                      </a:lnTo>
                      <a:lnTo>
                        <a:pt x="85" y="411"/>
                      </a:lnTo>
                      <a:lnTo>
                        <a:pt x="85" y="397"/>
                      </a:lnTo>
                      <a:lnTo>
                        <a:pt x="85" y="383"/>
                      </a:lnTo>
                      <a:lnTo>
                        <a:pt x="85" y="369"/>
                      </a:lnTo>
                      <a:lnTo>
                        <a:pt x="85" y="354"/>
                      </a:lnTo>
                      <a:lnTo>
                        <a:pt x="85" y="340"/>
                      </a:lnTo>
                      <a:lnTo>
                        <a:pt x="85" y="326"/>
                      </a:lnTo>
                      <a:lnTo>
                        <a:pt x="85" y="312"/>
                      </a:lnTo>
                      <a:lnTo>
                        <a:pt x="71" y="312"/>
                      </a:lnTo>
                      <a:lnTo>
                        <a:pt x="71" y="298"/>
                      </a:lnTo>
                      <a:lnTo>
                        <a:pt x="85" y="298"/>
                      </a:lnTo>
                      <a:lnTo>
                        <a:pt x="100" y="298"/>
                      </a:lnTo>
                      <a:lnTo>
                        <a:pt x="128" y="298"/>
                      </a:lnTo>
                      <a:lnTo>
                        <a:pt x="142" y="298"/>
                      </a:lnTo>
                      <a:lnTo>
                        <a:pt x="142" y="284"/>
                      </a:lnTo>
                      <a:lnTo>
                        <a:pt x="156" y="269"/>
                      </a:lnTo>
                      <a:lnTo>
                        <a:pt x="171" y="255"/>
                      </a:lnTo>
                      <a:lnTo>
                        <a:pt x="199" y="227"/>
                      </a:lnTo>
                      <a:lnTo>
                        <a:pt x="213" y="213"/>
                      </a:lnTo>
                      <a:lnTo>
                        <a:pt x="227" y="198"/>
                      </a:lnTo>
                      <a:lnTo>
                        <a:pt x="241" y="184"/>
                      </a:lnTo>
                      <a:lnTo>
                        <a:pt x="241" y="170"/>
                      </a:lnTo>
                      <a:lnTo>
                        <a:pt x="256" y="156"/>
                      </a:lnTo>
                      <a:lnTo>
                        <a:pt x="270" y="156"/>
                      </a:lnTo>
                      <a:lnTo>
                        <a:pt x="284" y="113"/>
                      </a:lnTo>
                      <a:lnTo>
                        <a:pt x="298" y="99"/>
                      </a:lnTo>
                      <a:lnTo>
                        <a:pt x="312" y="85"/>
                      </a:lnTo>
                      <a:lnTo>
                        <a:pt x="327" y="71"/>
                      </a:lnTo>
                      <a:lnTo>
                        <a:pt x="355" y="57"/>
                      </a:lnTo>
                      <a:lnTo>
                        <a:pt x="355" y="42"/>
                      </a:lnTo>
                      <a:lnTo>
                        <a:pt x="369" y="42"/>
                      </a:lnTo>
                      <a:lnTo>
                        <a:pt x="383" y="28"/>
                      </a:lnTo>
                      <a:lnTo>
                        <a:pt x="397" y="28"/>
                      </a:lnTo>
                      <a:lnTo>
                        <a:pt x="412" y="14"/>
                      </a:lnTo>
                      <a:lnTo>
                        <a:pt x="426" y="14"/>
                      </a:lnTo>
                      <a:lnTo>
                        <a:pt x="440" y="0"/>
                      </a:lnTo>
                      <a:lnTo>
                        <a:pt x="454" y="0"/>
                      </a:lnTo>
                      <a:lnTo>
                        <a:pt x="468" y="0"/>
                      </a:lnTo>
                      <a:lnTo>
                        <a:pt x="497" y="0"/>
                      </a:lnTo>
                      <a:lnTo>
                        <a:pt x="525" y="0"/>
                      </a:lnTo>
                      <a:lnTo>
                        <a:pt x="539" y="0"/>
                      </a:lnTo>
                      <a:close/>
                    </a:path>
                  </a:pathLst>
                </a:custGeom>
                <a:pattFill prst="wdDnDiag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 anchor="ctr" anchorCtr="1"/>
                <a:lstStyle/>
                <a:p>
                  <a:endParaRPr lang="ja-JP" altLang="en-US" sz="738"/>
                </a:p>
              </p:txBody>
            </p:sp>
            <p:sp>
              <p:nvSpPr>
                <p:cNvPr id="306" name="Freeform 51"/>
                <p:cNvSpPr>
                  <a:spLocks/>
                </p:cNvSpPr>
                <p:nvPr/>
              </p:nvSpPr>
              <p:spPr bwMode="gray">
                <a:xfrm>
                  <a:off x="5036" y="4543"/>
                  <a:ext cx="1459" cy="1445"/>
                </a:xfrm>
                <a:custGeom>
                  <a:avLst/>
                  <a:gdLst>
                    <a:gd name="T0" fmla="*/ 666 w 1460"/>
                    <a:gd name="T1" fmla="*/ 14 h 1447"/>
                    <a:gd name="T2" fmla="*/ 723 w 1460"/>
                    <a:gd name="T3" fmla="*/ 14 h 1447"/>
                    <a:gd name="T4" fmla="*/ 804 w 1460"/>
                    <a:gd name="T5" fmla="*/ 29 h 1447"/>
                    <a:gd name="T6" fmla="*/ 889 w 1460"/>
                    <a:gd name="T7" fmla="*/ 43 h 1447"/>
                    <a:gd name="T8" fmla="*/ 946 w 1460"/>
                    <a:gd name="T9" fmla="*/ 43 h 1447"/>
                    <a:gd name="T10" fmla="*/ 974 w 1460"/>
                    <a:gd name="T11" fmla="*/ 43 h 1447"/>
                    <a:gd name="T12" fmla="*/ 1045 w 1460"/>
                    <a:gd name="T13" fmla="*/ 57 h 1447"/>
                    <a:gd name="T14" fmla="*/ 1102 w 1460"/>
                    <a:gd name="T15" fmla="*/ 57 h 1447"/>
                    <a:gd name="T16" fmla="*/ 1144 w 1460"/>
                    <a:gd name="T17" fmla="*/ 57 h 1447"/>
                    <a:gd name="T18" fmla="*/ 1201 w 1460"/>
                    <a:gd name="T19" fmla="*/ 100 h 1447"/>
                    <a:gd name="T20" fmla="*/ 1272 w 1460"/>
                    <a:gd name="T21" fmla="*/ 128 h 1447"/>
                    <a:gd name="T22" fmla="*/ 1329 w 1460"/>
                    <a:gd name="T23" fmla="*/ 128 h 1447"/>
                    <a:gd name="T24" fmla="*/ 1357 w 1460"/>
                    <a:gd name="T25" fmla="*/ 170 h 1447"/>
                    <a:gd name="T26" fmla="*/ 1343 w 1460"/>
                    <a:gd name="T27" fmla="*/ 199 h 1447"/>
                    <a:gd name="T28" fmla="*/ 1357 w 1460"/>
                    <a:gd name="T29" fmla="*/ 256 h 1447"/>
                    <a:gd name="T30" fmla="*/ 1371 w 1460"/>
                    <a:gd name="T31" fmla="*/ 284 h 1447"/>
                    <a:gd name="T32" fmla="*/ 1371 w 1460"/>
                    <a:gd name="T33" fmla="*/ 312 h 1447"/>
                    <a:gd name="T34" fmla="*/ 1386 w 1460"/>
                    <a:gd name="T35" fmla="*/ 326 h 1447"/>
                    <a:gd name="T36" fmla="*/ 1428 w 1460"/>
                    <a:gd name="T37" fmla="*/ 326 h 1447"/>
                    <a:gd name="T38" fmla="*/ 1456 w 1460"/>
                    <a:gd name="T39" fmla="*/ 355 h 1447"/>
                    <a:gd name="T40" fmla="*/ 1456 w 1460"/>
                    <a:gd name="T41" fmla="*/ 408 h 1447"/>
                    <a:gd name="T42" fmla="*/ 1414 w 1460"/>
                    <a:gd name="T43" fmla="*/ 450 h 1447"/>
                    <a:gd name="T44" fmla="*/ 1244 w 1460"/>
                    <a:gd name="T45" fmla="*/ 436 h 1447"/>
                    <a:gd name="T46" fmla="*/ 1272 w 1460"/>
                    <a:gd name="T47" fmla="*/ 493 h 1447"/>
                    <a:gd name="T48" fmla="*/ 1272 w 1460"/>
                    <a:gd name="T49" fmla="*/ 549 h 1447"/>
                    <a:gd name="T50" fmla="*/ 1371 w 1460"/>
                    <a:gd name="T51" fmla="*/ 691 h 1447"/>
                    <a:gd name="T52" fmla="*/ 1329 w 1460"/>
                    <a:gd name="T53" fmla="*/ 847 h 1447"/>
                    <a:gd name="T54" fmla="*/ 1286 w 1460"/>
                    <a:gd name="T55" fmla="*/ 989 h 1447"/>
                    <a:gd name="T56" fmla="*/ 1088 w 1460"/>
                    <a:gd name="T57" fmla="*/ 1003 h 1447"/>
                    <a:gd name="T58" fmla="*/ 1088 w 1460"/>
                    <a:gd name="T59" fmla="*/ 1060 h 1447"/>
                    <a:gd name="T60" fmla="*/ 1045 w 1460"/>
                    <a:gd name="T61" fmla="*/ 1212 h 1447"/>
                    <a:gd name="T62" fmla="*/ 1045 w 1460"/>
                    <a:gd name="T63" fmla="*/ 1269 h 1447"/>
                    <a:gd name="T64" fmla="*/ 1045 w 1460"/>
                    <a:gd name="T65" fmla="*/ 1311 h 1447"/>
                    <a:gd name="T66" fmla="*/ 1088 w 1460"/>
                    <a:gd name="T67" fmla="*/ 1397 h 1447"/>
                    <a:gd name="T68" fmla="*/ 1088 w 1460"/>
                    <a:gd name="T69" fmla="*/ 1439 h 1447"/>
                    <a:gd name="T70" fmla="*/ 1045 w 1460"/>
                    <a:gd name="T71" fmla="*/ 1439 h 1447"/>
                    <a:gd name="T72" fmla="*/ 946 w 1460"/>
                    <a:gd name="T73" fmla="*/ 1382 h 1447"/>
                    <a:gd name="T74" fmla="*/ 889 w 1460"/>
                    <a:gd name="T75" fmla="*/ 1311 h 1447"/>
                    <a:gd name="T76" fmla="*/ 761 w 1460"/>
                    <a:gd name="T77" fmla="*/ 1212 h 1447"/>
                    <a:gd name="T78" fmla="*/ 747 w 1460"/>
                    <a:gd name="T79" fmla="*/ 1155 h 1447"/>
                    <a:gd name="T80" fmla="*/ 761 w 1460"/>
                    <a:gd name="T81" fmla="*/ 1113 h 1447"/>
                    <a:gd name="T82" fmla="*/ 638 w 1460"/>
                    <a:gd name="T83" fmla="*/ 1084 h 1447"/>
                    <a:gd name="T84" fmla="*/ 468 w 1460"/>
                    <a:gd name="T85" fmla="*/ 1060 h 1447"/>
                    <a:gd name="T86" fmla="*/ 411 w 1460"/>
                    <a:gd name="T87" fmla="*/ 1113 h 1447"/>
                    <a:gd name="T88" fmla="*/ 326 w 1460"/>
                    <a:gd name="T89" fmla="*/ 1074 h 1447"/>
                    <a:gd name="T90" fmla="*/ 212 w 1460"/>
                    <a:gd name="T91" fmla="*/ 961 h 1447"/>
                    <a:gd name="T92" fmla="*/ 42 w 1460"/>
                    <a:gd name="T93" fmla="*/ 819 h 1447"/>
                    <a:gd name="T94" fmla="*/ 28 w 1460"/>
                    <a:gd name="T95" fmla="*/ 720 h 1447"/>
                    <a:gd name="T96" fmla="*/ 42 w 1460"/>
                    <a:gd name="T97" fmla="*/ 677 h 1447"/>
                    <a:gd name="T98" fmla="*/ 71 w 1460"/>
                    <a:gd name="T99" fmla="*/ 592 h 1447"/>
                    <a:gd name="T100" fmla="*/ 85 w 1460"/>
                    <a:gd name="T101" fmla="*/ 549 h 1447"/>
                    <a:gd name="T102" fmla="*/ 85 w 1460"/>
                    <a:gd name="T103" fmla="*/ 521 h 1447"/>
                    <a:gd name="T104" fmla="*/ 99 w 1460"/>
                    <a:gd name="T105" fmla="*/ 464 h 1447"/>
                    <a:gd name="T106" fmla="*/ 113 w 1460"/>
                    <a:gd name="T107" fmla="*/ 436 h 1447"/>
                    <a:gd name="T108" fmla="*/ 127 w 1460"/>
                    <a:gd name="T109" fmla="*/ 365 h 1447"/>
                    <a:gd name="T110" fmla="*/ 170 w 1460"/>
                    <a:gd name="T111" fmla="*/ 213 h 1447"/>
                    <a:gd name="T112" fmla="*/ 184 w 1460"/>
                    <a:gd name="T113" fmla="*/ 156 h 1447"/>
                    <a:gd name="T114" fmla="*/ 212 w 1460"/>
                    <a:gd name="T115" fmla="*/ 71 h 1447"/>
                    <a:gd name="T116" fmla="*/ 255 w 1460"/>
                    <a:gd name="T117" fmla="*/ 14 h 1447"/>
                    <a:gd name="T118" fmla="*/ 297 w 1460"/>
                    <a:gd name="T119" fmla="*/ 14 h 1447"/>
                    <a:gd name="T120" fmla="*/ 326 w 1460"/>
                    <a:gd name="T121" fmla="*/ 14 h 1447"/>
                    <a:gd name="T122" fmla="*/ 411 w 1460"/>
                    <a:gd name="T123" fmla="*/ 14 h 1447"/>
                    <a:gd name="T124" fmla="*/ 524 w 1460"/>
                    <a:gd name="T125" fmla="*/ 0 h 144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460"/>
                    <a:gd name="T190" fmla="*/ 0 h 1447"/>
                    <a:gd name="T191" fmla="*/ 1460 w 1460"/>
                    <a:gd name="T192" fmla="*/ 1447 h 144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460" h="1447">
                      <a:moveTo>
                        <a:pt x="609" y="14"/>
                      </a:moveTo>
                      <a:lnTo>
                        <a:pt x="624" y="14"/>
                      </a:lnTo>
                      <a:lnTo>
                        <a:pt x="638" y="14"/>
                      </a:lnTo>
                      <a:lnTo>
                        <a:pt x="652" y="14"/>
                      </a:lnTo>
                      <a:lnTo>
                        <a:pt x="666" y="14"/>
                      </a:lnTo>
                      <a:lnTo>
                        <a:pt x="680" y="14"/>
                      </a:lnTo>
                      <a:lnTo>
                        <a:pt x="695" y="14"/>
                      </a:lnTo>
                      <a:lnTo>
                        <a:pt x="709" y="14"/>
                      </a:lnTo>
                      <a:lnTo>
                        <a:pt x="723" y="14"/>
                      </a:lnTo>
                      <a:lnTo>
                        <a:pt x="723" y="29"/>
                      </a:lnTo>
                      <a:lnTo>
                        <a:pt x="723" y="14"/>
                      </a:lnTo>
                      <a:lnTo>
                        <a:pt x="737" y="14"/>
                      </a:lnTo>
                      <a:lnTo>
                        <a:pt x="737" y="29"/>
                      </a:lnTo>
                      <a:lnTo>
                        <a:pt x="780" y="29"/>
                      </a:lnTo>
                      <a:lnTo>
                        <a:pt x="794" y="29"/>
                      </a:lnTo>
                      <a:lnTo>
                        <a:pt x="808" y="29"/>
                      </a:lnTo>
                      <a:lnTo>
                        <a:pt x="822" y="29"/>
                      </a:lnTo>
                      <a:lnTo>
                        <a:pt x="851" y="29"/>
                      </a:lnTo>
                      <a:lnTo>
                        <a:pt x="865" y="29"/>
                      </a:lnTo>
                      <a:lnTo>
                        <a:pt x="879" y="29"/>
                      </a:lnTo>
                      <a:lnTo>
                        <a:pt x="893" y="43"/>
                      </a:lnTo>
                      <a:lnTo>
                        <a:pt x="907" y="43"/>
                      </a:lnTo>
                      <a:lnTo>
                        <a:pt x="922" y="43"/>
                      </a:lnTo>
                      <a:lnTo>
                        <a:pt x="950" y="43"/>
                      </a:lnTo>
                      <a:lnTo>
                        <a:pt x="964" y="43"/>
                      </a:lnTo>
                      <a:lnTo>
                        <a:pt x="978" y="43"/>
                      </a:lnTo>
                      <a:lnTo>
                        <a:pt x="992" y="43"/>
                      </a:lnTo>
                      <a:lnTo>
                        <a:pt x="1021" y="57"/>
                      </a:lnTo>
                      <a:lnTo>
                        <a:pt x="1035" y="57"/>
                      </a:lnTo>
                      <a:lnTo>
                        <a:pt x="1049" y="57"/>
                      </a:lnTo>
                      <a:lnTo>
                        <a:pt x="1063" y="57"/>
                      </a:lnTo>
                      <a:lnTo>
                        <a:pt x="1078" y="57"/>
                      </a:lnTo>
                      <a:lnTo>
                        <a:pt x="1092" y="57"/>
                      </a:lnTo>
                      <a:lnTo>
                        <a:pt x="1106" y="57"/>
                      </a:lnTo>
                      <a:lnTo>
                        <a:pt x="1120" y="57"/>
                      </a:lnTo>
                      <a:lnTo>
                        <a:pt x="1134" y="57"/>
                      </a:lnTo>
                      <a:lnTo>
                        <a:pt x="1148" y="57"/>
                      </a:lnTo>
                      <a:lnTo>
                        <a:pt x="1163" y="71"/>
                      </a:lnTo>
                      <a:lnTo>
                        <a:pt x="1177" y="71"/>
                      </a:lnTo>
                      <a:lnTo>
                        <a:pt x="1191" y="71"/>
                      </a:lnTo>
                      <a:lnTo>
                        <a:pt x="1205" y="71"/>
                      </a:lnTo>
                      <a:lnTo>
                        <a:pt x="1205" y="100"/>
                      </a:lnTo>
                      <a:lnTo>
                        <a:pt x="1219" y="100"/>
                      </a:lnTo>
                      <a:lnTo>
                        <a:pt x="1234" y="100"/>
                      </a:lnTo>
                      <a:lnTo>
                        <a:pt x="1248" y="114"/>
                      </a:lnTo>
                      <a:lnTo>
                        <a:pt x="1262" y="114"/>
                      </a:lnTo>
                      <a:lnTo>
                        <a:pt x="1276" y="114"/>
                      </a:lnTo>
                      <a:lnTo>
                        <a:pt x="1276" y="128"/>
                      </a:lnTo>
                      <a:lnTo>
                        <a:pt x="1290" y="128"/>
                      </a:lnTo>
                      <a:lnTo>
                        <a:pt x="1304" y="128"/>
                      </a:lnTo>
                      <a:lnTo>
                        <a:pt x="1319" y="128"/>
                      </a:lnTo>
                      <a:lnTo>
                        <a:pt x="1333" y="128"/>
                      </a:lnTo>
                      <a:lnTo>
                        <a:pt x="1347" y="128"/>
                      </a:lnTo>
                      <a:lnTo>
                        <a:pt x="1347" y="142"/>
                      </a:lnTo>
                      <a:lnTo>
                        <a:pt x="1361" y="142"/>
                      </a:lnTo>
                      <a:lnTo>
                        <a:pt x="1361" y="156"/>
                      </a:lnTo>
                      <a:lnTo>
                        <a:pt x="1361" y="170"/>
                      </a:lnTo>
                      <a:lnTo>
                        <a:pt x="1361" y="156"/>
                      </a:lnTo>
                      <a:lnTo>
                        <a:pt x="1361" y="170"/>
                      </a:lnTo>
                      <a:lnTo>
                        <a:pt x="1361" y="185"/>
                      </a:lnTo>
                      <a:lnTo>
                        <a:pt x="1361" y="199"/>
                      </a:lnTo>
                      <a:lnTo>
                        <a:pt x="1347" y="199"/>
                      </a:lnTo>
                      <a:lnTo>
                        <a:pt x="1347" y="213"/>
                      </a:lnTo>
                      <a:lnTo>
                        <a:pt x="1347" y="227"/>
                      </a:lnTo>
                      <a:lnTo>
                        <a:pt x="1361" y="227"/>
                      </a:lnTo>
                      <a:lnTo>
                        <a:pt x="1361" y="241"/>
                      </a:lnTo>
                      <a:lnTo>
                        <a:pt x="1361" y="256"/>
                      </a:lnTo>
                      <a:lnTo>
                        <a:pt x="1361" y="270"/>
                      </a:lnTo>
                      <a:lnTo>
                        <a:pt x="1361" y="284"/>
                      </a:lnTo>
                      <a:lnTo>
                        <a:pt x="1375" y="284"/>
                      </a:lnTo>
                      <a:lnTo>
                        <a:pt x="1375" y="298"/>
                      </a:lnTo>
                      <a:lnTo>
                        <a:pt x="1375" y="312"/>
                      </a:lnTo>
                      <a:lnTo>
                        <a:pt x="1375" y="326"/>
                      </a:lnTo>
                      <a:lnTo>
                        <a:pt x="1390" y="326"/>
                      </a:lnTo>
                      <a:lnTo>
                        <a:pt x="1404" y="326"/>
                      </a:lnTo>
                      <a:lnTo>
                        <a:pt x="1418" y="326"/>
                      </a:lnTo>
                      <a:lnTo>
                        <a:pt x="1432" y="326"/>
                      </a:lnTo>
                      <a:lnTo>
                        <a:pt x="1446" y="326"/>
                      </a:lnTo>
                      <a:lnTo>
                        <a:pt x="1460" y="326"/>
                      </a:lnTo>
                      <a:lnTo>
                        <a:pt x="1460" y="341"/>
                      </a:lnTo>
                      <a:lnTo>
                        <a:pt x="1460" y="355"/>
                      </a:lnTo>
                      <a:lnTo>
                        <a:pt x="1460" y="369"/>
                      </a:lnTo>
                      <a:lnTo>
                        <a:pt x="1460" y="383"/>
                      </a:lnTo>
                      <a:lnTo>
                        <a:pt x="1460" y="397"/>
                      </a:lnTo>
                      <a:lnTo>
                        <a:pt x="1460" y="412"/>
                      </a:lnTo>
                      <a:lnTo>
                        <a:pt x="1432" y="412"/>
                      </a:lnTo>
                      <a:lnTo>
                        <a:pt x="1418" y="412"/>
                      </a:lnTo>
                      <a:lnTo>
                        <a:pt x="1418" y="426"/>
                      </a:lnTo>
                      <a:lnTo>
                        <a:pt x="1418" y="440"/>
                      </a:lnTo>
                      <a:lnTo>
                        <a:pt x="1418" y="454"/>
                      </a:lnTo>
                      <a:lnTo>
                        <a:pt x="1375" y="454"/>
                      </a:lnTo>
                      <a:lnTo>
                        <a:pt x="1347" y="440"/>
                      </a:lnTo>
                      <a:lnTo>
                        <a:pt x="1347" y="454"/>
                      </a:lnTo>
                      <a:lnTo>
                        <a:pt x="1333" y="454"/>
                      </a:lnTo>
                      <a:lnTo>
                        <a:pt x="1304" y="454"/>
                      </a:lnTo>
                      <a:lnTo>
                        <a:pt x="1304" y="440"/>
                      </a:lnTo>
                      <a:lnTo>
                        <a:pt x="1262" y="440"/>
                      </a:lnTo>
                      <a:lnTo>
                        <a:pt x="1248" y="440"/>
                      </a:lnTo>
                      <a:lnTo>
                        <a:pt x="1248" y="454"/>
                      </a:lnTo>
                      <a:lnTo>
                        <a:pt x="1248" y="468"/>
                      </a:lnTo>
                      <a:lnTo>
                        <a:pt x="1248" y="483"/>
                      </a:lnTo>
                      <a:lnTo>
                        <a:pt x="1276" y="483"/>
                      </a:lnTo>
                      <a:lnTo>
                        <a:pt x="1276" y="497"/>
                      </a:lnTo>
                      <a:lnTo>
                        <a:pt x="1276" y="511"/>
                      </a:lnTo>
                      <a:lnTo>
                        <a:pt x="1276" y="525"/>
                      </a:lnTo>
                      <a:lnTo>
                        <a:pt x="1276" y="539"/>
                      </a:lnTo>
                      <a:lnTo>
                        <a:pt x="1276" y="553"/>
                      </a:lnTo>
                      <a:lnTo>
                        <a:pt x="1276" y="568"/>
                      </a:lnTo>
                      <a:lnTo>
                        <a:pt x="1333" y="568"/>
                      </a:lnTo>
                      <a:lnTo>
                        <a:pt x="1375" y="568"/>
                      </a:lnTo>
                      <a:lnTo>
                        <a:pt x="1375" y="624"/>
                      </a:lnTo>
                      <a:lnTo>
                        <a:pt x="1375" y="639"/>
                      </a:lnTo>
                      <a:lnTo>
                        <a:pt x="1375" y="653"/>
                      </a:lnTo>
                      <a:lnTo>
                        <a:pt x="1375" y="695"/>
                      </a:lnTo>
                      <a:lnTo>
                        <a:pt x="1333" y="695"/>
                      </a:lnTo>
                      <a:lnTo>
                        <a:pt x="1333" y="738"/>
                      </a:lnTo>
                      <a:lnTo>
                        <a:pt x="1333" y="780"/>
                      </a:lnTo>
                      <a:lnTo>
                        <a:pt x="1333" y="809"/>
                      </a:lnTo>
                      <a:lnTo>
                        <a:pt x="1333" y="823"/>
                      </a:lnTo>
                      <a:lnTo>
                        <a:pt x="1333" y="837"/>
                      </a:lnTo>
                      <a:lnTo>
                        <a:pt x="1333" y="851"/>
                      </a:lnTo>
                      <a:lnTo>
                        <a:pt x="1333" y="865"/>
                      </a:lnTo>
                      <a:lnTo>
                        <a:pt x="1333" y="880"/>
                      </a:lnTo>
                      <a:lnTo>
                        <a:pt x="1333" y="894"/>
                      </a:lnTo>
                      <a:lnTo>
                        <a:pt x="1333" y="936"/>
                      </a:lnTo>
                      <a:lnTo>
                        <a:pt x="1333" y="951"/>
                      </a:lnTo>
                      <a:lnTo>
                        <a:pt x="1347" y="993"/>
                      </a:lnTo>
                      <a:lnTo>
                        <a:pt x="1333" y="993"/>
                      </a:lnTo>
                      <a:lnTo>
                        <a:pt x="1290" y="993"/>
                      </a:lnTo>
                      <a:lnTo>
                        <a:pt x="1248" y="993"/>
                      </a:lnTo>
                      <a:lnTo>
                        <a:pt x="1205" y="993"/>
                      </a:lnTo>
                      <a:lnTo>
                        <a:pt x="1205" y="951"/>
                      </a:lnTo>
                      <a:lnTo>
                        <a:pt x="1120" y="951"/>
                      </a:lnTo>
                      <a:lnTo>
                        <a:pt x="1092" y="951"/>
                      </a:lnTo>
                      <a:lnTo>
                        <a:pt x="1092" y="965"/>
                      </a:lnTo>
                      <a:lnTo>
                        <a:pt x="1092" y="979"/>
                      </a:lnTo>
                      <a:lnTo>
                        <a:pt x="1092" y="993"/>
                      </a:lnTo>
                      <a:lnTo>
                        <a:pt x="1092" y="1007"/>
                      </a:lnTo>
                      <a:lnTo>
                        <a:pt x="1092" y="1022"/>
                      </a:lnTo>
                      <a:lnTo>
                        <a:pt x="1092" y="1036"/>
                      </a:lnTo>
                      <a:lnTo>
                        <a:pt x="1092" y="1050"/>
                      </a:lnTo>
                      <a:lnTo>
                        <a:pt x="1092" y="1064"/>
                      </a:lnTo>
                      <a:lnTo>
                        <a:pt x="1092" y="1078"/>
                      </a:lnTo>
                      <a:lnTo>
                        <a:pt x="1078" y="1078"/>
                      </a:lnTo>
                      <a:lnTo>
                        <a:pt x="1078" y="1121"/>
                      </a:lnTo>
                      <a:lnTo>
                        <a:pt x="1078" y="1135"/>
                      </a:lnTo>
                      <a:lnTo>
                        <a:pt x="1078" y="1206"/>
                      </a:lnTo>
                      <a:lnTo>
                        <a:pt x="1049" y="1206"/>
                      </a:lnTo>
                      <a:lnTo>
                        <a:pt x="1049" y="1220"/>
                      </a:lnTo>
                      <a:lnTo>
                        <a:pt x="1049" y="1234"/>
                      </a:lnTo>
                      <a:lnTo>
                        <a:pt x="1049" y="1248"/>
                      </a:lnTo>
                      <a:lnTo>
                        <a:pt x="1049" y="1263"/>
                      </a:lnTo>
                      <a:lnTo>
                        <a:pt x="1049" y="1277"/>
                      </a:lnTo>
                      <a:lnTo>
                        <a:pt x="1021" y="1277"/>
                      </a:lnTo>
                      <a:lnTo>
                        <a:pt x="1021" y="1291"/>
                      </a:lnTo>
                      <a:lnTo>
                        <a:pt x="1021" y="1305"/>
                      </a:lnTo>
                      <a:lnTo>
                        <a:pt x="1021" y="1319"/>
                      </a:lnTo>
                      <a:lnTo>
                        <a:pt x="1021" y="1334"/>
                      </a:lnTo>
                      <a:lnTo>
                        <a:pt x="1035" y="1319"/>
                      </a:lnTo>
                      <a:lnTo>
                        <a:pt x="1049" y="1319"/>
                      </a:lnTo>
                      <a:lnTo>
                        <a:pt x="1049" y="1334"/>
                      </a:lnTo>
                      <a:lnTo>
                        <a:pt x="1049" y="1348"/>
                      </a:lnTo>
                      <a:lnTo>
                        <a:pt x="1049" y="1362"/>
                      </a:lnTo>
                      <a:lnTo>
                        <a:pt x="1049" y="1376"/>
                      </a:lnTo>
                      <a:lnTo>
                        <a:pt x="1092" y="1376"/>
                      </a:lnTo>
                      <a:lnTo>
                        <a:pt x="1092" y="1390"/>
                      </a:lnTo>
                      <a:lnTo>
                        <a:pt x="1092" y="1405"/>
                      </a:lnTo>
                      <a:lnTo>
                        <a:pt x="1092" y="1419"/>
                      </a:lnTo>
                      <a:lnTo>
                        <a:pt x="1092" y="1433"/>
                      </a:lnTo>
                      <a:lnTo>
                        <a:pt x="1092" y="1447"/>
                      </a:lnTo>
                      <a:lnTo>
                        <a:pt x="1078" y="1447"/>
                      </a:lnTo>
                      <a:lnTo>
                        <a:pt x="1078" y="1433"/>
                      </a:lnTo>
                      <a:lnTo>
                        <a:pt x="1063" y="1433"/>
                      </a:lnTo>
                      <a:lnTo>
                        <a:pt x="1049" y="1447"/>
                      </a:lnTo>
                      <a:lnTo>
                        <a:pt x="1035" y="1447"/>
                      </a:lnTo>
                      <a:lnTo>
                        <a:pt x="1035" y="1433"/>
                      </a:lnTo>
                      <a:lnTo>
                        <a:pt x="1021" y="1433"/>
                      </a:lnTo>
                      <a:lnTo>
                        <a:pt x="1007" y="1433"/>
                      </a:lnTo>
                      <a:lnTo>
                        <a:pt x="992" y="1419"/>
                      </a:lnTo>
                      <a:lnTo>
                        <a:pt x="978" y="1419"/>
                      </a:lnTo>
                      <a:lnTo>
                        <a:pt x="978" y="1405"/>
                      </a:lnTo>
                      <a:lnTo>
                        <a:pt x="950" y="1390"/>
                      </a:lnTo>
                      <a:lnTo>
                        <a:pt x="922" y="1362"/>
                      </a:lnTo>
                      <a:lnTo>
                        <a:pt x="922" y="1348"/>
                      </a:lnTo>
                      <a:lnTo>
                        <a:pt x="907" y="1334"/>
                      </a:lnTo>
                      <a:lnTo>
                        <a:pt x="907" y="1319"/>
                      </a:lnTo>
                      <a:lnTo>
                        <a:pt x="893" y="1319"/>
                      </a:lnTo>
                      <a:lnTo>
                        <a:pt x="851" y="1291"/>
                      </a:lnTo>
                      <a:lnTo>
                        <a:pt x="836" y="1291"/>
                      </a:lnTo>
                      <a:lnTo>
                        <a:pt x="836" y="1277"/>
                      </a:lnTo>
                      <a:lnTo>
                        <a:pt x="822" y="1263"/>
                      </a:lnTo>
                      <a:lnTo>
                        <a:pt x="794" y="1248"/>
                      </a:lnTo>
                      <a:lnTo>
                        <a:pt x="780" y="1234"/>
                      </a:lnTo>
                      <a:lnTo>
                        <a:pt x="780" y="1220"/>
                      </a:lnTo>
                      <a:lnTo>
                        <a:pt x="765" y="1220"/>
                      </a:lnTo>
                      <a:lnTo>
                        <a:pt x="765" y="1206"/>
                      </a:lnTo>
                      <a:lnTo>
                        <a:pt x="751" y="1192"/>
                      </a:lnTo>
                      <a:lnTo>
                        <a:pt x="751" y="1178"/>
                      </a:lnTo>
                      <a:lnTo>
                        <a:pt x="751" y="1163"/>
                      </a:lnTo>
                      <a:lnTo>
                        <a:pt x="751" y="1149"/>
                      </a:lnTo>
                      <a:lnTo>
                        <a:pt x="751" y="1135"/>
                      </a:lnTo>
                      <a:lnTo>
                        <a:pt x="751" y="1121"/>
                      </a:lnTo>
                      <a:lnTo>
                        <a:pt x="765" y="1121"/>
                      </a:lnTo>
                      <a:lnTo>
                        <a:pt x="751" y="1121"/>
                      </a:lnTo>
                      <a:lnTo>
                        <a:pt x="751" y="1107"/>
                      </a:lnTo>
                      <a:lnTo>
                        <a:pt x="723" y="1107"/>
                      </a:lnTo>
                      <a:lnTo>
                        <a:pt x="695" y="1092"/>
                      </a:lnTo>
                      <a:lnTo>
                        <a:pt x="638" y="1092"/>
                      </a:lnTo>
                      <a:lnTo>
                        <a:pt x="624" y="1092"/>
                      </a:lnTo>
                      <a:lnTo>
                        <a:pt x="581" y="1078"/>
                      </a:lnTo>
                      <a:lnTo>
                        <a:pt x="553" y="1078"/>
                      </a:lnTo>
                      <a:lnTo>
                        <a:pt x="539" y="1078"/>
                      </a:lnTo>
                      <a:lnTo>
                        <a:pt x="524" y="1078"/>
                      </a:lnTo>
                      <a:lnTo>
                        <a:pt x="510" y="1078"/>
                      </a:lnTo>
                      <a:lnTo>
                        <a:pt x="482" y="1064"/>
                      </a:lnTo>
                      <a:lnTo>
                        <a:pt x="468" y="1064"/>
                      </a:lnTo>
                      <a:lnTo>
                        <a:pt x="453" y="1078"/>
                      </a:lnTo>
                      <a:lnTo>
                        <a:pt x="439" y="1092"/>
                      </a:lnTo>
                      <a:lnTo>
                        <a:pt x="425" y="1107"/>
                      </a:lnTo>
                      <a:lnTo>
                        <a:pt x="411" y="1107"/>
                      </a:lnTo>
                      <a:lnTo>
                        <a:pt x="411" y="1121"/>
                      </a:lnTo>
                      <a:lnTo>
                        <a:pt x="411" y="1135"/>
                      </a:lnTo>
                      <a:lnTo>
                        <a:pt x="397" y="1163"/>
                      </a:lnTo>
                      <a:lnTo>
                        <a:pt x="368" y="1149"/>
                      </a:lnTo>
                      <a:lnTo>
                        <a:pt x="368" y="1135"/>
                      </a:lnTo>
                      <a:lnTo>
                        <a:pt x="354" y="1135"/>
                      </a:lnTo>
                      <a:lnTo>
                        <a:pt x="354" y="1121"/>
                      </a:lnTo>
                      <a:lnTo>
                        <a:pt x="340" y="1107"/>
                      </a:lnTo>
                      <a:lnTo>
                        <a:pt x="326" y="1092"/>
                      </a:lnTo>
                      <a:lnTo>
                        <a:pt x="326" y="1078"/>
                      </a:lnTo>
                      <a:lnTo>
                        <a:pt x="326" y="1064"/>
                      </a:lnTo>
                      <a:lnTo>
                        <a:pt x="312" y="1064"/>
                      </a:lnTo>
                      <a:lnTo>
                        <a:pt x="297" y="1050"/>
                      </a:lnTo>
                      <a:lnTo>
                        <a:pt x="283" y="1036"/>
                      </a:lnTo>
                      <a:lnTo>
                        <a:pt x="269" y="1022"/>
                      </a:lnTo>
                      <a:lnTo>
                        <a:pt x="241" y="1007"/>
                      </a:lnTo>
                      <a:lnTo>
                        <a:pt x="227" y="993"/>
                      </a:lnTo>
                      <a:lnTo>
                        <a:pt x="212" y="965"/>
                      </a:lnTo>
                      <a:lnTo>
                        <a:pt x="198" y="965"/>
                      </a:lnTo>
                      <a:lnTo>
                        <a:pt x="184" y="951"/>
                      </a:lnTo>
                      <a:lnTo>
                        <a:pt x="184" y="936"/>
                      </a:lnTo>
                      <a:lnTo>
                        <a:pt x="156" y="922"/>
                      </a:lnTo>
                      <a:lnTo>
                        <a:pt x="141" y="908"/>
                      </a:lnTo>
                      <a:lnTo>
                        <a:pt x="113" y="894"/>
                      </a:lnTo>
                      <a:lnTo>
                        <a:pt x="113" y="880"/>
                      </a:lnTo>
                      <a:lnTo>
                        <a:pt x="99" y="865"/>
                      </a:lnTo>
                      <a:lnTo>
                        <a:pt x="85" y="851"/>
                      </a:lnTo>
                      <a:lnTo>
                        <a:pt x="71" y="837"/>
                      </a:lnTo>
                      <a:lnTo>
                        <a:pt x="42" y="823"/>
                      </a:lnTo>
                      <a:lnTo>
                        <a:pt x="42" y="809"/>
                      </a:lnTo>
                      <a:lnTo>
                        <a:pt x="28" y="809"/>
                      </a:lnTo>
                      <a:lnTo>
                        <a:pt x="14" y="780"/>
                      </a:lnTo>
                      <a:lnTo>
                        <a:pt x="0" y="766"/>
                      </a:lnTo>
                      <a:lnTo>
                        <a:pt x="0" y="752"/>
                      </a:lnTo>
                      <a:lnTo>
                        <a:pt x="14" y="752"/>
                      </a:lnTo>
                      <a:lnTo>
                        <a:pt x="14" y="738"/>
                      </a:lnTo>
                      <a:lnTo>
                        <a:pt x="28" y="724"/>
                      </a:lnTo>
                      <a:lnTo>
                        <a:pt x="28" y="709"/>
                      </a:lnTo>
                      <a:lnTo>
                        <a:pt x="42" y="709"/>
                      </a:lnTo>
                      <a:lnTo>
                        <a:pt x="42" y="695"/>
                      </a:lnTo>
                      <a:lnTo>
                        <a:pt x="42" y="681"/>
                      </a:lnTo>
                      <a:lnTo>
                        <a:pt x="42" y="667"/>
                      </a:lnTo>
                      <a:lnTo>
                        <a:pt x="56" y="653"/>
                      </a:lnTo>
                      <a:lnTo>
                        <a:pt x="56" y="639"/>
                      </a:lnTo>
                      <a:lnTo>
                        <a:pt x="56" y="624"/>
                      </a:lnTo>
                      <a:lnTo>
                        <a:pt x="71" y="624"/>
                      </a:lnTo>
                      <a:lnTo>
                        <a:pt x="71" y="610"/>
                      </a:lnTo>
                      <a:lnTo>
                        <a:pt x="71" y="596"/>
                      </a:lnTo>
                      <a:lnTo>
                        <a:pt x="71" y="582"/>
                      </a:lnTo>
                      <a:lnTo>
                        <a:pt x="71" y="568"/>
                      </a:lnTo>
                      <a:lnTo>
                        <a:pt x="85" y="568"/>
                      </a:lnTo>
                      <a:lnTo>
                        <a:pt x="85" y="553"/>
                      </a:lnTo>
                      <a:lnTo>
                        <a:pt x="85" y="539"/>
                      </a:lnTo>
                      <a:lnTo>
                        <a:pt x="85" y="525"/>
                      </a:lnTo>
                      <a:lnTo>
                        <a:pt x="85" y="511"/>
                      </a:lnTo>
                      <a:lnTo>
                        <a:pt x="99" y="511"/>
                      </a:lnTo>
                      <a:lnTo>
                        <a:pt x="99" y="497"/>
                      </a:lnTo>
                      <a:lnTo>
                        <a:pt x="99" y="483"/>
                      </a:lnTo>
                      <a:lnTo>
                        <a:pt x="99" y="468"/>
                      </a:lnTo>
                      <a:lnTo>
                        <a:pt x="113" y="454"/>
                      </a:lnTo>
                      <a:lnTo>
                        <a:pt x="113" y="440"/>
                      </a:lnTo>
                      <a:lnTo>
                        <a:pt x="113" y="426"/>
                      </a:lnTo>
                      <a:lnTo>
                        <a:pt x="113" y="412"/>
                      </a:lnTo>
                      <a:lnTo>
                        <a:pt x="127" y="397"/>
                      </a:lnTo>
                      <a:lnTo>
                        <a:pt x="127" y="383"/>
                      </a:lnTo>
                      <a:lnTo>
                        <a:pt x="127" y="369"/>
                      </a:lnTo>
                      <a:lnTo>
                        <a:pt x="127" y="355"/>
                      </a:lnTo>
                      <a:lnTo>
                        <a:pt x="141" y="355"/>
                      </a:lnTo>
                      <a:lnTo>
                        <a:pt x="141" y="312"/>
                      </a:lnTo>
                      <a:lnTo>
                        <a:pt x="156" y="284"/>
                      </a:lnTo>
                      <a:lnTo>
                        <a:pt x="156" y="270"/>
                      </a:lnTo>
                      <a:lnTo>
                        <a:pt x="170" y="256"/>
                      </a:lnTo>
                      <a:lnTo>
                        <a:pt x="170" y="213"/>
                      </a:lnTo>
                      <a:lnTo>
                        <a:pt x="170" y="199"/>
                      </a:lnTo>
                      <a:lnTo>
                        <a:pt x="184" y="199"/>
                      </a:lnTo>
                      <a:lnTo>
                        <a:pt x="184" y="185"/>
                      </a:lnTo>
                      <a:lnTo>
                        <a:pt x="184" y="170"/>
                      </a:lnTo>
                      <a:lnTo>
                        <a:pt x="184" y="156"/>
                      </a:lnTo>
                      <a:lnTo>
                        <a:pt x="198" y="142"/>
                      </a:lnTo>
                      <a:lnTo>
                        <a:pt x="198" y="128"/>
                      </a:lnTo>
                      <a:lnTo>
                        <a:pt x="198" y="114"/>
                      </a:lnTo>
                      <a:lnTo>
                        <a:pt x="198" y="100"/>
                      </a:lnTo>
                      <a:lnTo>
                        <a:pt x="212" y="85"/>
                      </a:lnTo>
                      <a:lnTo>
                        <a:pt x="212" y="71"/>
                      </a:lnTo>
                      <a:lnTo>
                        <a:pt x="212" y="57"/>
                      </a:lnTo>
                      <a:lnTo>
                        <a:pt x="227" y="29"/>
                      </a:lnTo>
                      <a:lnTo>
                        <a:pt x="227" y="14"/>
                      </a:lnTo>
                      <a:lnTo>
                        <a:pt x="241" y="14"/>
                      </a:lnTo>
                      <a:lnTo>
                        <a:pt x="255" y="14"/>
                      </a:lnTo>
                      <a:lnTo>
                        <a:pt x="269" y="14"/>
                      </a:lnTo>
                      <a:lnTo>
                        <a:pt x="283" y="14"/>
                      </a:lnTo>
                      <a:lnTo>
                        <a:pt x="297" y="14"/>
                      </a:lnTo>
                      <a:lnTo>
                        <a:pt x="312" y="14"/>
                      </a:lnTo>
                      <a:lnTo>
                        <a:pt x="326" y="14"/>
                      </a:lnTo>
                      <a:lnTo>
                        <a:pt x="340" y="14"/>
                      </a:lnTo>
                      <a:lnTo>
                        <a:pt x="354" y="14"/>
                      </a:lnTo>
                      <a:lnTo>
                        <a:pt x="368" y="14"/>
                      </a:lnTo>
                      <a:lnTo>
                        <a:pt x="411" y="14"/>
                      </a:lnTo>
                      <a:lnTo>
                        <a:pt x="425" y="14"/>
                      </a:lnTo>
                      <a:lnTo>
                        <a:pt x="453" y="14"/>
                      </a:lnTo>
                      <a:lnTo>
                        <a:pt x="468" y="14"/>
                      </a:lnTo>
                      <a:lnTo>
                        <a:pt x="496" y="0"/>
                      </a:lnTo>
                      <a:lnTo>
                        <a:pt x="510" y="0"/>
                      </a:lnTo>
                      <a:lnTo>
                        <a:pt x="524" y="0"/>
                      </a:lnTo>
                      <a:lnTo>
                        <a:pt x="539" y="0"/>
                      </a:lnTo>
                      <a:lnTo>
                        <a:pt x="553" y="0"/>
                      </a:lnTo>
                      <a:lnTo>
                        <a:pt x="553" y="14"/>
                      </a:lnTo>
                      <a:lnTo>
                        <a:pt x="567" y="14"/>
                      </a:lnTo>
                      <a:lnTo>
                        <a:pt x="609" y="14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07" name="Freeform 49"/>
                <p:cNvSpPr>
                  <a:spLocks/>
                </p:cNvSpPr>
                <p:nvPr/>
              </p:nvSpPr>
              <p:spPr bwMode="gray">
                <a:xfrm>
                  <a:off x="3191" y="4908"/>
                  <a:ext cx="1276" cy="1574"/>
                </a:xfrm>
                <a:custGeom>
                  <a:avLst/>
                  <a:gdLst>
                    <a:gd name="T0" fmla="*/ 425 w 1276"/>
                    <a:gd name="T1" fmla="*/ 85 h 1574"/>
                    <a:gd name="T2" fmla="*/ 440 w 1276"/>
                    <a:gd name="T3" fmla="*/ 255 h 1574"/>
                    <a:gd name="T4" fmla="*/ 539 w 1276"/>
                    <a:gd name="T5" fmla="*/ 156 h 1574"/>
                    <a:gd name="T6" fmla="*/ 610 w 1276"/>
                    <a:gd name="T7" fmla="*/ 170 h 1574"/>
                    <a:gd name="T8" fmla="*/ 667 w 1276"/>
                    <a:gd name="T9" fmla="*/ 170 h 1574"/>
                    <a:gd name="T10" fmla="*/ 709 w 1276"/>
                    <a:gd name="T11" fmla="*/ 213 h 1574"/>
                    <a:gd name="T12" fmla="*/ 766 w 1276"/>
                    <a:gd name="T13" fmla="*/ 241 h 1574"/>
                    <a:gd name="T14" fmla="*/ 808 w 1276"/>
                    <a:gd name="T15" fmla="*/ 284 h 1574"/>
                    <a:gd name="T16" fmla="*/ 851 w 1276"/>
                    <a:gd name="T17" fmla="*/ 298 h 1574"/>
                    <a:gd name="T18" fmla="*/ 922 w 1276"/>
                    <a:gd name="T19" fmla="*/ 312 h 1574"/>
                    <a:gd name="T20" fmla="*/ 964 w 1276"/>
                    <a:gd name="T21" fmla="*/ 326 h 1574"/>
                    <a:gd name="T22" fmla="*/ 1021 w 1276"/>
                    <a:gd name="T23" fmla="*/ 340 h 1574"/>
                    <a:gd name="T24" fmla="*/ 1078 w 1276"/>
                    <a:gd name="T25" fmla="*/ 354 h 1574"/>
                    <a:gd name="T26" fmla="*/ 1135 w 1276"/>
                    <a:gd name="T27" fmla="*/ 369 h 1574"/>
                    <a:gd name="T28" fmla="*/ 1191 w 1276"/>
                    <a:gd name="T29" fmla="*/ 397 h 1574"/>
                    <a:gd name="T30" fmla="*/ 1220 w 1276"/>
                    <a:gd name="T31" fmla="*/ 397 h 1574"/>
                    <a:gd name="T32" fmla="*/ 1262 w 1276"/>
                    <a:gd name="T33" fmla="*/ 440 h 1574"/>
                    <a:gd name="T34" fmla="*/ 1262 w 1276"/>
                    <a:gd name="T35" fmla="*/ 496 h 1574"/>
                    <a:gd name="T36" fmla="*/ 1234 w 1276"/>
                    <a:gd name="T37" fmla="*/ 539 h 1574"/>
                    <a:gd name="T38" fmla="*/ 1234 w 1276"/>
                    <a:gd name="T39" fmla="*/ 567 h 1574"/>
                    <a:gd name="T40" fmla="*/ 1220 w 1276"/>
                    <a:gd name="T41" fmla="*/ 610 h 1574"/>
                    <a:gd name="T42" fmla="*/ 1191 w 1276"/>
                    <a:gd name="T43" fmla="*/ 667 h 1574"/>
                    <a:gd name="T44" fmla="*/ 1149 w 1276"/>
                    <a:gd name="T45" fmla="*/ 780 h 1574"/>
                    <a:gd name="T46" fmla="*/ 1106 w 1276"/>
                    <a:gd name="T47" fmla="*/ 865 h 1574"/>
                    <a:gd name="T48" fmla="*/ 1092 w 1276"/>
                    <a:gd name="T49" fmla="*/ 893 h 1574"/>
                    <a:gd name="T50" fmla="*/ 1064 w 1276"/>
                    <a:gd name="T51" fmla="*/ 936 h 1574"/>
                    <a:gd name="T52" fmla="*/ 1049 w 1276"/>
                    <a:gd name="T53" fmla="*/ 979 h 1574"/>
                    <a:gd name="T54" fmla="*/ 1021 w 1276"/>
                    <a:gd name="T55" fmla="*/ 1035 h 1574"/>
                    <a:gd name="T56" fmla="*/ 1007 w 1276"/>
                    <a:gd name="T57" fmla="*/ 1078 h 1574"/>
                    <a:gd name="T58" fmla="*/ 1007 w 1276"/>
                    <a:gd name="T59" fmla="*/ 1106 h 1574"/>
                    <a:gd name="T60" fmla="*/ 993 w 1276"/>
                    <a:gd name="T61" fmla="*/ 1120 h 1574"/>
                    <a:gd name="T62" fmla="*/ 979 w 1276"/>
                    <a:gd name="T63" fmla="*/ 1149 h 1574"/>
                    <a:gd name="T64" fmla="*/ 964 w 1276"/>
                    <a:gd name="T65" fmla="*/ 1177 h 1574"/>
                    <a:gd name="T66" fmla="*/ 936 w 1276"/>
                    <a:gd name="T67" fmla="*/ 1220 h 1574"/>
                    <a:gd name="T68" fmla="*/ 922 w 1276"/>
                    <a:gd name="T69" fmla="*/ 1248 h 1574"/>
                    <a:gd name="T70" fmla="*/ 893 w 1276"/>
                    <a:gd name="T71" fmla="*/ 1276 h 1574"/>
                    <a:gd name="T72" fmla="*/ 865 w 1276"/>
                    <a:gd name="T73" fmla="*/ 1347 h 1574"/>
                    <a:gd name="T74" fmla="*/ 851 w 1276"/>
                    <a:gd name="T75" fmla="*/ 1362 h 1574"/>
                    <a:gd name="T76" fmla="*/ 823 w 1276"/>
                    <a:gd name="T77" fmla="*/ 1404 h 1574"/>
                    <a:gd name="T78" fmla="*/ 808 w 1276"/>
                    <a:gd name="T79" fmla="*/ 1447 h 1574"/>
                    <a:gd name="T80" fmla="*/ 808 w 1276"/>
                    <a:gd name="T81" fmla="*/ 1475 h 1574"/>
                    <a:gd name="T82" fmla="*/ 794 w 1276"/>
                    <a:gd name="T83" fmla="*/ 1503 h 1574"/>
                    <a:gd name="T84" fmla="*/ 752 w 1276"/>
                    <a:gd name="T85" fmla="*/ 1518 h 1574"/>
                    <a:gd name="T86" fmla="*/ 610 w 1276"/>
                    <a:gd name="T87" fmla="*/ 1518 h 1574"/>
                    <a:gd name="T88" fmla="*/ 511 w 1276"/>
                    <a:gd name="T89" fmla="*/ 1532 h 1574"/>
                    <a:gd name="T90" fmla="*/ 298 w 1276"/>
                    <a:gd name="T91" fmla="*/ 1503 h 1574"/>
                    <a:gd name="T92" fmla="*/ 85 w 1276"/>
                    <a:gd name="T93" fmla="*/ 1319 h 1574"/>
                    <a:gd name="T94" fmla="*/ 0 w 1276"/>
                    <a:gd name="T95" fmla="*/ 1248 h 1574"/>
                    <a:gd name="T96" fmla="*/ 142 w 1276"/>
                    <a:gd name="T97" fmla="*/ 964 h 1574"/>
                    <a:gd name="T98" fmla="*/ 184 w 1276"/>
                    <a:gd name="T99" fmla="*/ 794 h 1574"/>
                    <a:gd name="T100" fmla="*/ 199 w 1276"/>
                    <a:gd name="T101" fmla="*/ 567 h 1574"/>
                    <a:gd name="T102" fmla="*/ 184 w 1276"/>
                    <a:gd name="T103" fmla="*/ 340 h 1574"/>
                    <a:gd name="T104" fmla="*/ 199 w 1276"/>
                    <a:gd name="T105" fmla="*/ 284 h 1574"/>
                    <a:gd name="T106" fmla="*/ 241 w 1276"/>
                    <a:gd name="T107" fmla="*/ 184 h 1574"/>
                    <a:gd name="T108" fmla="*/ 269 w 1276"/>
                    <a:gd name="T109" fmla="*/ 128 h 1574"/>
                    <a:gd name="T110" fmla="*/ 312 w 1276"/>
                    <a:gd name="T111" fmla="*/ 85 h 1574"/>
                    <a:gd name="T112" fmla="*/ 355 w 1276"/>
                    <a:gd name="T113" fmla="*/ 57 h 1574"/>
                    <a:gd name="T114" fmla="*/ 411 w 1276"/>
                    <a:gd name="T115" fmla="*/ 28 h 1574"/>
                    <a:gd name="T116" fmla="*/ 440 w 1276"/>
                    <a:gd name="T117" fmla="*/ 14 h 1574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1276"/>
                    <a:gd name="T178" fmla="*/ 0 h 1574"/>
                    <a:gd name="T179" fmla="*/ 1276 w 1276"/>
                    <a:gd name="T180" fmla="*/ 1574 h 1574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1276" h="1574">
                      <a:moveTo>
                        <a:pt x="440" y="14"/>
                      </a:moveTo>
                      <a:lnTo>
                        <a:pt x="425" y="28"/>
                      </a:lnTo>
                      <a:lnTo>
                        <a:pt x="425" y="42"/>
                      </a:lnTo>
                      <a:lnTo>
                        <a:pt x="425" y="57"/>
                      </a:lnTo>
                      <a:lnTo>
                        <a:pt x="425" y="71"/>
                      </a:lnTo>
                      <a:lnTo>
                        <a:pt x="425" y="85"/>
                      </a:lnTo>
                      <a:lnTo>
                        <a:pt x="425" y="99"/>
                      </a:lnTo>
                      <a:lnTo>
                        <a:pt x="425" y="128"/>
                      </a:lnTo>
                      <a:lnTo>
                        <a:pt x="425" y="156"/>
                      </a:lnTo>
                      <a:lnTo>
                        <a:pt x="425" y="170"/>
                      </a:lnTo>
                      <a:lnTo>
                        <a:pt x="440" y="184"/>
                      </a:lnTo>
                      <a:lnTo>
                        <a:pt x="440" y="198"/>
                      </a:lnTo>
                      <a:lnTo>
                        <a:pt x="440" y="213"/>
                      </a:lnTo>
                      <a:lnTo>
                        <a:pt x="440" y="255"/>
                      </a:lnTo>
                      <a:lnTo>
                        <a:pt x="454" y="241"/>
                      </a:lnTo>
                      <a:lnTo>
                        <a:pt x="482" y="241"/>
                      </a:lnTo>
                      <a:lnTo>
                        <a:pt x="482" y="227"/>
                      </a:lnTo>
                      <a:lnTo>
                        <a:pt x="511" y="213"/>
                      </a:lnTo>
                      <a:lnTo>
                        <a:pt x="525" y="184"/>
                      </a:lnTo>
                      <a:lnTo>
                        <a:pt x="525" y="170"/>
                      </a:lnTo>
                      <a:lnTo>
                        <a:pt x="539" y="156"/>
                      </a:lnTo>
                      <a:lnTo>
                        <a:pt x="553" y="156"/>
                      </a:lnTo>
                      <a:lnTo>
                        <a:pt x="567" y="156"/>
                      </a:lnTo>
                      <a:lnTo>
                        <a:pt x="581" y="156"/>
                      </a:lnTo>
                      <a:lnTo>
                        <a:pt x="596" y="156"/>
                      </a:lnTo>
                      <a:lnTo>
                        <a:pt x="610" y="156"/>
                      </a:lnTo>
                      <a:lnTo>
                        <a:pt x="610" y="170"/>
                      </a:lnTo>
                      <a:lnTo>
                        <a:pt x="624" y="170"/>
                      </a:lnTo>
                      <a:lnTo>
                        <a:pt x="638" y="170"/>
                      </a:lnTo>
                      <a:lnTo>
                        <a:pt x="652" y="170"/>
                      </a:lnTo>
                      <a:lnTo>
                        <a:pt x="667" y="170"/>
                      </a:lnTo>
                      <a:lnTo>
                        <a:pt x="667" y="184"/>
                      </a:lnTo>
                      <a:lnTo>
                        <a:pt x="681" y="184"/>
                      </a:lnTo>
                      <a:lnTo>
                        <a:pt x="695" y="198"/>
                      </a:lnTo>
                      <a:lnTo>
                        <a:pt x="709" y="198"/>
                      </a:lnTo>
                      <a:lnTo>
                        <a:pt x="709" y="213"/>
                      </a:lnTo>
                      <a:lnTo>
                        <a:pt x="723" y="213"/>
                      </a:lnTo>
                      <a:lnTo>
                        <a:pt x="723" y="227"/>
                      </a:lnTo>
                      <a:lnTo>
                        <a:pt x="737" y="227"/>
                      </a:lnTo>
                      <a:lnTo>
                        <a:pt x="737" y="241"/>
                      </a:lnTo>
                      <a:lnTo>
                        <a:pt x="752" y="241"/>
                      </a:lnTo>
                      <a:lnTo>
                        <a:pt x="766" y="241"/>
                      </a:lnTo>
                      <a:lnTo>
                        <a:pt x="766" y="255"/>
                      </a:lnTo>
                      <a:lnTo>
                        <a:pt x="780" y="255"/>
                      </a:lnTo>
                      <a:lnTo>
                        <a:pt x="780" y="269"/>
                      </a:lnTo>
                      <a:lnTo>
                        <a:pt x="794" y="269"/>
                      </a:lnTo>
                      <a:lnTo>
                        <a:pt x="808" y="269"/>
                      </a:lnTo>
                      <a:lnTo>
                        <a:pt x="808" y="284"/>
                      </a:lnTo>
                      <a:lnTo>
                        <a:pt x="823" y="284"/>
                      </a:lnTo>
                      <a:lnTo>
                        <a:pt x="837" y="284"/>
                      </a:lnTo>
                      <a:lnTo>
                        <a:pt x="851" y="284"/>
                      </a:lnTo>
                      <a:lnTo>
                        <a:pt x="851" y="298"/>
                      </a:lnTo>
                      <a:lnTo>
                        <a:pt x="865" y="298"/>
                      </a:lnTo>
                      <a:lnTo>
                        <a:pt x="879" y="298"/>
                      </a:lnTo>
                      <a:lnTo>
                        <a:pt x="893" y="312"/>
                      </a:lnTo>
                      <a:lnTo>
                        <a:pt x="908" y="312"/>
                      </a:lnTo>
                      <a:lnTo>
                        <a:pt x="922" y="312"/>
                      </a:lnTo>
                      <a:lnTo>
                        <a:pt x="936" y="312"/>
                      </a:lnTo>
                      <a:lnTo>
                        <a:pt x="950" y="326"/>
                      </a:lnTo>
                      <a:lnTo>
                        <a:pt x="964" y="326"/>
                      </a:lnTo>
                      <a:lnTo>
                        <a:pt x="979" y="326"/>
                      </a:lnTo>
                      <a:lnTo>
                        <a:pt x="993" y="326"/>
                      </a:lnTo>
                      <a:lnTo>
                        <a:pt x="993" y="340"/>
                      </a:lnTo>
                      <a:lnTo>
                        <a:pt x="1007" y="340"/>
                      </a:lnTo>
                      <a:lnTo>
                        <a:pt x="1021" y="340"/>
                      </a:lnTo>
                      <a:lnTo>
                        <a:pt x="1035" y="340"/>
                      </a:lnTo>
                      <a:lnTo>
                        <a:pt x="1049" y="354"/>
                      </a:lnTo>
                      <a:lnTo>
                        <a:pt x="1064" y="354"/>
                      </a:lnTo>
                      <a:lnTo>
                        <a:pt x="1078" y="354"/>
                      </a:lnTo>
                      <a:lnTo>
                        <a:pt x="1092" y="369"/>
                      </a:lnTo>
                      <a:lnTo>
                        <a:pt x="1106" y="369"/>
                      </a:lnTo>
                      <a:lnTo>
                        <a:pt x="1120" y="369"/>
                      </a:lnTo>
                      <a:lnTo>
                        <a:pt x="1135" y="369"/>
                      </a:lnTo>
                      <a:lnTo>
                        <a:pt x="1135" y="383"/>
                      </a:lnTo>
                      <a:lnTo>
                        <a:pt x="1149" y="383"/>
                      </a:lnTo>
                      <a:lnTo>
                        <a:pt x="1177" y="383"/>
                      </a:lnTo>
                      <a:lnTo>
                        <a:pt x="1191" y="383"/>
                      </a:lnTo>
                      <a:lnTo>
                        <a:pt x="1191" y="397"/>
                      </a:lnTo>
                      <a:lnTo>
                        <a:pt x="1205" y="397"/>
                      </a:lnTo>
                      <a:lnTo>
                        <a:pt x="1220" y="397"/>
                      </a:lnTo>
                      <a:lnTo>
                        <a:pt x="1234" y="411"/>
                      </a:lnTo>
                      <a:lnTo>
                        <a:pt x="1248" y="411"/>
                      </a:lnTo>
                      <a:lnTo>
                        <a:pt x="1262" y="411"/>
                      </a:lnTo>
                      <a:lnTo>
                        <a:pt x="1276" y="411"/>
                      </a:lnTo>
                      <a:lnTo>
                        <a:pt x="1276" y="425"/>
                      </a:lnTo>
                      <a:lnTo>
                        <a:pt x="1262" y="440"/>
                      </a:lnTo>
                      <a:lnTo>
                        <a:pt x="1276" y="440"/>
                      </a:lnTo>
                      <a:lnTo>
                        <a:pt x="1276" y="454"/>
                      </a:lnTo>
                      <a:lnTo>
                        <a:pt x="1276" y="468"/>
                      </a:lnTo>
                      <a:lnTo>
                        <a:pt x="1262" y="468"/>
                      </a:lnTo>
                      <a:lnTo>
                        <a:pt x="1262" y="482"/>
                      </a:lnTo>
                      <a:lnTo>
                        <a:pt x="1262" y="496"/>
                      </a:lnTo>
                      <a:lnTo>
                        <a:pt x="1262" y="510"/>
                      </a:lnTo>
                      <a:lnTo>
                        <a:pt x="1248" y="510"/>
                      </a:lnTo>
                      <a:lnTo>
                        <a:pt x="1248" y="525"/>
                      </a:lnTo>
                      <a:lnTo>
                        <a:pt x="1234" y="539"/>
                      </a:lnTo>
                      <a:lnTo>
                        <a:pt x="1234" y="553"/>
                      </a:lnTo>
                      <a:lnTo>
                        <a:pt x="1234" y="567"/>
                      </a:lnTo>
                      <a:lnTo>
                        <a:pt x="1234" y="581"/>
                      </a:lnTo>
                      <a:lnTo>
                        <a:pt x="1220" y="581"/>
                      </a:lnTo>
                      <a:lnTo>
                        <a:pt x="1234" y="581"/>
                      </a:lnTo>
                      <a:lnTo>
                        <a:pt x="1220" y="596"/>
                      </a:lnTo>
                      <a:lnTo>
                        <a:pt x="1220" y="610"/>
                      </a:lnTo>
                      <a:lnTo>
                        <a:pt x="1220" y="624"/>
                      </a:lnTo>
                      <a:lnTo>
                        <a:pt x="1205" y="638"/>
                      </a:lnTo>
                      <a:lnTo>
                        <a:pt x="1205" y="652"/>
                      </a:lnTo>
                      <a:lnTo>
                        <a:pt x="1191" y="652"/>
                      </a:lnTo>
                      <a:lnTo>
                        <a:pt x="1191" y="667"/>
                      </a:lnTo>
                      <a:lnTo>
                        <a:pt x="1191" y="681"/>
                      </a:lnTo>
                      <a:lnTo>
                        <a:pt x="1191" y="695"/>
                      </a:lnTo>
                      <a:lnTo>
                        <a:pt x="1177" y="723"/>
                      </a:lnTo>
                      <a:lnTo>
                        <a:pt x="1163" y="752"/>
                      </a:lnTo>
                      <a:lnTo>
                        <a:pt x="1149" y="780"/>
                      </a:lnTo>
                      <a:lnTo>
                        <a:pt x="1149" y="794"/>
                      </a:lnTo>
                      <a:lnTo>
                        <a:pt x="1120" y="837"/>
                      </a:lnTo>
                      <a:lnTo>
                        <a:pt x="1120" y="851"/>
                      </a:lnTo>
                      <a:lnTo>
                        <a:pt x="1106" y="865"/>
                      </a:lnTo>
                      <a:lnTo>
                        <a:pt x="1092" y="865"/>
                      </a:lnTo>
                      <a:lnTo>
                        <a:pt x="1092" y="879"/>
                      </a:lnTo>
                      <a:lnTo>
                        <a:pt x="1092" y="893"/>
                      </a:lnTo>
                      <a:lnTo>
                        <a:pt x="1078" y="908"/>
                      </a:lnTo>
                      <a:lnTo>
                        <a:pt x="1078" y="922"/>
                      </a:lnTo>
                      <a:lnTo>
                        <a:pt x="1078" y="936"/>
                      </a:lnTo>
                      <a:lnTo>
                        <a:pt x="1064" y="936"/>
                      </a:lnTo>
                      <a:lnTo>
                        <a:pt x="1078" y="936"/>
                      </a:lnTo>
                      <a:lnTo>
                        <a:pt x="1064" y="936"/>
                      </a:lnTo>
                      <a:lnTo>
                        <a:pt x="1064" y="950"/>
                      </a:lnTo>
                      <a:lnTo>
                        <a:pt x="1049" y="964"/>
                      </a:lnTo>
                      <a:lnTo>
                        <a:pt x="1049" y="979"/>
                      </a:lnTo>
                      <a:lnTo>
                        <a:pt x="1049" y="993"/>
                      </a:lnTo>
                      <a:lnTo>
                        <a:pt x="1049" y="1007"/>
                      </a:lnTo>
                      <a:lnTo>
                        <a:pt x="1035" y="1007"/>
                      </a:lnTo>
                      <a:lnTo>
                        <a:pt x="1035" y="1021"/>
                      </a:lnTo>
                      <a:lnTo>
                        <a:pt x="1021" y="1021"/>
                      </a:lnTo>
                      <a:lnTo>
                        <a:pt x="1021" y="1035"/>
                      </a:lnTo>
                      <a:lnTo>
                        <a:pt x="1021" y="1050"/>
                      </a:lnTo>
                      <a:lnTo>
                        <a:pt x="1021" y="1064"/>
                      </a:lnTo>
                      <a:lnTo>
                        <a:pt x="1007" y="1064"/>
                      </a:lnTo>
                      <a:lnTo>
                        <a:pt x="1007" y="1078"/>
                      </a:lnTo>
                      <a:lnTo>
                        <a:pt x="1007" y="1092"/>
                      </a:lnTo>
                      <a:lnTo>
                        <a:pt x="1007" y="1106"/>
                      </a:lnTo>
                      <a:lnTo>
                        <a:pt x="993" y="1106"/>
                      </a:lnTo>
                      <a:lnTo>
                        <a:pt x="993" y="1120"/>
                      </a:lnTo>
                      <a:lnTo>
                        <a:pt x="979" y="1135"/>
                      </a:lnTo>
                      <a:lnTo>
                        <a:pt x="979" y="1149"/>
                      </a:lnTo>
                      <a:lnTo>
                        <a:pt x="979" y="1163"/>
                      </a:lnTo>
                      <a:lnTo>
                        <a:pt x="964" y="1163"/>
                      </a:lnTo>
                      <a:lnTo>
                        <a:pt x="979" y="1163"/>
                      </a:lnTo>
                      <a:lnTo>
                        <a:pt x="979" y="1177"/>
                      </a:lnTo>
                      <a:lnTo>
                        <a:pt x="964" y="1177"/>
                      </a:lnTo>
                      <a:lnTo>
                        <a:pt x="964" y="1191"/>
                      </a:lnTo>
                      <a:lnTo>
                        <a:pt x="964" y="1206"/>
                      </a:lnTo>
                      <a:lnTo>
                        <a:pt x="950" y="1206"/>
                      </a:lnTo>
                      <a:lnTo>
                        <a:pt x="936" y="1206"/>
                      </a:lnTo>
                      <a:lnTo>
                        <a:pt x="936" y="1220"/>
                      </a:lnTo>
                      <a:lnTo>
                        <a:pt x="936" y="1234"/>
                      </a:lnTo>
                      <a:lnTo>
                        <a:pt x="922" y="1234"/>
                      </a:lnTo>
                      <a:lnTo>
                        <a:pt x="922" y="1248"/>
                      </a:lnTo>
                      <a:lnTo>
                        <a:pt x="908" y="1262"/>
                      </a:lnTo>
                      <a:lnTo>
                        <a:pt x="908" y="1276"/>
                      </a:lnTo>
                      <a:lnTo>
                        <a:pt x="893" y="1276"/>
                      </a:lnTo>
                      <a:lnTo>
                        <a:pt x="893" y="1291"/>
                      </a:lnTo>
                      <a:lnTo>
                        <a:pt x="879" y="1319"/>
                      </a:lnTo>
                      <a:lnTo>
                        <a:pt x="865" y="1333"/>
                      </a:lnTo>
                      <a:lnTo>
                        <a:pt x="865" y="1347"/>
                      </a:lnTo>
                      <a:lnTo>
                        <a:pt x="851" y="1347"/>
                      </a:lnTo>
                      <a:lnTo>
                        <a:pt x="851" y="1362"/>
                      </a:lnTo>
                      <a:lnTo>
                        <a:pt x="851" y="1376"/>
                      </a:lnTo>
                      <a:lnTo>
                        <a:pt x="837" y="1376"/>
                      </a:lnTo>
                      <a:lnTo>
                        <a:pt x="823" y="1390"/>
                      </a:lnTo>
                      <a:lnTo>
                        <a:pt x="823" y="1404"/>
                      </a:lnTo>
                      <a:lnTo>
                        <a:pt x="823" y="1418"/>
                      </a:lnTo>
                      <a:lnTo>
                        <a:pt x="823" y="1432"/>
                      </a:lnTo>
                      <a:lnTo>
                        <a:pt x="823" y="1447"/>
                      </a:lnTo>
                      <a:lnTo>
                        <a:pt x="808" y="1447"/>
                      </a:lnTo>
                      <a:lnTo>
                        <a:pt x="808" y="1461"/>
                      </a:lnTo>
                      <a:lnTo>
                        <a:pt x="808" y="1475"/>
                      </a:lnTo>
                      <a:lnTo>
                        <a:pt x="808" y="1489"/>
                      </a:lnTo>
                      <a:lnTo>
                        <a:pt x="808" y="1503"/>
                      </a:lnTo>
                      <a:lnTo>
                        <a:pt x="794" y="1503"/>
                      </a:lnTo>
                      <a:lnTo>
                        <a:pt x="794" y="1518"/>
                      </a:lnTo>
                      <a:lnTo>
                        <a:pt x="780" y="1518"/>
                      </a:lnTo>
                      <a:lnTo>
                        <a:pt x="752" y="1518"/>
                      </a:lnTo>
                      <a:lnTo>
                        <a:pt x="709" y="1518"/>
                      </a:lnTo>
                      <a:lnTo>
                        <a:pt x="695" y="1518"/>
                      </a:lnTo>
                      <a:lnTo>
                        <a:pt x="667" y="1518"/>
                      </a:lnTo>
                      <a:lnTo>
                        <a:pt x="638" y="1518"/>
                      </a:lnTo>
                      <a:lnTo>
                        <a:pt x="624" y="1518"/>
                      </a:lnTo>
                      <a:lnTo>
                        <a:pt x="610" y="1518"/>
                      </a:lnTo>
                      <a:lnTo>
                        <a:pt x="596" y="1518"/>
                      </a:lnTo>
                      <a:lnTo>
                        <a:pt x="581" y="1518"/>
                      </a:lnTo>
                      <a:lnTo>
                        <a:pt x="525" y="1532"/>
                      </a:lnTo>
                      <a:lnTo>
                        <a:pt x="511" y="1532"/>
                      </a:lnTo>
                      <a:lnTo>
                        <a:pt x="482" y="1546"/>
                      </a:lnTo>
                      <a:lnTo>
                        <a:pt x="468" y="1546"/>
                      </a:lnTo>
                      <a:lnTo>
                        <a:pt x="425" y="1546"/>
                      </a:lnTo>
                      <a:lnTo>
                        <a:pt x="369" y="1560"/>
                      </a:lnTo>
                      <a:lnTo>
                        <a:pt x="312" y="1574"/>
                      </a:lnTo>
                      <a:lnTo>
                        <a:pt x="312" y="1546"/>
                      </a:lnTo>
                      <a:lnTo>
                        <a:pt x="312" y="1532"/>
                      </a:lnTo>
                      <a:lnTo>
                        <a:pt x="298" y="1503"/>
                      </a:lnTo>
                      <a:lnTo>
                        <a:pt x="298" y="1475"/>
                      </a:lnTo>
                      <a:lnTo>
                        <a:pt x="284" y="1461"/>
                      </a:lnTo>
                      <a:lnTo>
                        <a:pt x="284" y="1447"/>
                      </a:lnTo>
                      <a:lnTo>
                        <a:pt x="241" y="1432"/>
                      </a:lnTo>
                      <a:lnTo>
                        <a:pt x="241" y="1418"/>
                      </a:lnTo>
                      <a:lnTo>
                        <a:pt x="199" y="1404"/>
                      </a:lnTo>
                      <a:lnTo>
                        <a:pt x="99" y="1347"/>
                      </a:lnTo>
                      <a:lnTo>
                        <a:pt x="99" y="1333"/>
                      </a:lnTo>
                      <a:lnTo>
                        <a:pt x="85" y="1319"/>
                      </a:lnTo>
                      <a:lnTo>
                        <a:pt x="57" y="1305"/>
                      </a:lnTo>
                      <a:lnTo>
                        <a:pt x="28" y="1291"/>
                      </a:lnTo>
                      <a:lnTo>
                        <a:pt x="28" y="1276"/>
                      </a:lnTo>
                      <a:lnTo>
                        <a:pt x="0" y="1248"/>
                      </a:lnTo>
                      <a:lnTo>
                        <a:pt x="28" y="1206"/>
                      </a:lnTo>
                      <a:lnTo>
                        <a:pt x="71" y="1149"/>
                      </a:lnTo>
                      <a:lnTo>
                        <a:pt x="85" y="1106"/>
                      </a:lnTo>
                      <a:lnTo>
                        <a:pt x="99" y="1106"/>
                      </a:lnTo>
                      <a:lnTo>
                        <a:pt x="128" y="1035"/>
                      </a:lnTo>
                      <a:lnTo>
                        <a:pt x="142" y="979"/>
                      </a:lnTo>
                      <a:lnTo>
                        <a:pt x="142" y="964"/>
                      </a:lnTo>
                      <a:lnTo>
                        <a:pt x="156" y="936"/>
                      </a:lnTo>
                      <a:lnTo>
                        <a:pt x="156" y="922"/>
                      </a:lnTo>
                      <a:lnTo>
                        <a:pt x="156" y="908"/>
                      </a:lnTo>
                      <a:lnTo>
                        <a:pt x="156" y="893"/>
                      </a:lnTo>
                      <a:lnTo>
                        <a:pt x="170" y="879"/>
                      </a:lnTo>
                      <a:lnTo>
                        <a:pt x="170" y="865"/>
                      </a:lnTo>
                      <a:lnTo>
                        <a:pt x="170" y="851"/>
                      </a:lnTo>
                      <a:lnTo>
                        <a:pt x="184" y="823"/>
                      </a:lnTo>
                      <a:lnTo>
                        <a:pt x="184" y="794"/>
                      </a:lnTo>
                      <a:lnTo>
                        <a:pt x="184" y="766"/>
                      </a:lnTo>
                      <a:lnTo>
                        <a:pt x="199" y="737"/>
                      </a:lnTo>
                      <a:lnTo>
                        <a:pt x="199" y="723"/>
                      </a:lnTo>
                      <a:lnTo>
                        <a:pt x="199" y="709"/>
                      </a:lnTo>
                      <a:lnTo>
                        <a:pt x="199" y="667"/>
                      </a:lnTo>
                      <a:lnTo>
                        <a:pt x="199" y="652"/>
                      </a:lnTo>
                      <a:lnTo>
                        <a:pt x="199" y="610"/>
                      </a:lnTo>
                      <a:lnTo>
                        <a:pt x="199" y="596"/>
                      </a:lnTo>
                      <a:lnTo>
                        <a:pt x="199" y="581"/>
                      </a:lnTo>
                      <a:lnTo>
                        <a:pt x="199" y="567"/>
                      </a:lnTo>
                      <a:lnTo>
                        <a:pt x="199" y="539"/>
                      </a:lnTo>
                      <a:lnTo>
                        <a:pt x="199" y="510"/>
                      </a:lnTo>
                      <a:lnTo>
                        <a:pt x="199" y="482"/>
                      </a:lnTo>
                      <a:lnTo>
                        <a:pt x="199" y="468"/>
                      </a:lnTo>
                      <a:lnTo>
                        <a:pt x="184" y="425"/>
                      </a:lnTo>
                      <a:lnTo>
                        <a:pt x="184" y="411"/>
                      </a:lnTo>
                      <a:lnTo>
                        <a:pt x="184" y="383"/>
                      </a:lnTo>
                      <a:lnTo>
                        <a:pt x="184" y="340"/>
                      </a:lnTo>
                      <a:lnTo>
                        <a:pt x="184" y="326"/>
                      </a:lnTo>
                      <a:lnTo>
                        <a:pt x="199" y="326"/>
                      </a:lnTo>
                      <a:lnTo>
                        <a:pt x="199" y="312"/>
                      </a:lnTo>
                      <a:lnTo>
                        <a:pt x="199" y="298"/>
                      </a:lnTo>
                      <a:lnTo>
                        <a:pt x="199" y="284"/>
                      </a:lnTo>
                      <a:lnTo>
                        <a:pt x="213" y="269"/>
                      </a:lnTo>
                      <a:lnTo>
                        <a:pt x="213" y="255"/>
                      </a:lnTo>
                      <a:lnTo>
                        <a:pt x="213" y="241"/>
                      </a:lnTo>
                      <a:lnTo>
                        <a:pt x="227" y="227"/>
                      </a:lnTo>
                      <a:lnTo>
                        <a:pt x="227" y="213"/>
                      </a:lnTo>
                      <a:lnTo>
                        <a:pt x="241" y="198"/>
                      </a:lnTo>
                      <a:lnTo>
                        <a:pt x="241" y="184"/>
                      </a:lnTo>
                      <a:lnTo>
                        <a:pt x="241" y="170"/>
                      </a:lnTo>
                      <a:lnTo>
                        <a:pt x="255" y="170"/>
                      </a:lnTo>
                      <a:lnTo>
                        <a:pt x="255" y="156"/>
                      </a:lnTo>
                      <a:lnTo>
                        <a:pt x="255" y="142"/>
                      </a:lnTo>
                      <a:lnTo>
                        <a:pt x="269" y="142"/>
                      </a:lnTo>
                      <a:lnTo>
                        <a:pt x="269" y="128"/>
                      </a:lnTo>
                      <a:lnTo>
                        <a:pt x="269" y="113"/>
                      </a:lnTo>
                      <a:lnTo>
                        <a:pt x="284" y="99"/>
                      </a:lnTo>
                      <a:lnTo>
                        <a:pt x="298" y="99"/>
                      </a:lnTo>
                      <a:lnTo>
                        <a:pt x="298" y="85"/>
                      </a:lnTo>
                      <a:lnTo>
                        <a:pt x="312" y="85"/>
                      </a:lnTo>
                      <a:lnTo>
                        <a:pt x="326" y="85"/>
                      </a:lnTo>
                      <a:lnTo>
                        <a:pt x="326" y="71"/>
                      </a:lnTo>
                      <a:lnTo>
                        <a:pt x="340" y="71"/>
                      </a:lnTo>
                      <a:lnTo>
                        <a:pt x="340" y="57"/>
                      </a:lnTo>
                      <a:lnTo>
                        <a:pt x="355" y="57"/>
                      </a:lnTo>
                      <a:lnTo>
                        <a:pt x="355" y="42"/>
                      </a:lnTo>
                      <a:lnTo>
                        <a:pt x="369" y="42"/>
                      </a:lnTo>
                      <a:lnTo>
                        <a:pt x="383" y="42"/>
                      </a:lnTo>
                      <a:lnTo>
                        <a:pt x="397" y="28"/>
                      </a:lnTo>
                      <a:lnTo>
                        <a:pt x="411" y="28"/>
                      </a:lnTo>
                      <a:lnTo>
                        <a:pt x="411" y="14"/>
                      </a:lnTo>
                      <a:lnTo>
                        <a:pt x="425" y="0"/>
                      </a:lnTo>
                      <a:lnTo>
                        <a:pt x="440" y="0"/>
                      </a:lnTo>
                      <a:lnTo>
                        <a:pt x="440" y="14"/>
                      </a:lnTo>
                      <a:close/>
                    </a:path>
                  </a:pathLst>
                </a:custGeom>
                <a:pattFill prst="pct20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08" name="Freeform 48"/>
                <p:cNvSpPr>
                  <a:spLocks/>
                </p:cNvSpPr>
                <p:nvPr/>
              </p:nvSpPr>
              <p:spPr bwMode="gray">
                <a:xfrm>
                  <a:off x="556" y="1829"/>
                  <a:ext cx="2664" cy="2171"/>
                </a:xfrm>
                <a:custGeom>
                  <a:avLst/>
                  <a:gdLst>
                    <a:gd name="T0" fmla="*/ 0 w 2666"/>
                    <a:gd name="T1" fmla="*/ 1833 h 2170"/>
                    <a:gd name="T2" fmla="*/ 57 w 2666"/>
                    <a:gd name="T3" fmla="*/ 1720 h 2170"/>
                    <a:gd name="T4" fmla="*/ 184 w 2666"/>
                    <a:gd name="T5" fmla="*/ 1521 h 2170"/>
                    <a:gd name="T6" fmla="*/ 284 w 2666"/>
                    <a:gd name="T7" fmla="*/ 1365 h 2170"/>
                    <a:gd name="T8" fmla="*/ 383 w 2666"/>
                    <a:gd name="T9" fmla="*/ 1238 h 2170"/>
                    <a:gd name="T10" fmla="*/ 468 w 2666"/>
                    <a:gd name="T11" fmla="*/ 1181 h 2170"/>
                    <a:gd name="T12" fmla="*/ 567 w 2666"/>
                    <a:gd name="T13" fmla="*/ 1138 h 2170"/>
                    <a:gd name="T14" fmla="*/ 833 w 2666"/>
                    <a:gd name="T15" fmla="*/ 1049 h 2170"/>
                    <a:gd name="T16" fmla="*/ 904 w 2666"/>
                    <a:gd name="T17" fmla="*/ 1021 h 2170"/>
                    <a:gd name="T18" fmla="*/ 932 w 2666"/>
                    <a:gd name="T19" fmla="*/ 964 h 2170"/>
                    <a:gd name="T20" fmla="*/ 1003 w 2666"/>
                    <a:gd name="T21" fmla="*/ 851 h 2170"/>
                    <a:gd name="T22" fmla="*/ 1045 w 2666"/>
                    <a:gd name="T23" fmla="*/ 794 h 2170"/>
                    <a:gd name="T24" fmla="*/ 1074 w 2666"/>
                    <a:gd name="T25" fmla="*/ 780 h 2170"/>
                    <a:gd name="T26" fmla="*/ 1130 w 2666"/>
                    <a:gd name="T27" fmla="*/ 737 h 2170"/>
                    <a:gd name="T28" fmla="*/ 1201 w 2666"/>
                    <a:gd name="T29" fmla="*/ 695 h 2170"/>
                    <a:gd name="T30" fmla="*/ 1301 w 2666"/>
                    <a:gd name="T31" fmla="*/ 638 h 2170"/>
                    <a:gd name="T32" fmla="*/ 1414 w 2666"/>
                    <a:gd name="T33" fmla="*/ 595 h 2170"/>
                    <a:gd name="T34" fmla="*/ 1528 w 2666"/>
                    <a:gd name="T35" fmla="*/ 553 h 2170"/>
                    <a:gd name="T36" fmla="*/ 1613 w 2666"/>
                    <a:gd name="T37" fmla="*/ 510 h 2170"/>
                    <a:gd name="T38" fmla="*/ 1698 w 2666"/>
                    <a:gd name="T39" fmla="*/ 439 h 2170"/>
                    <a:gd name="T40" fmla="*/ 1740 w 2666"/>
                    <a:gd name="T41" fmla="*/ 340 h 2170"/>
                    <a:gd name="T42" fmla="*/ 1726 w 2666"/>
                    <a:gd name="T43" fmla="*/ 269 h 2170"/>
                    <a:gd name="T44" fmla="*/ 1684 w 2666"/>
                    <a:gd name="T45" fmla="*/ 156 h 2170"/>
                    <a:gd name="T46" fmla="*/ 1655 w 2666"/>
                    <a:gd name="T47" fmla="*/ 56 h 2170"/>
                    <a:gd name="T48" fmla="*/ 1684 w 2666"/>
                    <a:gd name="T49" fmla="*/ 14 h 2170"/>
                    <a:gd name="T50" fmla="*/ 1868 w 2666"/>
                    <a:gd name="T51" fmla="*/ 56 h 2170"/>
                    <a:gd name="T52" fmla="*/ 1911 w 2666"/>
                    <a:gd name="T53" fmla="*/ 70 h 2170"/>
                    <a:gd name="T54" fmla="*/ 1939 w 2666"/>
                    <a:gd name="T55" fmla="*/ 85 h 2170"/>
                    <a:gd name="T56" fmla="*/ 1967 w 2666"/>
                    <a:gd name="T57" fmla="*/ 99 h 2170"/>
                    <a:gd name="T58" fmla="*/ 2006 w 2666"/>
                    <a:gd name="T59" fmla="*/ 127 h 2170"/>
                    <a:gd name="T60" fmla="*/ 2034 w 2666"/>
                    <a:gd name="T61" fmla="*/ 156 h 2170"/>
                    <a:gd name="T62" fmla="*/ 2048 w 2666"/>
                    <a:gd name="T63" fmla="*/ 170 h 2170"/>
                    <a:gd name="T64" fmla="*/ 2091 w 2666"/>
                    <a:gd name="T65" fmla="*/ 226 h 2170"/>
                    <a:gd name="T66" fmla="*/ 2119 w 2666"/>
                    <a:gd name="T67" fmla="*/ 269 h 2170"/>
                    <a:gd name="T68" fmla="*/ 2162 w 2666"/>
                    <a:gd name="T69" fmla="*/ 297 h 2170"/>
                    <a:gd name="T70" fmla="*/ 2204 w 2666"/>
                    <a:gd name="T71" fmla="*/ 340 h 2170"/>
                    <a:gd name="T72" fmla="*/ 2247 w 2666"/>
                    <a:gd name="T73" fmla="*/ 411 h 2170"/>
                    <a:gd name="T74" fmla="*/ 2275 w 2666"/>
                    <a:gd name="T75" fmla="*/ 453 h 2170"/>
                    <a:gd name="T76" fmla="*/ 2318 w 2666"/>
                    <a:gd name="T77" fmla="*/ 510 h 2170"/>
                    <a:gd name="T78" fmla="*/ 2346 w 2666"/>
                    <a:gd name="T79" fmla="*/ 553 h 2170"/>
                    <a:gd name="T80" fmla="*/ 2403 w 2666"/>
                    <a:gd name="T81" fmla="*/ 624 h 2170"/>
                    <a:gd name="T82" fmla="*/ 2431 w 2666"/>
                    <a:gd name="T83" fmla="*/ 680 h 2170"/>
                    <a:gd name="T84" fmla="*/ 2460 w 2666"/>
                    <a:gd name="T85" fmla="*/ 709 h 2170"/>
                    <a:gd name="T86" fmla="*/ 2488 w 2666"/>
                    <a:gd name="T87" fmla="*/ 765 h 2170"/>
                    <a:gd name="T88" fmla="*/ 2545 w 2666"/>
                    <a:gd name="T89" fmla="*/ 836 h 2170"/>
                    <a:gd name="T90" fmla="*/ 2573 w 2666"/>
                    <a:gd name="T91" fmla="*/ 879 h 2170"/>
                    <a:gd name="T92" fmla="*/ 2658 w 2666"/>
                    <a:gd name="T93" fmla="*/ 1007 h 2170"/>
                    <a:gd name="T94" fmla="*/ 2502 w 2666"/>
                    <a:gd name="T95" fmla="*/ 1124 h 2170"/>
                    <a:gd name="T96" fmla="*/ 2389 w 2666"/>
                    <a:gd name="T97" fmla="*/ 1209 h 2170"/>
                    <a:gd name="T98" fmla="*/ 2233 w 2666"/>
                    <a:gd name="T99" fmla="*/ 1308 h 2170"/>
                    <a:gd name="T100" fmla="*/ 2133 w 2666"/>
                    <a:gd name="T101" fmla="*/ 1379 h 2170"/>
                    <a:gd name="T102" fmla="*/ 2006 w 2666"/>
                    <a:gd name="T103" fmla="*/ 1450 h 2170"/>
                    <a:gd name="T104" fmla="*/ 1740 w 2666"/>
                    <a:gd name="T105" fmla="*/ 1592 h 2170"/>
                    <a:gd name="T106" fmla="*/ 1485 w 2666"/>
                    <a:gd name="T107" fmla="*/ 1734 h 2170"/>
                    <a:gd name="T108" fmla="*/ 1343 w 2666"/>
                    <a:gd name="T109" fmla="*/ 1791 h 2170"/>
                    <a:gd name="T110" fmla="*/ 1216 w 2666"/>
                    <a:gd name="T111" fmla="*/ 1848 h 2170"/>
                    <a:gd name="T112" fmla="*/ 1102 w 2666"/>
                    <a:gd name="T113" fmla="*/ 1904 h 2170"/>
                    <a:gd name="T114" fmla="*/ 539 w 2666"/>
                    <a:gd name="T115" fmla="*/ 2089 h 2170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2666"/>
                    <a:gd name="T175" fmla="*/ 0 h 2170"/>
                    <a:gd name="T176" fmla="*/ 2666 w 2666"/>
                    <a:gd name="T177" fmla="*/ 2170 h 2170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2666" h="2170">
                      <a:moveTo>
                        <a:pt x="440" y="2127"/>
                      </a:moveTo>
                      <a:lnTo>
                        <a:pt x="298" y="2170"/>
                      </a:lnTo>
                      <a:lnTo>
                        <a:pt x="284" y="2156"/>
                      </a:lnTo>
                      <a:lnTo>
                        <a:pt x="255" y="2127"/>
                      </a:lnTo>
                      <a:lnTo>
                        <a:pt x="170" y="2028"/>
                      </a:lnTo>
                      <a:lnTo>
                        <a:pt x="156" y="2014"/>
                      </a:lnTo>
                      <a:lnTo>
                        <a:pt x="0" y="1829"/>
                      </a:lnTo>
                      <a:lnTo>
                        <a:pt x="14" y="1815"/>
                      </a:lnTo>
                      <a:lnTo>
                        <a:pt x="14" y="1801"/>
                      </a:lnTo>
                      <a:lnTo>
                        <a:pt x="28" y="1787"/>
                      </a:lnTo>
                      <a:lnTo>
                        <a:pt x="42" y="1773"/>
                      </a:lnTo>
                      <a:lnTo>
                        <a:pt x="42" y="1744"/>
                      </a:lnTo>
                      <a:lnTo>
                        <a:pt x="57" y="1730"/>
                      </a:lnTo>
                      <a:lnTo>
                        <a:pt x="57" y="1716"/>
                      </a:lnTo>
                      <a:lnTo>
                        <a:pt x="71" y="1716"/>
                      </a:lnTo>
                      <a:lnTo>
                        <a:pt x="85" y="1687"/>
                      </a:lnTo>
                      <a:lnTo>
                        <a:pt x="85" y="1673"/>
                      </a:lnTo>
                      <a:lnTo>
                        <a:pt x="113" y="1631"/>
                      </a:lnTo>
                      <a:lnTo>
                        <a:pt x="142" y="1602"/>
                      </a:lnTo>
                      <a:lnTo>
                        <a:pt x="142" y="1588"/>
                      </a:lnTo>
                      <a:lnTo>
                        <a:pt x="170" y="1546"/>
                      </a:lnTo>
                      <a:lnTo>
                        <a:pt x="184" y="1517"/>
                      </a:lnTo>
                      <a:lnTo>
                        <a:pt x="184" y="1503"/>
                      </a:lnTo>
                      <a:lnTo>
                        <a:pt x="198" y="1489"/>
                      </a:lnTo>
                      <a:lnTo>
                        <a:pt x="227" y="1446"/>
                      </a:lnTo>
                      <a:lnTo>
                        <a:pt x="241" y="1418"/>
                      </a:lnTo>
                      <a:lnTo>
                        <a:pt x="255" y="1404"/>
                      </a:lnTo>
                      <a:lnTo>
                        <a:pt x="269" y="1375"/>
                      </a:lnTo>
                      <a:lnTo>
                        <a:pt x="284" y="1361"/>
                      </a:lnTo>
                      <a:lnTo>
                        <a:pt x="298" y="1347"/>
                      </a:lnTo>
                      <a:lnTo>
                        <a:pt x="312" y="1333"/>
                      </a:lnTo>
                      <a:lnTo>
                        <a:pt x="326" y="1304"/>
                      </a:lnTo>
                      <a:lnTo>
                        <a:pt x="340" y="1290"/>
                      </a:lnTo>
                      <a:lnTo>
                        <a:pt x="354" y="1276"/>
                      </a:lnTo>
                      <a:lnTo>
                        <a:pt x="369" y="1262"/>
                      </a:lnTo>
                      <a:lnTo>
                        <a:pt x="383" y="1234"/>
                      </a:lnTo>
                      <a:lnTo>
                        <a:pt x="411" y="1219"/>
                      </a:lnTo>
                      <a:lnTo>
                        <a:pt x="425" y="1205"/>
                      </a:lnTo>
                      <a:lnTo>
                        <a:pt x="440" y="1191"/>
                      </a:lnTo>
                      <a:lnTo>
                        <a:pt x="454" y="1177"/>
                      </a:lnTo>
                      <a:lnTo>
                        <a:pt x="468" y="1177"/>
                      </a:lnTo>
                      <a:lnTo>
                        <a:pt x="482" y="1163"/>
                      </a:lnTo>
                      <a:lnTo>
                        <a:pt x="510" y="1163"/>
                      </a:lnTo>
                      <a:lnTo>
                        <a:pt x="525" y="1148"/>
                      </a:lnTo>
                      <a:lnTo>
                        <a:pt x="539" y="1148"/>
                      </a:lnTo>
                      <a:lnTo>
                        <a:pt x="553" y="1134"/>
                      </a:lnTo>
                      <a:lnTo>
                        <a:pt x="567" y="1134"/>
                      </a:lnTo>
                      <a:lnTo>
                        <a:pt x="581" y="1134"/>
                      </a:lnTo>
                      <a:lnTo>
                        <a:pt x="596" y="1120"/>
                      </a:lnTo>
                      <a:lnTo>
                        <a:pt x="638" y="1106"/>
                      </a:lnTo>
                      <a:lnTo>
                        <a:pt x="652" y="1106"/>
                      </a:lnTo>
                      <a:lnTo>
                        <a:pt x="709" y="1092"/>
                      </a:lnTo>
                      <a:lnTo>
                        <a:pt x="752" y="1078"/>
                      </a:lnTo>
                      <a:lnTo>
                        <a:pt x="794" y="1063"/>
                      </a:lnTo>
                      <a:lnTo>
                        <a:pt x="837" y="1049"/>
                      </a:lnTo>
                      <a:lnTo>
                        <a:pt x="879" y="1035"/>
                      </a:lnTo>
                      <a:lnTo>
                        <a:pt x="893" y="1021"/>
                      </a:lnTo>
                      <a:lnTo>
                        <a:pt x="908" y="1021"/>
                      </a:lnTo>
                      <a:lnTo>
                        <a:pt x="908" y="1007"/>
                      </a:lnTo>
                      <a:lnTo>
                        <a:pt x="922" y="1007"/>
                      </a:lnTo>
                      <a:lnTo>
                        <a:pt x="922" y="992"/>
                      </a:lnTo>
                      <a:lnTo>
                        <a:pt x="936" y="978"/>
                      </a:lnTo>
                      <a:lnTo>
                        <a:pt x="936" y="964"/>
                      </a:lnTo>
                      <a:lnTo>
                        <a:pt x="950" y="950"/>
                      </a:lnTo>
                      <a:lnTo>
                        <a:pt x="964" y="936"/>
                      </a:lnTo>
                      <a:lnTo>
                        <a:pt x="964" y="922"/>
                      </a:lnTo>
                      <a:lnTo>
                        <a:pt x="978" y="893"/>
                      </a:lnTo>
                      <a:lnTo>
                        <a:pt x="978" y="879"/>
                      </a:lnTo>
                      <a:lnTo>
                        <a:pt x="993" y="865"/>
                      </a:lnTo>
                      <a:lnTo>
                        <a:pt x="993" y="851"/>
                      </a:lnTo>
                      <a:lnTo>
                        <a:pt x="1007" y="851"/>
                      </a:lnTo>
                      <a:lnTo>
                        <a:pt x="1007" y="836"/>
                      </a:lnTo>
                      <a:lnTo>
                        <a:pt x="1021" y="836"/>
                      </a:lnTo>
                      <a:lnTo>
                        <a:pt x="1021" y="822"/>
                      </a:lnTo>
                      <a:lnTo>
                        <a:pt x="1035" y="822"/>
                      </a:lnTo>
                      <a:lnTo>
                        <a:pt x="1035" y="808"/>
                      </a:lnTo>
                      <a:lnTo>
                        <a:pt x="1049" y="794"/>
                      </a:lnTo>
                      <a:lnTo>
                        <a:pt x="1064" y="794"/>
                      </a:lnTo>
                      <a:lnTo>
                        <a:pt x="1064" y="780"/>
                      </a:lnTo>
                      <a:lnTo>
                        <a:pt x="1078" y="780"/>
                      </a:lnTo>
                      <a:lnTo>
                        <a:pt x="1078" y="765"/>
                      </a:lnTo>
                      <a:lnTo>
                        <a:pt x="1092" y="765"/>
                      </a:lnTo>
                      <a:lnTo>
                        <a:pt x="1106" y="751"/>
                      </a:lnTo>
                      <a:lnTo>
                        <a:pt x="1120" y="737"/>
                      </a:lnTo>
                      <a:lnTo>
                        <a:pt x="1134" y="737"/>
                      </a:lnTo>
                      <a:lnTo>
                        <a:pt x="1149" y="723"/>
                      </a:lnTo>
                      <a:lnTo>
                        <a:pt x="1163" y="723"/>
                      </a:lnTo>
                      <a:lnTo>
                        <a:pt x="1163" y="709"/>
                      </a:lnTo>
                      <a:lnTo>
                        <a:pt x="1177" y="709"/>
                      </a:lnTo>
                      <a:lnTo>
                        <a:pt x="1191" y="695"/>
                      </a:lnTo>
                      <a:lnTo>
                        <a:pt x="1205" y="695"/>
                      </a:lnTo>
                      <a:lnTo>
                        <a:pt x="1220" y="695"/>
                      </a:lnTo>
                      <a:lnTo>
                        <a:pt x="1234" y="680"/>
                      </a:lnTo>
                      <a:lnTo>
                        <a:pt x="1248" y="666"/>
                      </a:lnTo>
                      <a:lnTo>
                        <a:pt x="1262" y="666"/>
                      </a:lnTo>
                      <a:lnTo>
                        <a:pt x="1276" y="652"/>
                      </a:lnTo>
                      <a:lnTo>
                        <a:pt x="1290" y="652"/>
                      </a:lnTo>
                      <a:lnTo>
                        <a:pt x="1305" y="652"/>
                      </a:lnTo>
                      <a:lnTo>
                        <a:pt x="1305" y="638"/>
                      </a:lnTo>
                      <a:lnTo>
                        <a:pt x="1319" y="638"/>
                      </a:lnTo>
                      <a:lnTo>
                        <a:pt x="1333" y="624"/>
                      </a:lnTo>
                      <a:lnTo>
                        <a:pt x="1347" y="624"/>
                      </a:lnTo>
                      <a:lnTo>
                        <a:pt x="1361" y="624"/>
                      </a:lnTo>
                      <a:lnTo>
                        <a:pt x="1376" y="609"/>
                      </a:lnTo>
                      <a:lnTo>
                        <a:pt x="1390" y="609"/>
                      </a:lnTo>
                      <a:lnTo>
                        <a:pt x="1404" y="595"/>
                      </a:lnTo>
                      <a:lnTo>
                        <a:pt x="1418" y="595"/>
                      </a:lnTo>
                      <a:lnTo>
                        <a:pt x="1432" y="595"/>
                      </a:lnTo>
                      <a:lnTo>
                        <a:pt x="1447" y="581"/>
                      </a:lnTo>
                      <a:lnTo>
                        <a:pt x="1461" y="581"/>
                      </a:lnTo>
                      <a:lnTo>
                        <a:pt x="1489" y="567"/>
                      </a:lnTo>
                      <a:lnTo>
                        <a:pt x="1503" y="567"/>
                      </a:lnTo>
                      <a:lnTo>
                        <a:pt x="1532" y="553"/>
                      </a:lnTo>
                      <a:lnTo>
                        <a:pt x="1546" y="553"/>
                      </a:lnTo>
                      <a:lnTo>
                        <a:pt x="1560" y="539"/>
                      </a:lnTo>
                      <a:lnTo>
                        <a:pt x="1574" y="539"/>
                      </a:lnTo>
                      <a:lnTo>
                        <a:pt x="1588" y="524"/>
                      </a:lnTo>
                      <a:lnTo>
                        <a:pt x="1603" y="524"/>
                      </a:lnTo>
                      <a:lnTo>
                        <a:pt x="1617" y="510"/>
                      </a:lnTo>
                      <a:lnTo>
                        <a:pt x="1631" y="510"/>
                      </a:lnTo>
                      <a:lnTo>
                        <a:pt x="1631" y="496"/>
                      </a:lnTo>
                      <a:lnTo>
                        <a:pt x="1645" y="496"/>
                      </a:lnTo>
                      <a:lnTo>
                        <a:pt x="1659" y="482"/>
                      </a:lnTo>
                      <a:lnTo>
                        <a:pt x="1673" y="468"/>
                      </a:lnTo>
                      <a:lnTo>
                        <a:pt x="1688" y="453"/>
                      </a:lnTo>
                      <a:lnTo>
                        <a:pt x="1702" y="439"/>
                      </a:lnTo>
                      <a:lnTo>
                        <a:pt x="1716" y="425"/>
                      </a:lnTo>
                      <a:lnTo>
                        <a:pt x="1716" y="411"/>
                      </a:lnTo>
                      <a:lnTo>
                        <a:pt x="1716" y="397"/>
                      </a:lnTo>
                      <a:lnTo>
                        <a:pt x="1730" y="382"/>
                      </a:lnTo>
                      <a:lnTo>
                        <a:pt x="1730" y="368"/>
                      </a:lnTo>
                      <a:lnTo>
                        <a:pt x="1744" y="354"/>
                      </a:lnTo>
                      <a:lnTo>
                        <a:pt x="1744" y="340"/>
                      </a:lnTo>
                      <a:lnTo>
                        <a:pt x="1744" y="326"/>
                      </a:lnTo>
                      <a:lnTo>
                        <a:pt x="1744" y="312"/>
                      </a:lnTo>
                      <a:lnTo>
                        <a:pt x="1744" y="297"/>
                      </a:lnTo>
                      <a:lnTo>
                        <a:pt x="1744" y="283"/>
                      </a:lnTo>
                      <a:lnTo>
                        <a:pt x="1730" y="269"/>
                      </a:lnTo>
                      <a:lnTo>
                        <a:pt x="1730" y="255"/>
                      </a:lnTo>
                      <a:lnTo>
                        <a:pt x="1730" y="241"/>
                      </a:lnTo>
                      <a:lnTo>
                        <a:pt x="1716" y="226"/>
                      </a:lnTo>
                      <a:lnTo>
                        <a:pt x="1716" y="212"/>
                      </a:lnTo>
                      <a:lnTo>
                        <a:pt x="1702" y="198"/>
                      </a:lnTo>
                      <a:lnTo>
                        <a:pt x="1702" y="170"/>
                      </a:lnTo>
                      <a:lnTo>
                        <a:pt x="1688" y="156"/>
                      </a:lnTo>
                      <a:lnTo>
                        <a:pt x="1673" y="127"/>
                      </a:lnTo>
                      <a:lnTo>
                        <a:pt x="1673" y="113"/>
                      </a:lnTo>
                      <a:lnTo>
                        <a:pt x="1659" y="99"/>
                      </a:lnTo>
                      <a:lnTo>
                        <a:pt x="1659" y="85"/>
                      </a:lnTo>
                      <a:lnTo>
                        <a:pt x="1659" y="70"/>
                      </a:lnTo>
                      <a:lnTo>
                        <a:pt x="1659" y="56"/>
                      </a:lnTo>
                      <a:lnTo>
                        <a:pt x="1645" y="42"/>
                      </a:lnTo>
                      <a:lnTo>
                        <a:pt x="1645" y="28"/>
                      </a:lnTo>
                      <a:lnTo>
                        <a:pt x="1645" y="14"/>
                      </a:lnTo>
                      <a:lnTo>
                        <a:pt x="1645" y="0"/>
                      </a:lnTo>
                      <a:lnTo>
                        <a:pt x="1688" y="14"/>
                      </a:lnTo>
                      <a:lnTo>
                        <a:pt x="1716" y="14"/>
                      </a:lnTo>
                      <a:lnTo>
                        <a:pt x="1744" y="28"/>
                      </a:lnTo>
                      <a:lnTo>
                        <a:pt x="1844" y="56"/>
                      </a:lnTo>
                      <a:lnTo>
                        <a:pt x="1858" y="56"/>
                      </a:lnTo>
                      <a:lnTo>
                        <a:pt x="1872" y="56"/>
                      </a:lnTo>
                      <a:lnTo>
                        <a:pt x="1886" y="56"/>
                      </a:lnTo>
                      <a:lnTo>
                        <a:pt x="1886" y="70"/>
                      </a:lnTo>
                      <a:lnTo>
                        <a:pt x="1900" y="70"/>
                      </a:lnTo>
                      <a:lnTo>
                        <a:pt x="1915" y="70"/>
                      </a:lnTo>
                      <a:lnTo>
                        <a:pt x="1929" y="85"/>
                      </a:lnTo>
                      <a:lnTo>
                        <a:pt x="1943" y="85"/>
                      </a:lnTo>
                      <a:lnTo>
                        <a:pt x="1957" y="99"/>
                      </a:lnTo>
                      <a:lnTo>
                        <a:pt x="1971" y="99"/>
                      </a:lnTo>
                      <a:lnTo>
                        <a:pt x="1985" y="99"/>
                      </a:lnTo>
                      <a:lnTo>
                        <a:pt x="1985" y="113"/>
                      </a:lnTo>
                      <a:lnTo>
                        <a:pt x="2000" y="113"/>
                      </a:lnTo>
                      <a:lnTo>
                        <a:pt x="2014" y="127"/>
                      </a:lnTo>
                      <a:lnTo>
                        <a:pt x="2028" y="141"/>
                      </a:lnTo>
                      <a:lnTo>
                        <a:pt x="2042" y="156"/>
                      </a:lnTo>
                      <a:lnTo>
                        <a:pt x="2056" y="156"/>
                      </a:lnTo>
                      <a:lnTo>
                        <a:pt x="2056" y="170"/>
                      </a:lnTo>
                      <a:lnTo>
                        <a:pt x="2071" y="184"/>
                      </a:lnTo>
                      <a:lnTo>
                        <a:pt x="2071" y="198"/>
                      </a:lnTo>
                      <a:lnTo>
                        <a:pt x="2085" y="198"/>
                      </a:lnTo>
                      <a:lnTo>
                        <a:pt x="2085" y="212"/>
                      </a:lnTo>
                      <a:lnTo>
                        <a:pt x="2099" y="212"/>
                      </a:lnTo>
                      <a:lnTo>
                        <a:pt x="2099" y="226"/>
                      </a:lnTo>
                      <a:lnTo>
                        <a:pt x="2113" y="241"/>
                      </a:lnTo>
                      <a:lnTo>
                        <a:pt x="2113" y="255"/>
                      </a:lnTo>
                      <a:lnTo>
                        <a:pt x="2127" y="255"/>
                      </a:lnTo>
                      <a:lnTo>
                        <a:pt x="2127" y="269"/>
                      </a:lnTo>
                      <a:lnTo>
                        <a:pt x="2141" y="269"/>
                      </a:lnTo>
                      <a:lnTo>
                        <a:pt x="2141" y="283"/>
                      </a:lnTo>
                      <a:lnTo>
                        <a:pt x="2156" y="283"/>
                      </a:lnTo>
                      <a:lnTo>
                        <a:pt x="2170" y="297"/>
                      </a:lnTo>
                      <a:lnTo>
                        <a:pt x="2170" y="312"/>
                      </a:lnTo>
                      <a:lnTo>
                        <a:pt x="2184" y="312"/>
                      </a:lnTo>
                      <a:lnTo>
                        <a:pt x="2184" y="326"/>
                      </a:lnTo>
                      <a:lnTo>
                        <a:pt x="2198" y="326"/>
                      </a:lnTo>
                      <a:lnTo>
                        <a:pt x="2212" y="340"/>
                      </a:lnTo>
                      <a:lnTo>
                        <a:pt x="2227" y="368"/>
                      </a:lnTo>
                      <a:lnTo>
                        <a:pt x="2241" y="382"/>
                      </a:lnTo>
                      <a:lnTo>
                        <a:pt x="2241" y="397"/>
                      </a:lnTo>
                      <a:lnTo>
                        <a:pt x="2255" y="411"/>
                      </a:lnTo>
                      <a:lnTo>
                        <a:pt x="2269" y="425"/>
                      </a:lnTo>
                      <a:lnTo>
                        <a:pt x="2269" y="439"/>
                      </a:lnTo>
                      <a:lnTo>
                        <a:pt x="2283" y="453"/>
                      </a:lnTo>
                      <a:lnTo>
                        <a:pt x="2283" y="468"/>
                      </a:lnTo>
                      <a:lnTo>
                        <a:pt x="2297" y="468"/>
                      </a:lnTo>
                      <a:lnTo>
                        <a:pt x="2297" y="482"/>
                      </a:lnTo>
                      <a:lnTo>
                        <a:pt x="2312" y="496"/>
                      </a:lnTo>
                      <a:lnTo>
                        <a:pt x="2326" y="510"/>
                      </a:lnTo>
                      <a:lnTo>
                        <a:pt x="2326" y="524"/>
                      </a:lnTo>
                      <a:lnTo>
                        <a:pt x="2340" y="524"/>
                      </a:lnTo>
                      <a:lnTo>
                        <a:pt x="2340" y="539"/>
                      </a:lnTo>
                      <a:lnTo>
                        <a:pt x="2354" y="553"/>
                      </a:lnTo>
                      <a:lnTo>
                        <a:pt x="2368" y="567"/>
                      </a:lnTo>
                      <a:lnTo>
                        <a:pt x="2383" y="581"/>
                      </a:lnTo>
                      <a:lnTo>
                        <a:pt x="2397" y="609"/>
                      </a:lnTo>
                      <a:lnTo>
                        <a:pt x="2397" y="624"/>
                      </a:lnTo>
                      <a:lnTo>
                        <a:pt x="2411" y="624"/>
                      </a:lnTo>
                      <a:lnTo>
                        <a:pt x="2411" y="638"/>
                      </a:lnTo>
                      <a:lnTo>
                        <a:pt x="2425" y="652"/>
                      </a:lnTo>
                      <a:lnTo>
                        <a:pt x="2439" y="666"/>
                      </a:lnTo>
                      <a:lnTo>
                        <a:pt x="2439" y="680"/>
                      </a:lnTo>
                      <a:lnTo>
                        <a:pt x="2453" y="680"/>
                      </a:lnTo>
                      <a:lnTo>
                        <a:pt x="2453" y="695"/>
                      </a:lnTo>
                      <a:lnTo>
                        <a:pt x="2468" y="709"/>
                      </a:lnTo>
                      <a:lnTo>
                        <a:pt x="2468" y="723"/>
                      </a:lnTo>
                      <a:lnTo>
                        <a:pt x="2482" y="737"/>
                      </a:lnTo>
                      <a:lnTo>
                        <a:pt x="2496" y="751"/>
                      </a:lnTo>
                      <a:lnTo>
                        <a:pt x="2496" y="765"/>
                      </a:lnTo>
                      <a:lnTo>
                        <a:pt x="2510" y="780"/>
                      </a:lnTo>
                      <a:lnTo>
                        <a:pt x="2524" y="794"/>
                      </a:lnTo>
                      <a:lnTo>
                        <a:pt x="2539" y="808"/>
                      </a:lnTo>
                      <a:lnTo>
                        <a:pt x="2539" y="822"/>
                      </a:lnTo>
                      <a:lnTo>
                        <a:pt x="2553" y="836"/>
                      </a:lnTo>
                      <a:lnTo>
                        <a:pt x="2567" y="851"/>
                      </a:lnTo>
                      <a:lnTo>
                        <a:pt x="2567" y="865"/>
                      </a:lnTo>
                      <a:lnTo>
                        <a:pt x="2581" y="879"/>
                      </a:lnTo>
                      <a:lnTo>
                        <a:pt x="2581" y="893"/>
                      </a:lnTo>
                      <a:lnTo>
                        <a:pt x="2595" y="893"/>
                      </a:lnTo>
                      <a:lnTo>
                        <a:pt x="2609" y="907"/>
                      </a:lnTo>
                      <a:lnTo>
                        <a:pt x="2609" y="922"/>
                      </a:lnTo>
                      <a:lnTo>
                        <a:pt x="2638" y="950"/>
                      </a:lnTo>
                      <a:lnTo>
                        <a:pt x="2652" y="964"/>
                      </a:lnTo>
                      <a:lnTo>
                        <a:pt x="2666" y="1007"/>
                      </a:lnTo>
                      <a:lnTo>
                        <a:pt x="2652" y="1021"/>
                      </a:lnTo>
                      <a:lnTo>
                        <a:pt x="2609" y="1049"/>
                      </a:lnTo>
                      <a:lnTo>
                        <a:pt x="2581" y="1078"/>
                      </a:lnTo>
                      <a:lnTo>
                        <a:pt x="2553" y="1092"/>
                      </a:lnTo>
                      <a:lnTo>
                        <a:pt x="2524" y="1106"/>
                      </a:lnTo>
                      <a:lnTo>
                        <a:pt x="2510" y="1120"/>
                      </a:lnTo>
                      <a:lnTo>
                        <a:pt x="2482" y="1134"/>
                      </a:lnTo>
                      <a:lnTo>
                        <a:pt x="2468" y="1148"/>
                      </a:lnTo>
                      <a:lnTo>
                        <a:pt x="2439" y="1177"/>
                      </a:lnTo>
                      <a:lnTo>
                        <a:pt x="2411" y="1191"/>
                      </a:lnTo>
                      <a:lnTo>
                        <a:pt x="2411" y="1205"/>
                      </a:lnTo>
                      <a:lnTo>
                        <a:pt x="2397" y="1205"/>
                      </a:lnTo>
                      <a:lnTo>
                        <a:pt x="2383" y="1219"/>
                      </a:lnTo>
                      <a:lnTo>
                        <a:pt x="2354" y="1234"/>
                      </a:lnTo>
                      <a:lnTo>
                        <a:pt x="2340" y="1248"/>
                      </a:lnTo>
                      <a:lnTo>
                        <a:pt x="2326" y="1248"/>
                      </a:lnTo>
                      <a:lnTo>
                        <a:pt x="2312" y="1262"/>
                      </a:lnTo>
                      <a:lnTo>
                        <a:pt x="2269" y="1290"/>
                      </a:lnTo>
                      <a:lnTo>
                        <a:pt x="2241" y="1304"/>
                      </a:lnTo>
                      <a:lnTo>
                        <a:pt x="2227" y="1319"/>
                      </a:lnTo>
                      <a:lnTo>
                        <a:pt x="2212" y="1333"/>
                      </a:lnTo>
                      <a:lnTo>
                        <a:pt x="2184" y="1347"/>
                      </a:lnTo>
                      <a:lnTo>
                        <a:pt x="2141" y="1375"/>
                      </a:lnTo>
                      <a:lnTo>
                        <a:pt x="2113" y="1390"/>
                      </a:lnTo>
                      <a:lnTo>
                        <a:pt x="2085" y="1404"/>
                      </a:lnTo>
                      <a:lnTo>
                        <a:pt x="2056" y="1418"/>
                      </a:lnTo>
                      <a:lnTo>
                        <a:pt x="2056" y="1432"/>
                      </a:lnTo>
                      <a:lnTo>
                        <a:pt x="2042" y="1432"/>
                      </a:lnTo>
                      <a:lnTo>
                        <a:pt x="2028" y="1446"/>
                      </a:lnTo>
                      <a:lnTo>
                        <a:pt x="2014" y="1446"/>
                      </a:lnTo>
                      <a:lnTo>
                        <a:pt x="2000" y="1461"/>
                      </a:lnTo>
                      <a:lnTo>
                        <a:pt x="1971" y="1475"/>
                      </a:lnTo>
                      <a:lnTo>
                        <a:pt x="1943" y="1489"/>
                      </a:lnTo>
                      <a:lnTo>
                        <a:pt x="1915" y="1503"/>
                      </a:lnTo>
                      <a:lnTo>
                        <a:pt x="1900" y="1503"/>
                      </a:lnTo>
                      <a:lnTo>
                        <a:pt x="1858" y="1531"/>
                      </a:lnTo>
                      <a:lnTo>
                        <a:pt x="1844" y="1531"/>
                      </a:lnTo>
                      <a:lnTo>
                        <a:pt x="1744" y="1588"/>
                      </a:lnTo>
                      <a:lnTo>
                        <a:pt x="1730" y="1602"/>
                      </a:lnTo>
                      <a:lnTo>
                        <a:pt x="1702" y="1617"/>
                      </a:lnTo>
                      <a:lnTo>
                        <a:pt x="1688" y="1617"/>
                      </a:lnTo>
                      <a:lnTo>
                        <a:pt x="1503" y="1716"/>
                      </a:lnTo>
                      <a:lnTo>
                        <a:pt x="1489" y="1730"/>
                      </a:lnTo>
                      <a:lnTo>
                        <a:pt x="1461" y="1744"/>
                      </a:lnTo>
                      <a:lnTo>
                        <a:pt x="1447" y="1744"/>
                      </a:lnTo>
                      <a:lnTo>
                        <a:pt x="1432" y="1758"/>
                      </a:lnTo>
                      <a:lnTo>
                        <a:pt x="1418" y="1758"/>
                      </a:lnTo>
                      <a:lnTo>
                        <a:pt x="1404" y="1773"/>
                      </a:lnTo>
                      <a:lnTo>
                        <a:pt x="1376" y="1787"/>
                      </a:lnTo>
                      <a:lnTo>
                        <a:pt x="1347" y="1787"/>
                      </a:lnTo>
                      <a:lnTo>
                        <a:pt x="1333" y="1801"/>
                      </a:lnTo>
                      <a:lnTo>
                        <a:pt x="1305" y="1815"/>
                      </a:lnTo>
                      <a:lnTo>
                        <a:pt x="1290" y="1815"/>
                      </a:lnTo>
                      <a:lnTo>
                        <a:pt x="1276" y="1829"/>
                      </a:lnTo>
                      <a:lnTo>
                        <a:pt x="1248" y="1844"/>
                      </a:lnTo>
                      <a:lnTo>
                        <a:pt x="1234" y="1844"/>
                      </a:lnTo>
                      <a:lnTo>
                        <a:pt x="1220" y="1844"/>
                      </a:lnTo>
                      <a:lnTo>
                        <a:pt x="1205" y="1858"/>
                      </a:lnTo>
                      <a:lnTo>
                        <a:pt x="1191" y="1858"/>
                      </a:lnTo>
                      <a:lnTo>
                        <a:pt x="1177" y="1872"/>
                      </a:lnTo>
                      <a:lnTo>
                        <a:pt x="1163" y="1872"/>
                      </a:lnTo>
                      <a:lnTo>
                        <a:pt x="1149" y="1886"/>
                      </a:lnTo>
                      <a:lnTo>
                        <a:pt x="1134" y="1886"/>
                      </a:lnTo>
                      <a:lnTo>
                        <a:pt x="1120" y="1900"/>
                      </a:lnTo>
                      <a:lnTo>
                        <a:pt x="1106" y="1900"/>
                      </a:lnTo>
                      <a:lnTo>
                        <a:pt x="1092" y="1900"/>
                      </a:lnTo>
                      <a:lnTo>
                        <a:pt x="1078" y="1914"/>
                      </a:lnTo>
                      <a:lnTo>
                        <a:pt x="1064" y="1914"/>
                      </a:lnTo>
                      <a:lnTo>
                        <a:pt x="1049" y="1929"/>
                      </a:lnTo>
                      <a:lnTo>
                        <a:pt x="978" y="1943"/>
                      </a:lnTo>
                      <a:lnTo>
                        <a:pt x="681" y="2042"/>
                      </a:lnTo>
                      <a:lnTo>
                        <a:pt x="666" y="2056"/>
                      </a:lnTo>
                      <a:lnTo>
                        <a:pt x="539" y="2085"/>
                      </a:lnTo>
                      <a:lnTo>
                        <a:pt x="525" y="2099"/>
                      </a:lnTo>
                      <a:lnTo>
                        <a:pt x="496" y="2099"/>
                      </a:lnTo>
                      <a:lnTo>
                        <a:pt x="454" y="2127"/>
                      </a:lnTo>
                      <a:lnTo>
                        <a:pt x="440" y="2127"/>
                      </a:lnTo>
                      <a:close/>
                    </a:path>
                  </a:pathLst>
                </a:custGeom>
                <a:pattFill prst="narHorz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09" name="Freeform 47"/>
                <p:cNvSpPr>
                  <a:spLocks/>
                </p:cNvSpPr>
                <p:nvPr/>
              </p:nvSpPr>
              <p:spPr bwMode="gray">
                <a:xfrm>
                  <a:off x="1986" y="4440"/>
                  <a:ext cx="1517" cy="1915"/>
                </a:xfrm>
                <a:custGeom>
                  <a:avLst/>
                  <a:gdLst>
                    <a:gd name="T0" fmla="*/ 1503 w 1517"/>
                    <a:gd name="T1" fmla="*/ 142 h 1915"/>
                    <a:gd name="T2" fmla="*/ 1503 w 1517"/>
                    <a:gd name="T3" fmla="*/ 142 h 1915"/>
                    <a:gd name="T4" fmla="*/ 1517 w 1517"/>
                    <a:gd name="T5" fmla="*/ 198 h 1915"/>
                    <a:gd name="T6" fmla="*/ 1503 w 1517"/>
                    <a:gd name="T7" fmla="*/ 213 h 1915"/>
                    <a:gd name="T8" fmla="*/ 1517 w 1517"/>
                    <a:gd name="T9" fmla="*/ 312 h 1915"/>
                    <a:gd name="T10" fmla="*/ 1517 w 1517"/>
                    <a:gd name="T11" fmla="*/ 340 h 1915"/>
                    <a:gd name="T12" fmla="*/ 1517 w 1517"/>
                    <a:gd name="T13" fmla="*/ 397 h 1915"/>
                    <a:gd name="T14" fmla="*/ 1503 w 1517"/>
                    <a:gd name="T15" fmla="*/ 439 h 1915"/>
                    <a:gd name="T16" fmla="*/ 1503 w 1517"/>
                    <a:gd name="T17" fmla="*/ 482 h 1915"/>
                    <a:gd name="T18" fmla="*/ 1489 w 1517"/>
                    <a:gd name="T19" fmla="*/ 567 h 1915"/>
                    <a:gd name="T20" fmla="*/ 1474 w 1517"/>
                    <a:gd name="T21" fmla="*/ 581 h 1915"/>
                    <a:gd name="T22" fmla="*/ 1474 w 1517"/>
                    <a:gd name="T23" fmla="*/ 596 h 1915"/>
                    <a:gd name="T24" fmla="*/ 1460 w 1517"/>
                    <a:gd name="T25" fmla="*/ 624 h 1915"/>
                    <a:gd name="T26" fmla="*/ 1446 w 1517"/>
                    <a:gd name="T27" fmla="*/ 666 h 1915"/>
                    <a:gd name="T28" fmla="*/ 1418 w 1517"/>
                    <a:gd name="T29" fmla="*/ 723 h 1915"/>
                    <a:gd name="T30" fmla="*/ 1404 w 1517"/>
                    <a:gd name="T31" fmla="*/ 752 h 1915"/>
                    <a:gd name="T32" fmla="*/ 1404 w 1517"/>
                    <a:gd name="T33" fmla="*/ 794 h 1915"/>
                    <a:gd name="T34" fmla="*/ 1389 w 1517"/>
                    <a:gd name="T35" fmla="*/ 808 h 1915"/>
                    <a:gd name="T36" fmla="*/ 1389 w 1517"/>
                    <a:gd name="T37" fmla="*/ 893 h 1915"/>
                    <a:gd name="T38" fmla="*/ 1404 w 1517"/>
                    <a:gd name="T39" fmla="*/ 1007 h 1915"/>
                    <a:gd name="T40" fmla="*/ 1404 w 1517"/>
                    <a:gd name="T41" fmla="*/ 1120 h 1915"/>
                    <a:gd name="T42" fmla="*/ 1389 w 1517"/>
                    <a:gd name="T43" fmla="*/ 1234 h 1915"/>
                    <a:gd name="T44" fmla="*/ 1375 w 1517"/>
                    <a:gd name="T45" fmla="*/ 1347 h 1915"/>
                    <a:gd name="T46" fmla="*/ 1361 w 1517"/>
                    <a:gd name="T47" fmla="*/ 1404 h 1915"/>
                    <a:gd name="T48" fmla="*/ 1333 w 1517"/>
                    <a:gd name="T49" fmla="*/ 1503 h 1915"/>
                    <a:gd name="T50" fmla="*/ 1304 w 1517"/>
                    <a:gd name="T51" fmla="*/ 1574 h 1915"/>
                    <a:gd name="T52" fmla="*/ 1304 w 1517"/>
                    <a:gd name="T53" fmla="*/ 1574 h 1915"/>
                    <a:gd name="T54" fmla="*/ 1276 w 1517"/>
                    <a:gd name="T55" fmla="*/ 1617 h 1915"/>
                    <a:gd name="T56" fmla="*/ 1191 w 1517"/>
                    <a:gd name="T57" fmla="*/ 1730 h 1915"/>
                    <a:gd name="T58" fmla="*/ 1134 w 1517"/>
                    <a:gd name="T59" fmla="*/ 1759 h 1915"/>
                    <a:gd name="T60" fmla="*/ 1077 w 1517"/>
                    <a:gd name="T61" fmla="*/ 1801 h 1915"/>
                    <a:gd name="T62" fmla="*/ 992 w 1517"/>
                    <a:gd name="T63" fmla="*/ 1830 h 1915"/>
                    <a:gd name="T64" fmla="*/ 865 w 1517"/>
                    <a:gd name="T65" fmla="*/ 1858 h 1915"/>
                    <a:gd name="T66" fmla="*/ 808 w 1517"/>
                    <a:gd name="T67" fmla="*/ 1872 h 1915"/>
                    <a:gd name="T68" fmla="*/ 638 w 1517"/>
                    <a:gd name="T69" fmla="*/ 1900 h 1915"/>
                    <a:gd name="T70" fmla="*/ 553 w 1517"/>
                    <a:gd name="T71" fmla="*/ 1915 h 1915"/>
                    <a:gd name="T72" fmla="*/ 496 w 1517"/>
                    <a:gd name="T73" fmla="*/ 1915 h 1915"/>
                    <a:gd name="T74" fmla="*/ 439 w 1517"/>
                    <a:gd name="T75" fmla="*/ 1900 h 1915"/>
                    <a:gd name="T76" fmla="*/ 397 w 1517"/>
                    <a:gd name="T77" fmla="*/ 1886 h 1915"/>
                    <a:gd name="T78" fmla="*/ 283 w 1517"/>
                    <a:gd name="T79" fmla="*/ 1830 h 1915"/>
                    <a:gd name="T80" fmla="*/ 184 w 1517"/>
                    <a:gd name="T81" fmla="*/ 1744 h 1915"/>
                    <a:gd name="T82" fmla="*/ 113 w 1517"/>
                    <a:gd name="T83" fmla="*/ 1447 h 1915"/>
                    <a:gd name="T84" fmla="*/ 14 w 1517"/>
                    <a:gd name="T85" fmla="*/ 1120 h 1915"/>
                    <a:gd name="T86" fmla="*/ 411 w 1517"/>
                    <a:gd name="T87" fmla="*/ 950 h 1915"/>
                    <a:gd name="T88" fmla="*/ 638 w 1517"/>
                    <a:gd name="T89" fmla="*/ 766 h 1915"/>
                    <a:gd name="T90" fmla="*/ 694 w 1517"/>
                    <a:gd name="T91" fmla="*/ 666 h 1915"/>
                    <a:gd name="T92" fmla="*/ 751 w 1517"/>
                    <a:gd name="T93" fmla="*/ 581 h 1915"/>
                    <a:gd name="T94" fmla="*/ 822 w 1517"/>
                    <a:gd name="T95" fmla="*/ 482 h 1915"/>
                    <a:gd name="T96" fmla="*/ 865 w 1517"/>
                    <a:gd name="T97" fmla="*/ 397 h 1915"/>
                    <a:gd name="T98" fmla="*/ 936 w 1517"/>
                    <a:gd name="T99" fmla="*/ 298 h 1915"/>
                    <a:gd name="T100" fmla="*/ 950 w 1517"/>
                    <a:gd name="T101" fmla="*/ 283 h 1915"/>
                    <a:gd name="T102" fmla="*/ 1021 w 1517"/>
                    <a:gd name="T103" fmla="*/ 213 h 1915"/>
                    <a:gd name="T104" fmla="*/ 1063 w 1517"/>
                    <a:gd name="T105" fmla="*/ 170 h 1915"/>
                    <a:gd name="T106" fmla="*/ 1120 w 1517"/>
                    <a:gd name="T107" fmla="*/ 113 h 1915"/>
                    <a:gd name="T108" fmla="*/ 1205 w 1517"/>
                    <a:gd name="T109" fmla="*/ 56 h 1915"/>
                    <a:gd name="T110" fmla="*/ 1205 w 1517"/>
                    <a:gd name="T111" fmla="*/ 56 h 1915"/>
                    <a:gd name="T112" fmla="*/ 1290 w 1517"/>
                    <a:gd name="T113" fmla="*/ 42 h 1915"/>
                    <a:gd name="T114" fmla="*/ 1318 w 1517"/>
                    <a:gd name="T115" fmla="*/ 42 h 1915"/>
                    <a:gd name="T116" fmla="*/ 1418 w 1517"/>
                    <a:gd name="T117" fmla="*/ 14 h 1915"/>
                    <a:gd name="T118" fmla="*/ 1460 w 1517"/>
                    <a:gd name="T119" fmla="*/ 0 h 1915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1517"/>
                    <a:gd name="T181" fmla="*/ 0 h 1915"/>
                    <a:gd name="T182" fmla="*/ 1517 w 1517"/>
                    <a:gd name="T183" fmla="*/ 1915 h 1915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1517" h="1915">
                      <a:moveTo>
                        <a:pt x="1474" y="28"/>
                      </a:moveTo>
                      <a:lnTo>
                        <a:pt x="1489" y="71"/>
                      </a:lnTo>
                      <a:lnTo>
                        <a:pt x="1489" y="85"/>
                      </a:lnTo>
                      <a:lnTo>
                        <a:pt x="1503" y="127"/>
                      </a:lnTo>
                      <a:lnTo>
                        <a:pt x="1503" y="142"/>
                      </a:lnTo>
                      <a:lnTo>
                        <a:pt x="1503" y="156"/>
                      </a:lnTo>
                      <a:lnTo>
                        <a:pt x="1503" y="170"/>
                      </a:lnTo>
                      <a:lnTo>
                        <a:pt x="1503" y="184"/>
                      </a:lnTo>
                      <a:lnTo>
                        <a:pt x="1517" y="198"/>
                      </a:lnTo>
                      <a:lnTo>
                        <a:pt x="1517" y="213"/>
                      </a:lnTo>
                      <a:lnTo>
                        <a:pt x="1503" y="213"/>
                      </a:lnTo>
                      <a:lnTo>
                        <a:pt x="1517" y="227"/>
                      </a:lnTo>
                      <a:lnTo>
                        <a:pt x="1517" y="241"/>
                      </a:lnTo>
                      <a:lnTo>
                        <a:pt x="1517" y="269"/>
                      </a:lnTo>
                      <a:lnTo>
                        <a:pt x="1517" y="283"/>
                      </a:lnTo>
                      <a:lnTo>
                        <a:pt x="1517" y="312"/>
                      </a:lnTo>
                      <a:lnTo>
                        <a:pt x="1517" y="326"/>
                      </a:lnTo>
                      <a:lnTo>
                        <a:pt x="1517" y="340"/>
                      </a:lnTo>
                      <a:lnTo>
                        <a:pt x="1517" y="369"/>
                      </a:lnTo>
                      <a:lnTo>
                        <a:pt x="1517" y="383"/>
                      </a:lnTo>
                      <a:lnTo>
                        <a:pt x="1517" y="397"/>
                      </a:lnTo>
                      <a:lnTo>
                        <a:pt x="1517" y="411"/>
                      </a:lnTo>
                      <a:lnTo>
                        <a:pt x="1503" y="439"/>
                      </a:lnTo>
                      <a:lnTo>
                        <a:pt x="1503" y="454"/>
                      </a:lnTo>
                      <a:lnTo>
                        <a:pt x="1503" y="468"/>
                      </a:lnTo>
                      <a:lnTo>
                        <a:pt x="1503" y="482"/>
                      </a:lnTo>
                      <a:lnTo>
                        <a:pt x="1503" y="510"/>
                      </a:lnTo>
                      <a:lnTo>
                        <a:pt x="1489" y="539"/>
                      </a:lnTo>
                      <a:lnTo>
                        <a:pt x="1489" y="553"/>
                      </a:lnTo>
                      <a:lnTo>
                        <a:pt x="1489" y="567"/>
                      </a:lnTo>
                      <a:lnTo>
                        <a:pt x="1474" y="581"/>
                      </a:lnTo>
                      <a:lnTo>
                        <a:pt x="1474" y="596"/>
                      </a:lnTo>
                      <a:lnTo>
                        <a:pt x="1474" y="610"/>
                      </a:lnTo>
                      <a:lnTo>
                        <a:pt x="1460" y="610"/>
                      </a:lnTo>
                      <a:lnTo>
                        <a:pt x="1460" y="624"/>
                      </a:lnTo>
                      <a:lnTo>
                        <a:pt x="1460" y="638"/>
                      </a:lnTo>
                      <a:lnTo>
                        <a:pt x="1446" y="638"/>
                      </a:lnTo>
                      <a:lnTo>
                        <a:pt x="1446" y="652"/>
                      </a:lnTo>
                      <a:lnTo>
                        <a:pt x="1446" y="666"/>
                      </a:lnTo>
                      <a:lnTo>
                        <a:pt x="1432" y="681"/>
                      </a:lnTo>
                      <a:lnTo>
                        <a:pt x="1432" y="695"/>
                      </a:lnTo>
                      <a:lnTo>
                        <a:pt x="1418" y="709"/>
                      </a:lnTo>
                      <a:lnTo>
                        <a:pt x="1418" y="723"/>
                      </a:lnTo>
                      <a:lnTo>
                        <a:pt x="1418" y="737"/>
                      </a:lnTo>
                      <a:lnTo>
                        <a:pt x="1404" y="752"/>
                      </a:lnTo>
                      <a:lnTo>
                        <a:pt x="1404" y="766"/>
                      </a:lnTo>
                      <a:lnTo>
                        <a:pt x="1404" y="780"/>
                      </a:lnTo>
                      <a:lnTo>
                        <a:pt x="1404" y="794"/>
                      </a:lnTo>
                      <a:lnTo>
                        <a:pt x="1389" y="794"/>
                      </a:lnTo>
                      <a:lnTo>
                        <a:pt x="1389" y="808"/>
                      </a:lnTo>
                      <a:lnTo>
                        <a:pt x="1389" y="851"/>
                      </a:lnTo>
                      <a:lnTo>
                        <a:pt x="1389" y="879"/>
                      </a:lnTo>
                      <a:lnTo>
                        <a:pt x="1389" y="893"/>
                      </a:lnTo>
                      <a:lnTo>
                        <a:pt x="1404" y="936"/>
                      </a:lnTo>
                      <a:lnTo>
                        <a:pt x="1404" y="950"/>
                      </a:lnTo>
                      <a:lnTo>
                        <a:pt x="1404" y="978"/>
                      </a:lnTo>
                      <a:lnTo>
                        <a:pt x="1404" y="1007"/>
                      </a:lnTo>
                      <a:lnTo>
                        <a:pt x="1404" y="1035"/>
                      </a:lnTo>
                      <a:lnTo>
                        <a:pt x="1404" y="1049"/>
                      </a:lnTo>
                      <a:lnTo>
                        <a:pt x="1404" y="1064"/>
                      </a:lnTo>
                      <a:lnTo>
                        <a:pt x="1404" y="1078"/>
                      </a:lnTo>
                      <a:lnTo>
                        <a:pt x="1404" y="1120"/>
                      </a:lnTo>
                      <a:lnTo>
                        <a:pt x="1404" y="1135"/>
                      </a:lnTo>
                      <a:lnTo>
                        <a:pt x="1404" y="1177"/>
                      </a:lnTo>
                      <a:lnTo>
                        <a:pt x="1404" y="1191"/>
                      </a:lnTo>
                      <a:lnTo>
                        <a:pt x="1404" y="1205"/>
                      </a:lnTo>
                      <a:lnTo>
                        <a:pt x="1389" y="1234"/>
                      </a:lnTo>
                      <a:lnTo>
                        <a:pt x="1389" y="1262"/>
                      </a:lnTo>
                      <a:lnTo>
                        <a:pt x="1389" y="1291"/>
                      </a:lnTo>
                      <a:lnTo>
                        <a:pt x="1375" y="1319"/>
                      </a:lnTo>
                      <a:lnTo>
                        <a:pt x="1375" y="1333"/>
                      </a:lnTo>
                      <a:lnTo>
                        <a:pt x="1375" y="1347"/>
                      </a:lnTo>
                      <a:lnTo>
                        <a:pt x="1361" y="1361"/>
                      </a:lnTo>
                      <a:lnTo>
                        <a:pt x="1361" y="1376"/>
                      </a:lnTo>
                      <a:lnTo>
                        <a:pt x="1361" y="1390"/>
                      </a:lnTo>
                      <a:lnTo>
                        <a:pt x="1361" y="1404"/>
                      </a:lnTo>
                      <a:lnTo>
                        <a:pt x="1347" y="1432"/>
                      </a:lnTo>
                      <a:lnTo>
                        <a:pt x="1347" y="1447"/>
                      </a:lnTo>
                      <a:lnTo>
                        <a:pt x="1333" y="1503"/>
                      </a:lnTo>
                      <a:lnTo>
                        <a:pt x="1304" y="1574"/>
                      </a:lnTo>
                      <a:lnTo>
                        <a:pt x="1290" y="1574"/>
                      </a:lnTo>
                      <a:lnTo>
                        <a:pt x="1276" y="1617"/>
                      </a:lnTo>
                      <a:lnTo>
                        <a:pt x="1233" y="1674"/>
                      </a:lnTo>
                      <a:lnTo>
                        <a:pt x="1205" y="1716"/>
                      </a:lnTo>
                      <a:lnTo>
                        <a:pt x="1191" y="1730"/>
                      </a:lnTo>
                      <a:lnTo>
                        <a:pt x="1177" y="1744"/>
                      </a:lnTo>
                      <a:lnTo>
                        <a:pt x="1162" y="1744"/>
                      </a:lnTo>
                      <a:lnTo>
                        <a:pt x="1162" y="1759"/>
                      </a:lnTo>
                      <a:lnTo>
                        <a:pt x="1134" y="1759"/>
                      </a:lnTo>
                      <a:lnTo>
                        <a:pt x="1120" y="1773"/>
                      </a:lnTo>
                      <a:lnTo>
                        <a:pt x="1106" y="1787"/>
                      </a:lnTo>
                      <a:lnTo>
                        <a:pt x="1092" y="1801"/>
                      </a:lnTo>
                      <a:lnTo>
                        <a:pt x="1077" y="1801"/>
                      </a:lnTo>
                      <a:lnTo>
                        <a:pt x="1063" y="1801"/>
                      </a:lnTo>
                      <a:lnTo>
                        <a:pt x="1049" y="1815"/>
                      </a:lnTo>
                      <a:lnTo>
                        <a:pt x="1035" y="1815"/>
                      </a:lnTo>
                      <a:lnTo>
                        <a:pt x="1021" y="1815"/>
                      </a:lnTo>
                      <a:lnTo>
                        <a:pt x="992" y="1830"/>
                      </a:lnTo>
                      <a:lnTo>
                        <a:pt x="978" y="1830"/>
                      </a:lnTo>
                      <a:lnTo>
                        <a:pt x="964" y="1830"/>
                      </a:lnTo>
                      <a:lnTo>
                        <a:pt x="936" y="1844"/>
                      </a:lnTo>
                      <a:lnTo>
                        <a:pt x="907" y="1844"/>
                      </a:lnTo>
                      <a:lnTo>
                        <a:pt x="865" y="1858"/>
                      </a:lnTo>
                      <a:lnTo>
                        <a:pt x="822" y="1872"/>
                      </a:lnTo>
                      <a:lnTo>
                        <a:pt x="808" y="1872"/>
                      </a:lnTo>
                      <a:lnTo>
                        <a:pt x="780" y="1872"/>
                      </a:lnTo>
                      <a:lnTo>
                        <a:pt x="680" y="1900"/>
                      </a:lnTo>
                      <a:lnTo>
                        <a:pt x="666" y="1900"/>
                      </a:lnTo>
                      <a:lnTo>
                        <a:pt x="638" y="1900"/>
                      </a:lnTo>
                      <a:lnTo>
                        <a:pt x="624" y="1915"/>
                      </a:lnTo>
                      <a:lnTo>
                        <a:pt x="609" y="1915"/>
                      </a:lnTo>
                      <a:lnTo>
                        <a:pt x="595" y="1915"/>
                      </a:lnTo>
                      <a:lnTo>
                        <a:pt x="581" y="1915"/>
                      </a:lnTo>
                      <a:lnTo>
                        <a:pt x="553" y="1915"/>
                      </a:lnTo>
                      <a:lnTo>
                        <a:pt x="538" y="1915"/>
                      </a:lnTo>
                      <a:lnTo>
                        <a:pt x="524" y="1915"/>
                      </a:lnTo>
                      <a:lnTo>
                        <a:pt x="510" y="1915"/>
                      </a:lnTo>
                      <a:lnTo>
                        <a:pt x="496" y="1915"/>
                      </a:lnTo>
                      <a:lnTo>
                        <a:pt x="482" y="1915"/>
                      </a:lnTo>
                      <a:lnTo>
                        <a:pt x="468" y="1900"/>
                      </a:lnTo>
                      <a:lnTo>
                        <a:pt x="453" y="1900"/>
                      </a:lnTo>
                      <a:lnTo>
                        <a:pt x="439" y="1900"/>
                      </a:lnTo>
                      <a:lnTo>
                        <a:pt x="425" y="1886"/>
                      </a:lnTo>
                      <a:lnTo>
                        <a:pt x="411" y="1886"/>
                      </a:lnTo>
                      <a:lnTo>
                        <a:pt x="397" y="1886"/>
                      </a:lnTo>
                      <a:lnTo>
                        <a:pt x="382" y="1872"/>
                      </a:lnTo>
                      <a:lnTo>
                        <a:pt x="368" y="1872"/>
                      </a:lnTo>
                      <a:lnTo>
                        <a:pt x="283" y="1830"/>
                      </a:lnTo>
                      <a:lnTo>
                        <a:pt x="269" y="1815"/>
                      </a:lnTo>
                      <a:lnTo>
                        <a:pt x="255" y="1815"/>
                      </a:lnTo>
                      <a:lnTo>
                        <a:pt x="198" y="1787"/>
                      </a:lnTo>
                      <a:lnTo>
                        <a:pt x="184" y="1787"/>
                      </a:lnTo>
                      <a:lnTo>
                        <a:pt x="184" y="1744"/>
                      </a:lnTo>
                      <a:lnTo>
                        <a:pt x="156" y="1617"/>
                      </a:lnTo>
                      <a:lnTo>
                        <a:pt x="113" y="1447"/>
                      </a:lnTo>
                      <a:lnTo>
                        <a:pt x="70" y="1319"/>
                      </a:lnTo>
                      <a:lnTo>
                        <a:pt x="42" y="1191"/>
                      </a:lnTo>
                      <a:lnTo>
                        <a:pt x="28" y="1149"/>
                      </a:lnTo>
                      <a:lnTo>
                        <a:pt x="14" y="1120"/>
                      </a:lnTo>
                      <a:lnTo>
                        <a:pt x="0" y="1120"/>
                      </a:lnTo>
                      <a:lnTo>
                        <a:pt x="340" y="978"/>
                      </a:lnTo>
                      <a:lnTo>
                        <a:pt x="368" y="964"/>
                      </a:lnTo>
                      <a:lnTo>
                        <a:pt x="411" y="950"/>
                      </a:lnTo>
                      <a:lnTo>
                        <a:pt x="453" y="922"/>
                      </a:lnTo>
                      <a:lnTo>
                        <a:pt x="567" y="879"/>
                      </a:lnTo>
                      <a:lnTo>
                        <a:pt x="609" y="808"/>
                      </a:lnTo>
                      <a:lnTo>
                        <a:pt x="624" y="794"/>
                      </a:lnTo>
                      <a:lnTo>
                        <a:pt x="638" y="766"/>
                      </a:lnTo>
                      <a:lnTo>
                        <a:pt x="652" y="752"/>
                      </a:lnTo>
                      <a:lnTo>
                        <a:pt x="666" y="723"/>
                      </a:lnTo>
                      <a:lnTo>
                        <a:pt x="680" y="695"/>
                      </a:lnTo>
                      <a:lnTo>
                        <a:pt x="694" y="681"/>
                      </a:lnTo>
                      <a:lnTo>
                        <a:pt x="694" y="666"/>
                      </a:lnTo>
                      <a:lnTo>
                        <a:pt x="694" y="652"/>
                      </a:lnTo>
                      <a:lnTo>
                        <a:pt x="709" y="638"/>
                      </a:lnTo>
                      <a:lnTo>
                        <a:pt x="723" y="624"/>
                      </a:lnTo>
                      <a:lnTo>
                        <a:pt x="737" y="596"/>
                      </a:lnTo>
                      <a:lnTo>
                        <a:pt x="751" y="581"/>
                      </a:lnTo>
                      <a:lnTo>
                        <a:pt x="751" y="567"/>
                      </a:lnTo>
                      <a:lnTo>
                        <a:pt x="780" y="553"/>
                      </a:lnTo>
                      <a:lnTo>
                        <a:pt x="794" y="525"/>
                      </a:lnTo>
                      <a:lnTo>
                        <a:pt x="808" y="496"/>
                      </a:lnTo>
                      <a:lnTo>
                        <a:pt x="822" y="482"/>
                      </a:lnTo>
                      <a:lnTo>
                        <a:pt x="822" y="468"/>
                      </a:lnTo>
                      <a:lnTo>
                        <a:pt x="836" y="439"/>
                      </a:lnTo>
                      <a:lnTo>
                        <a:pt x="850" y="425"/>
                      </a:lnTo>
                      <a:lnTo>
                        <a:pt x="865" y="397"/>
                      </a:lnTo>
                      <a:lnTo>
                        <a:pt x="879" y="383"/>
                      </a:lnTo>
                      <a:lnTo>
                        <a:pt x="893" y="369"/>
                      </a:lnTo>
                      <a:lnTo>
                        <a:pt x="907" y="340"/>
                      </a:lnTo>
                      <a:lnTo>
                        <a:pt x="921" y="312"/>
                      </a:lnTo>
                      <a:lnTo>
                        <a:pt x="936" y="298"/>
                      </a:lnTo>
                      <a:lnTo>
                        <a:pt x="950" y="283"/>
                      </a:lnTo>
                      <a:lnTo>
                        <a:pt x="964" y="269"/>
                      </a:lnTo>
                      <a:lnTo>
                        <a:pt x="978" y="241"/>
                      </a:lnTo>
                      <a:lnTo>
                        <a:pt x="1021" y="213"/>
                      </a:lnTo>
                      <a:lnTo>
                        <a:pt x="1021" y="198"/>
                      </a:lnTo>
                      <a:lnTo>
                        <a:pt x="1035" y="184"/>
                      </a:lnTo>
                      <a:lnTo>
                        <a:pt x="1049" y="184"/>
                      </a:lnTo>
                      <a:lnTo>
                        <a:pt x="1063" y="170"/>
                      </a:lnTo>
                      <a:lnTo>
                        <a:pt x="1077" y="142"/>
                      </a:lnTo>
                      <a:lnTo>
                        <a:pt x="1092" y="127"/>
                      </a:lnTo>
                      <a:lnTo>
                        <a:pt x="1106" y="113"/>
                      </a:lnTo>
                      <a:lnTo>
                        <a:pt x="1120" y="113"/>
                      </a:lnTo>
                      <a:lnTo>
                        <a:pt x="1134" y="99"/>
                      </a:lnTo>
                      <a:lnTo>
                        <a:pt x="1148" y="85"/>
                      </a:lnTo>
                      <a:lnTo>
                        <a:pt x="1177" y="71"/>
                      </a:lnTo>
                      <a:lnTo>
                        <a:pt x="1191" y="56"/>
                      </a:lnTo>
                      <a:lnTo>
                        <a:pt x="1205" y="56"/>
                      </a:lnTo>
                      <a:lnTo>
                        <a:pt x="1219" y="56"/>
                      </a:lnTo>
                      <a:lnTo>
                        <a:pt x="1248" y="56"/>
                      </a:lnTo>
                      <a:lnTo>
                        <a:pt x="1276" y="42"/>
                      </a:lnTo>
                      <a:lnTo>
                        <a:pt x="1290" y="42"/>
                      </a:lnTo>
                      <a:lnTo>
                        <a:pt x="1304" y="42"/>
                      </a:lnTo>
                      <a:lnTo>
                        <a:pt x="1318" y="42"/>
                      </a:lnTo>
                      <a:lnTo>
                        <a:pt x="1361" y="28"/>
                      </a:lnTo>
                      <a:lnTo>
                        <a:pt x="1404" y="14"/>
                      </a:lnTo>
                      <a:lnTo>
                        <a:pt x="1418" y="14"/>
                      </a:lnTo>
                      <a:lnTo>
                        <a:pt x="1432" y="14"/>
                      </a:lnTo>
                      <a:lnTo>
                        <a:pt x="1446" y="0"/>
                      </a:lnTo>
                      <a:lnTo>
                        <a:pt x="1460" y="0"/>
                      </a:lnTo>
                      <a:lnTo>
                        <a:pt x="1460" y="14"/>
                      </a:lnTo>
                      <a:lnTo>
                        <a:pt x="1474" y="28"/>
                      </a:lnTo>
                      <a:close/>
                    </a:path>
                  </a:pathLst>
                </a:custGeom>
                <a:pattFill prst="pct20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10" name="Freeform 46"/>
                <p:cNvSpPr>
                  <a:spLocks/>
                </p:cNvSpPr>
                <p:nvPr/>
              </p:nvSpPr>
              <p:spPr bwMode="gray">
                <a:xfrm>
                  <a:off x="4042" y="3248"/>
                  <a:ext cx="1418" cy="1447"/>
                </a:xfrm>
                <a:custGeom>
                  <a:avLst/>
                  <a:gdLst>
                    <a:gd name="T0" fmla="*/ 1418 w 1418"/>
                    <a:gd name="T1" fmla="*/ 114 h 1447"/>
                    <a:gd name="T2" fmla="*/ 1418 w 1418"/>
                    <a:gd name="T3" fmla="*/ 142 h 1447"/>
                    <a:gd name="T4" fmla="*/ 1404 w 1418"/>
                    <a:gd name="T5" fmla="*/ 199 h 1447"/>
                    <a:gd name="T6" fmla="*/ 1390 w 1418"/>
                    <a:gd name="T7" fmla="*/ 256 h 1447"/>
                    <a:gd name="T8" fmla="*/ 1376 w 1418"/>
                    <a:gd name="T9" fmla="*/ 298 h 1447"/>
                    <a:gd name="T10" fmla="*/ 1361 w 1418"/>
                    <a:gd name="T11" fmla="*/ 596 h 1447"/>
                    <a:gd name="T12" fmla="*/ 1361 w 1418"/>
                    <a:gd name="T13" fmla="*/ 639 h 1447"/>
                    <a:gd name="T14" fmla="*/ 1361 w 1418"/>
                    <a:gd name="T15" fmla="*/ 695 h 1447"/>
                    <a:gd name="T16" fmla="*/ 1361 w 1418"/>
                    <a:gd name="T17" fmla="*/ 724 h 1447"/>
                    <a:gd name="T18" fmla="*/ 1361 w 1418"/>
                    <a:gd name="T19" fmla="*/ 766 h 1447"/>
                    <a:gd name="T20" fmla="*/ 1361 w 1418"/>
                    <a:gd name="T21" fmla="*/ 795 h 1447"/>
                    <a:gd name="T22" fmla="*/ 1205 w 1418"/>
                    <a:gd name="T23" fmla="*/ 922 h 1447"/>
                    <a:gd name="T24" fmla="*/ 1120 w 1418"/>
                    <a:gd name="T25" fmla="*/ 908 h 1447"/>
                    <a:gd name="T26" fmla="*/ 879 w 1418"/>
                    <a:gd name="T27" fmla="*/ 866 h 1447"/>
                    <a:gd name="T28" fmla="*/ 822 w 1418"/>
                    <a:gd name="T29" fmla="*/ 1248 h 1447"/>
                    <a:gd name="T30" fmla="*/ 737 w 1418"/>
                    <a:gd name="T31" fmla="*/ 1277 h 1447"/>
                    <a:gd name="T32" fmla="*/ 624 w 1418"/>
                    <a:gd name="T33" fmla="*/ 1263 h 1447"/>
                    <a:gd name="T34" fmla="*/ 510 w 1418"/>
                    <a:gd name="T35" fmla="*/ 1405 h 1447"/>
                    <a:gd name="T36" fmla="*/ 411 w 1418"/>
                    <a:gd name="T37" fmla="*/ 1433 h 1447"/>
                    <a:gd name="T38" fmla="*/ 269 w 1418"/>
                    <a:gd name="T39" fmla="*/ 1419 h 1447"/>
                    <a:gd name="T40" fmla="*/ 213 w 1418"/>
                    <a:gd name="T41" fmla="*/ 1390 h 1447"/>
                    <a:gd name="T42" fmla="*/ 142 w 1418"/>
                    <a:gd name="T43" fmla="*/ 1405 h 1447"/>
                    <a:gd name="T44" fmla="*/ 99 w 1418"/>
                    <a:gd name="T45" fmla="*/ 1334 h 1447"/>
                    <a:gd name="T46" fmla="*/ 85 w 1418"/>
                    <a:gd name="T47" fmla="*/ 1305 h 1447"/>
                    <a:gd name="T48" fmla="*/ 57 w 1418"/>
                    <a:gd name="T49" fmla="*/ 1248 h 1447"/>
                    <a:gd name="T50" fmla="*/ 42 w 1418"/>
                    <a:gd name="T51" fmla="*/ 1220 h 1447"/>
                    <a:gd name="T52" fmla="*/ 14 w 1418"/>
                    <a:gd name="T53" fmla="*/ 1149 h 1447"/>
                    <a:gd name="T54" fmla="*/ 14 w 1418"/>
                    <a:gd name="T55" fmla="*/ 1064 h 1447"/>
                    <a:gd name="T56" fmla="*/ 28 w 1418"/>
                    <a:gd name="T57" fmla="*/ 951 h 1447"/>
                    <a:gd name="T58" fmla="*/ 42 w 1418"/>
                    <a:gd name="T59" fmla="*/ 795 h 1447"/>
                    <a:gd name="T60" fmla="*/ 42 w 1418"/>
                    <a:gd name="T61" fmla="*/ 709 h 1447"/>
                    <a:gd name="T62" fmla="*/ 42 w 1418"/>
                    <a:gd name="T63" fmla="*/ 596 h 1447"/>
                    <a:gd name="T64" fmla="*/ 42 w 1418"/>
                    <a:gd name="T65" fmla="*/ 539 h 1447"/>
                    <a:gd name="T66" fmla="*/ 42 w 1418"/>
                    <a:gd name="T67" fmla="*/ 426 h 1447"/>
                    <a:gd name="T68" fmla="*/ 42 w 1418"/>
                    <a:gd name="T69" fmla="*/ 327 h 1447"/>
                    <a:gd name="T70" fmla="*/ 28 w 1418"/>
                    <a:gd name="T71" fmla="*/ 241 h 1447"/>
                    <a:gd name="T72" fmla="*/ 28 w 1418"/>
                    <a:gd name="T73" fmla="*/ 156 h 1447"/>
                    <a:gd name="T74" fmla="*/ 42 w 1418"/>
                    <a:gd name="T75" fmla="*/ 100 h 1447"/>
                    <a:gd name="T76" fmla="*/ 128 w 1418"/>
                    <a:gd name="T77" fmla="*/ 100 h 1447"/>
                    <a:gd name="T78" fmla="*/ 184 w 1418"/>
                    <a:gd name="T79" fmla="*/ 100 h 1447"/>
                    <a:gd name="T80" fmla="*/ 269 w 1418"/>
                    <a:gd name="T81" fmla="*/ 114 h 1447"/>
                    <a:gd name="T82" fmla="*/ 354 w 1418"/>
                    <a:gd name="T83" fmla="*/ 128 h 1447"/>
                    <a:gd name="T84" fmla="*/ 425 w 1418"/>
                    <a:gd name="T85" fmla="*/ 156 h 1447"/>
                    <a:gd name="T86" fmla="*/ 468 w 1418"/>
                    <a:gd name="T87" fmla="*/ 185 h 1447"/>
                    <a:gd name="T88" fmla="*/ 510 w 1418"/>
                    <a:gd name="T89" fmla="*/ 199 h 1447"/>
                    <a:gd name="T90" fmla="*/ 610 w 1418"/>
                    <a:gd name="T91" fmla="*/ 185 h 1447"/>
                    <a:gd name="T92" fmla="*/ 752 w 1418"/>
                    <a:gd name="T93" fmla="*/ 185 h 1447"/>
                    <a:gd name="T94" fmla="*/ 851 w 1418"/>
                    <a:gd name="T95" fmla="*/ 156 h 1447"/>
                    <a:gd name="T96" fmla="*/ 879 w 1418"/>
                    <a:gd name="T97" fmla="*/ 170 h 1447"/>
                    <a:gd name="T98" fmla="*/ 908 w 1418"/>
                    <a:gd name="T99" fmla="*/ 170 h 1447"/>
                    <a:gd name="T100" fmla="*/ 936 w 1418"/>
                    <a:gd name="T101" fmla="*/ 185 h 1447"/>
                    <a:gd name="T102" fmla="*/ 964 w 1418"/>
                    <a:gd name="T103" fmla="*/ 185 h 1447"/>
                    <a:gd name="T104" fmla="*/ 1007 w 1418"/>
                    <a:gd name="T105" fmla="*/ 170 h 1447"/>
                    <a:gd name="T106" fmla="*/ 1049 w 1418"/>
                    <a:gd name="T107" fmla="*/ 156 h 1447"/>
                    <a:gd name="T108" fmla="*/ 1134 w 1418"/>
                    <a:gd name="T109" fmla="*/ 114 h 1447"/>
                    <a:gd name="T110" fmla="*/ 1177 w 1418"/>
                    <a:gd name="T111" fmla="*/ 85 h 1447"/>
                    <a:gd name="T112" fmla="*/ 1220 w 1418"/>
                    <a:gd name="T113" fmla="*/ 57 h 1447"/>
                    <a:gd name="T114" fmla="*/ 1262 w 1418"/>
                    <a:gd name="T115" fmla="*/ 43 h 1447"/>
                    <a:gd name="T116" fmla="*/ 1290 w 1418"/>
                    <a:gd name="T117" fmla="*/ 29 h 1447"/>
                    <a:gd name="T118" fmla="*/ 1347 w 1418"/>
                    <a:gd name="T119" fmla="*/ 14 h 1447"/>
                    <a:gd name="T120" fmla="*/ 1376 w 1418"/>
                    <a:gd name="T121" fmla="*/ 0 h 1447"/>
                    <a:gd name="T122" fmla="*/ 1404 w 1418"/>
                    <a:gd name="T123" fmla="*/ 57 h 1447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1418"/>
                    <a:gd name="T187" fmla="*/ 0 h 1447"/>
                    <a:gd name="T188" fmla="*/ 1418 w 1418"/>
                    <a:gd name="T189" fmla="*/ 1447 h 1447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1418" h="1447">
                      <a:moveTo>
                        <a:pt x="1418" y="85"/>
                      </a:moveTo>
                      <a:lnTo>
                        <a:pt x="1418" y="85"/>
                      </a:lnTo>
                      <a:lnTo>
                        <a:pt x="1418" y="100"/>
                      </a:lnTo>
                      <a:lnTo>
                        <a:pt x="1418" y="114"/>
                      </a:lnTo>
                      <a:lnTo>
                        <a:pt x="1418" y="128"/>
                      </a:lnTo>
                      <a:lnTo>
                        <a:pt x="1418" y="142"/>
                      </a:lnTo>
                      <a:lnTo>
                        <a:pt x="1404" y="156"/>
                      </a:lnTo>
                      <a:lnTo>
                        <a:pt x="1404" y="170"/>
                      </a:lnTo>
                      <a:lnTo>
                        <a:pt x="1404" y="185"/>
                      </a:lnTo>
                      <a:lnTo>
                        <a:pt x="1404" y="199"/>
                      </a:lnTo>
                      <a:lnTo>
                        <a:pt x="1390" y="213"/>
                      </a:lnTo>
                      <a:lnTo>
                        <a:pt x="1390" y="227"/>
                      </a:lnTo>
                      <a:lnTo>
                        <a:pt x="1390" y="241"/>
                      </a:lnTo>
                      <a:lnTo>
                        <a:pt x="1390" y="256"/>
                      </a:lnTo>
                      <a:lnTo>
                        <a:pt x="1390" y="270"/>
                      </a:lnTo>
                      <a:lnTo>
                        <a:pt x="1376" y="284"/>
                      </a:lnTo>
                      <a:lnTo>
                        <a:pt x="1376" y="298"/>
                      </a:lnTo>
                      <a:lnTo>
                        <a:pt x="1376" y="312"/>
                      </a:lnTo>
                      <a:lnTo>
                        <a:pt x="1376" y="369"/>
                      </a:lnTo>
                      <a:lnTo>
                        <a:pt x="1376" y="397"/>
                      </a:lnTo>
                      <a:lnTo>
                        <a:pt x="1361" y="582"/>
                      </a:lnTo>
                      <a:lnTo>
                        <a:pt x="1361" y="596"/>
                      </a:lnTo>
                      <a:lnTo>
                        <a:pt x="1361" y="610"/>
                      </a:lnTo>
                      <a:lnTo>
                        <a:pt x="1361" y="624"/>
                      </a:lnTo>
                      <a:lnTo>
                        <a:pt x="1361" y="639"/>
                      </a:lnTo>
                      <a:lnTo>
                        <a:pt x="1361" y="653"/>
                      </a:lnTo>
                      <a:lnTo>
                        <a:pt x="1361" y="667"/>
                      </a:lnTo>
                      <a:lnTo>
                        <a:pt x="1361" y="681"/>
                      </a:lnTo>
                      <a:lnTo>
                        <a:pt x="1361" y="695"/>
                      </a:lnTo>
                      <a:lnTo>
                        <a:pt x="1361" y="709"/>
                      </a:lnTo>
                      <a:lnTo>
                        <a:pt x="1361" y="724"/>
                      </a:lnTo>
                      <a:lnTo>
                        <a:pt x="1361" y="738"/>
                      </a:lnTo>
                      <a:lnTo>
                        <a:pt x="1361" y="752"/>
                      </a:lnTo>
                      <a:lnTo>
                        <a:pt x="1361" y="766"/>
                      </a:lnTo>
                      <a:lnTo>
                        <a:pt x="1361" y="780"/>
                      </a:lnTo>
                      <a:lnTo>
                        <a:pt x="1361" y="795"/>
                      </a:lnTo>
                      <a:lnTo>
                        <a:pt x="1361" y="809"/>
                      </a:lnTo>
                      <a:lnTo>
                        <a:pt x="1333" y="922"/>
                      </a:lnTo>
                      <a:lnTo>
                        <a:pt x="1319" y="922"/>
                      </a:lnTo>
                      <a:lnTo>
                        <a:pt x="1262" y="922"/>
                      </a:lnTo>
                      <a:lnTo>
                        <a:pt x="1220" y="922"/>
                      </a:lnTo>
                      <a:lnTo>
                        <a:pt x="1205" y="922"/>
                      </a:lnTo>
                      <a:lnTo>
                        <a:pt x="1205" y="908"/>
                      </a:lnTo>
                      <a:lnTo>
                        <a:pt x="1191" y="908"/>
                      </a:lnTo>
                      <a:lnTo>
                        <a:pt x="1149" y="908"/>
                      </a:lnTo>
                      <a:lnTo>
                        <a:pt x="1134" y="908"/>
                      </a:lnTo>
                      <a:lnTo>
                        <a:pt x="1120" y="908"/>
                      </a:lnTo>
                      <a:lnTo>
                        <a:pt x="1078" y="894"/>
                      </a:lnTo>
                      <a:lnTo>
                        <a:pt x="1021" y="880"/>
                      </a:lnTo>
                      <a:lnTo>
                        <a:pt x="936" y="866"/>
                      </a:lnTo>
                      <a:lnTo>
                        <a:pt x="908" y="866"/>
                      </a:lnTo>
                      <a:lnTo>
                        <a:pt x="879" y="866"/>
                      </a:lnTo>
                      <a:lnTo>
                        <a:pt x="865" y="922"/>
                      </a:lnTo>
                      <a:lnTo>
                        <a:pt x="865" y="979"/>
                      </a:lnTo>
                      <a:lnTo>
                        <a:pt x="851" y="1050"/>
                      </a:lnTo>
                      <a:lnTo>
                        <a:pt x="851" y="1064"/>
                      </a:lnTo>
                      <a:lnTo>
                        <a:pt x="837" y="1149"/>
                      </a:lnTo>
                      <a:lnTo>
                        <a:pt x="822" y="1248"/>
                      </a:lnTo>
                      <a:lnTo>
                        <a:pt x="808" y="1291"/>
                      </a:lnTo>
                      <a:lnTo>
                        <a:pt x="794" y="1291"/>
                      </a:lnTo>
                      <a:lnTo>
                        <a:pt x="780" y="1291"/>
                      </a:lnTo>
                      <a:lnTo>
                        <a:pt x="780" y="1277"/>
                      </a:lnTo>
                      <a:lnTo>
                        <a:pt x="766" y="1277"/>
                      </a:lnTo>
                      <a:lnTo>
                        <a:pt x="752" y="1277"/>
                      </a:lnTo>
                      <a:lnTo>
                        <a:pt x="737" y="1277"/>
                      </a:lnTo>
                      <a:lnTo>
                        <a:pt x="723" y="1277"/>
                      </a:lnTo>
                      <a:lnTo>
                        <a:pt x="681" y="1263"/>
                      </a:lnTo>
                      <a:lnTo>
                        <a:pt x="666" y="1263"/>
                      </a:lnTo>
                      <a:lnTo>
                        <a:pt x="638" y="1263"/>
                      </a:lnTo>
                      <a:lnTo>
                        <a:pt x="624" y="1263"/>
                      </a:lnTo>
                      <a:lnTo>
                        <a:pt x="581" y="1263"/>
                      </a:lnTo>
                      <a:lnTo>
                        <a:pt x="525" y="1263"/>
                      </a:lnTo>
                      <a:lnTo>
                        <a:pt x="525" y="1277"/>
                      </a:lnTo>
                      <a:lnTo>
                        <a:pt x="525" y="1291"/>
                      </a:lnTo>
                      <a:lnTo>
                        <a:pt x="525" y="1334"/>
                      </a:lnTo>
                      <a:lnTo>
                        <a:pt x="525" y="1362"/>
                      </a:lnTo>
                      <a:lnTo>
                        <a:pt x="510" y="1405"/>
                      </a:lnTo>
                      <a:lnTo>
                        <a:pt x="510" y="1447"/>
                      </a:lnTo>
                      <a:lnTo>
                        <a:pt x="496" y="1447"/>
                      </a:lnTo>
                      <a:lnTo>
                        <a:pt x="482" y="1447"/>
                      </a:lnTo>
                      <a:lnTo>
                        <a:pt x="468" y="1447"/>
                      </a:lnTo>
                      <a:lnTo>
                        <a:pt x="440" y="1433"/>
                      </a:lnTo>
                      <a:lnTo>
                        <a:pt x="411" y="1433"/>
                      </a:lnTo>
                      <a:lnTo>
                        <a:pt x="369" y="1433"/>
                      </a:lnTo>
                      <a:lnTo>
                        <a:pt x="354" y="1419"/>
                      </a:lnTo>
                      <a:lnTo>
                        <a:pt x="340" y="1419"/>
                      </a:lnTo>
                      <a:lnTo>
                        <a:pt x="326" y="1419"/>
                      </a:lnTo>
                      <a:lnTo>
                        <a:pt x="298" y="1419"/>
                      </a:lnTo>
                      <a:lnTo>
                        <a:pt x="284" y="1419"/>
                      </a:lnTo>
                      <a:lnTo>
                        <a:pt x="269" y="1419"/>
                      </a:lnTo>
                      <a:lnTo>
                        <a:pt x="241" y="1419"/>
                      </a:lnTo>
                      <a:lnTo>
                        <a:pt x="227" y="1419"/>
                      </a:lnTo>
                      <a:lnTo>
                        <a:pt x="227" y="1405"/>
                      </a:lnTo>
                      <a:lnTo>
                        <a:pt x="213" y="1405"/>
                      </a:lnTo>
                      <a:lnTo>
                        <a:pt x="213" y="1390"/>
                      </a:lnTo>
                      <a:lnTo>
                        <a:pt x="198" y="1390"/>
                      </a:lnTo>
                      <a:lnTo>
                        <a:pt x="198" y="1405"/>
                      </a:lnTo>
                      <a:lnTo>
                        <a:pt x="170" y="1405"/>
                      </a:lnTo>
                      <a:lnTo>
                        <a:pt x="156" y="1390"/>
                      </a:lnTo>
                      <a:lnTo>
                        <a:pt x="142" y="1405"/>
                      </a:lnTo>
                      <a:lnTo>
                        <a:pt x="128" y="1390"/>
                      </a:lnTo>
                      <a:lnTo>
                        <a:pt x="128" y="1376"/>
                      </a:lnTo>
                      <a:lnTo>
                        <a:pt x="113" y="1362"/>
                      </a:lnTo>
                      <a:lnTo>
                        <a:pt x="113" y="1348"/>
                      </a:lnTo>
                      <a:lnTo>
                        <a:pt x="99" y="1334"/>
                      </a:lnTo>
                      <a:lnTo>
                        <a:pt x="99" y="1319"/>
                      </a:lnTo>
                      <a:lnTo>
                        <a:pt x="85" y="1305"/>
                      </a:lnTo>
                      <a:lnTo>
                        <a:pt x="71" y="1277"/>
                      </a:lnTo>
                      <a:lnTo>
                        <a:pt x="71" y="1263"/>
                      </a:lnTo>
                      <a:lnTo>
                        <a:pt x="57" y="1263"/>
                      </a:lnTo>
                      <a:lnTo>
                        <a:pt x="57" y="1248"/>
                      </a:lnTo>
                      <a:lnTo>
                        <a:pt x="57" y="1234"/>
                      </a:lnTo>
                      <a:lnTo>
                        <a:pt x="42" y="1234"/>
                      </a:lnTo>
                      <a:lnTo>
                        <a:pt x="42" y="1220"/>
                      </a:lnTo>
                      <a:lnTo>
                        <a:pt x="28" y="1192"/>
                      </a:lnTo>
                      <a:lnTo>
                        <a:pt x="14" y="1178"/>
                      </a:lnTo>
                      <a:lnTo>
                        <a:pt x="14" y="1163"/>
                      </a:lnTo>
                      <a:lnTo>
                        <a:pt x="14" y="1149"/>
                      </a:lnTo>
                      <a:lnTo>
                        <a:pt x="0" y="1149"/>
                      </a:lnTo>
                      <a:lnTo>
                        <a:pt x="0" y="1135"/>
                      </a:lnTo>
                      <a:lnTo>
                        <a:pt x="14" y="1135"/>
                      </a:lnTo>
                      <a:lnTo>
                        <a:pt x="14" y="1092"/>
                      </a:lnTo>
                      <a:lnTo>
                        <a:pt x="14" y="1064"/>
                      </a:lnTo>
                      <a:lnTo>
                        <a:pt x="14" y="1050"/>
                      </a:lnTo>
                      <a:lnTo>
                        <a:pt x="14" y="1036"/>
                      </a:lnTo>
                      <a:lnTo>
                        <a:pt x="14" y="1007"/>
                      </a:lnTo>
                      <a:lnTo>
                        <a:pt x="28" y="951"/>
                      </a:lnTo>
                      <a:lnTo>
                        <a:pt x="28" y="908"/>
                      </a:lnTo>
                      <a:lnTo>
                        <a:pt x="28" y="894"/>
                      </a:lnTo>
                      <a:lnTo>
                        <a:pt x="28" y="866"/>
                      </a:lnTo>
                      <a:lnTo>
                        <a:pt x="28" y="851"/>
                      </a:lnTo>
                      <a:lnTo>
                        <a:pt x="28" y="809"/>
                      </a:lnTo>
                      <a:lnTo>
                        <a:pt x="42" y="795"/>
                      </a:lnTo>
                      <a:lnTo>
                        <a:pt x="42" y="780"/>
                      </a:lnTo>
                      <a:lnTo>
                        <a:pt x="42" y="766"/>
                      </a:lnTo>
                      <a:lnTo>
                        <a:pt x="42" y="752"/>
                      </a:lnTo>
                      <a:lnTo>
                        <a:pt x="42" y="738"/>
                      </a:lnTo>
                      <a:lnTo>
                        <a:pt x="42" y="724"/>
                      </a:lnTo>
                      <a:lnTo>
                        <a:pt x="42" y="709"/>
                      </a:lnTo>
                      <a:lnTo>
                        <a:pt x="42" y="695"/>
                      </a:lnTo>
                      <a:lnTo>
                        <a:pt x="42" y="681"/>
                      </a:lnTo>
                      <a:lnTo>
                        <a:pt x="42" y="639"/>
                      </a:lnTo>
                      <a:lnTo>
                        <a:pt x="42" y="624"/>
                      </a:lnTo>
                      <a:lnTo>
                        <a:pt x="42" y="610"/>
                      </a:lnTo>
                      <a:lnTo>
                        <a:pt x="42" y="596"/>
                      </a:lnTo>
                      <a:lnTo>
                        <a:pt x="42" y="582"/>
                      </a:lnTo>
                      <a:lnTo>
                        <a:pt x="42" y="568"/>
                      </a:lnTo>
                      <a:lnTo>
                        <a:pt x="42" y="553"/>
                      </a:lnTo>
                      <a:lnTo>
                        <a:pt x="42" y="539"/>
                      </a:lnTo>
                      <a:lnTo>
                        <a:pt x="42" y="511"/>
                      </a:lnTo>
                      <a:lnTo>
                        <a:pt x="42" y="497"/>
                      </a:lnTo>
                      <a:lnTo>
                        <a:pt x="42" y="483"/>
                      </a:lnTo>
                      <a:lnTo>
                        <a:pt x="42" y="440"/>
                      </a:lnTo>
                      <a:lnTo>
                        <a:pt x="42" y="426"/>
                      </a:lnTo>
                      <a:lnTo>
                        <a:pt x="42" y="397"/>
                      </a:lnTo>
                      <a:lnTo>
                        <a:pt x="42" y="383"/>
                      </a:lnTo>
                      <a:lnTo>
                        <a:pt x="42" y="369"/>
                      </a:lnTo>
                      <a:lnTo>
                        <a:pt x="42" y="355"/>
                      </a:lnTo>
                      <a:lnTo>
                        <a:pt x="42" y="327"/>
                      </a:lnTo>
                      <a:lnTo>
                        <a:pt x="42" y="312"/>
                      </a:lnTo>
                      <a:lnTo>
                        <a:pt x="42" y="298"/>
                      </a:lnTo>
                      <a:lnTo>
                        <a:pt x="42" y="270"/>
                      </a:lnTo>
                      <a:lnTo>
                        <a:pt x="42" y="256"/>
                      </a:lnTo>
                      <a:lnTo>
                        <a:pt x="28" y="241"/>
                      </a:lnTo>
                      <a:lnTo>
                        <a:pt x="28" y="213"/>
                      </a:lnTo>
                      <a:lnTo>
                        <a:pt x="28" y="199"/>
                      </a:lnTo>
                      <a:lnTo>
                        <a:pt x="28" y="156"/>
                      </a:lnTo>
                      <a:lnTo>
                        <a:pt x="28" y="142"/>
                      </a:lnTo>
                      <a:lnTo>
                        <a:pt x="28" y="128"/>
                      </a:lnTo>
                      <a:lnTo>
                        <a:pt x="28" y="114"/>
                      </a:lnTo>
                      <a:lnTo>
                        <a:pt x="28" y="100"/>
                      </a:lnTo>
                      <a:lnTo>
                        <a:pt x="42" y="100"/>
                      </a:lnTo>
                      <a:lnTo>
                        <a:pt x="57" y="100"/>
                      </a:lnTo>
                      <a:lnTo>
                        <a:pt x="71" y="100"/>
                      </a:lnTo>
                      <a:lnTo>
                        <a:pt x="85" y="100"/>
                      </a:lnTo>
                      <a:lnTo>
                        <a:pt x="99" y="100"/>
                      </a:lnTo>
                      <a:lnTo>
                        <a:pt x="113" y="100"/>
                      </a:lnTo>
                      <a:lnTo>
                        <a:pt x="128" y="100"/>
                      </a:lnTo>
                      <a:lnTo>
                        <a:pt x="156" y="100"/>
                      </a:lnTo>
                      <a:lnTo>
                        <a:pt x="170" y="100"/>
                      </a:lnTo>
                      <a:lnTo>
                        <a:pt x="184" y="100"/>
                      </a:lnTo>
                      <a:lnTo>
                        <a:pt x="198" y="100"/>
                      </a:lnTo>
                      <a:lnTo>
                        <a:pt x="213" y="100"/>
                      </a:lnTo>
                      <a:lnTo>
                        <a:pt x="227" y="114"/>
                      </a:lnTo>
                      <a:lnTo>
                        <a:pt x="255" y="114"/>
                      </a:lnTo>
                      <a:lnTo>
                        <a:pt x="269" y="114"/>
                      </a:lnTo>
                      <a:lnTo>
                        <a:pt x="284" y="114"/>
                      </a:lnTo>
                      <a:lnTo>
                        <a:pt x="298" y="114"/>
                      </a:lnTo>
                      <a:lnTo>
                        <a:pt x="326" y="114"/>
                      </a:lnTo>
                      <a:lnTo>
                        <a:pt x="326" y="128"/>
                      </a:lnTo>
                      <a:lnTo>
                        <a:pt x="354" y="128"/>
                      </a:lnTo>
                      <a:lnTo>
                        <a:pt x="369" y="128"/>
                      </a:lnTo>
                      <a:lnTo>
                        <a:pt x="383" y="142"/>
                      </a:lnTo>
                      <a:lnTo>
                        <a:pt x="397" y="142"/>
                      </a:lnTo>
                      <a:lnTo>
                        <a:pt x="425" y="156"/>
                      </a:lnTo>
                      <a:lnTo>
                        <a:pt x="440" y="156"/>
                      </a:lnTo>
                      <a:lnTo>
                        <a:pt x="454" y="170"/>
                      </a:lnTo>
                      <a:lnTo>
                        <a:pt x="468" y="170"/>
                      </a:lnTo>
                      <a:lnTo>
                        <a:pt x="468" y="185"/>
                      </a:lnTo>
                      <a:lnTo>
                        <a:pt x="482" y="185"/>
                      </a:lnTo>
                      <a:lnTo>
                        <a:pt x="496" y="185"/>
                      </a:lnTo>
                      <a:lnTo>
                        <a:pt x="510" y="185"/>
                      </a:lnTo>
                      <a:lnTo>
                        <a:pt x="510" y="199"/>
                      </a:lnTo>
                      <a:lnTo>
                        <a:pt x="539" y="185"/>
                      </a:lnTo>
                      <a:lnTo>
                        <a:pt x="553" y="185"/>
                      </a:lnTo>
                      <a:lnTo>
                        <a:pt x="581" y="185"/>
                      </a:lnTo>
                      <a:lnTo>
                        <a:pt x="596" y="185"/>
                      </a:lnTo>
                      <a:lnTo>
                        <a:pt x="610" y="185"/>
                      </a:lnTo>
                      <a:lnTo>
                        <a:pt x="624" y="170"/>
                      </a:lnTo>
                      <a:lnTo>
                        <a:pt x="638" y="170"/>
                      </a:lnTo>
                      <a:lnTo>
                        <a:pt x="652" y="170"/>
                      </a:lnTo>
                      <a:lnTo>
                        <a:pt x="666" y="170"/>
                      </a:lnTo>
                      <a:lnTo>
                        <a:pt x="695" y="170"/>
                      </a:lnTo>
                      <a:lnTo>
                        <a:pt x="737" y="185"/>
                      </a:lnTo>
                      <a:lnTo>
                        <a:pt x="752" y="185"/>
                      </a:lnTo>
                      <a:lnTo>
                        <a:pt x="766" y="185"/>
                      </a:lnTo>
                      <a:lnTo>
                        <a:pt x="780" y="170"/>
                      </a:lnTo>
                      <a:lnTo>
                        <a:pt x="822" y="170"/>
                      </a:lnTo>
                      <a:lnTo>
                        <a:pt x="837" y="170"/>
                      </a:lnTo>
                      <a:lnTo>
                        <a:pt x="851" y="156"/>
                      </a:lnTo>
                      <a:lnTo>
                        <a:pt x="865" y="156"/>
                      </a:lnTo>
                      <a:lnTo>
                        <a:pt x="879" y="156"/>
                      </a:lnTo>
                      <a:lnTo>
                        <a:pt x="879" y="170"/>
                      </a:lnTo>
                      <a:lnTo>
                        <a:pt x="893" y="170"/>
                      </a:lnTo>
                      <a:lnTo>
                        <a:pt x="908" y="170"/>
                      </a:lnTo>
                      <a:lnTo>
                        <a:pt x="908" y="185"/>
                      </a:lnTo>
                      <a:lnTo>
                        <a:pt x="922" y="185"/>
                      </a:lnTo>
                      <a:lnTo>
                        <a:pt x="936" y="185"/>
                      </a:lnTo>
                      <a:lnTo>
                        <a:pt x="950" y="185"/>
                      </a:lnTo>
                      <a:lnTo>
                        <a:pt x="964" y="185"/>
                      </a:lnTo>
                      <a:lnTo>
                        <a:pt x="978" y="185"/>
                      </a:lnTo>
                      <a:lnTo>
                        <a:pt x="993" y="170"/>
                      </a:lnTo>
                      <a:lnTo>
                        <a:pt x="1007" y="170"/>
                      </a:lnTo>
                      <a:lnTo>
                        <a:pt x="1021" y="170"/>
                      </a:lnTo>
                      <a:lnTo>
                        <a:pt x="1021" y="156"/>
                      </a:lnTo>
                      <a:lnTo>
                        <a:pt x="1035" y="156"/>
                      </a:lnTo>
                      <a:lnTo>
                        <a:pt x="1049" y="156"/>
                      </a:lnTo>
                      <a:lnTo>
                        <a:pt x="1064" y="142"/>
                      </a:lnTo>
                      <a:lnTo>
                        <a:pt x="1078" y="142"/>
                      </a:lnTo>
                      <a:lnTo>
                        <a:pt x="1092" y="142"/>
                      </a:lnTo>
                      <a:lnTo>
                        <a:pt x="1092" y="128"/>
                      </a:lnTo>
                      <a:lnTo>
                        <a:pt x="1106" y="128"/>
                      </a:lnTo>
                      <a:lnTo>
                        <a:pt x="1120" y="128"/>
                      </a:lnTo>
                      <a:lnTo>
                        <a:pt x="1120" y="114"/>
                      </a:lnTo>
                      <a:lnTo>
                        <a:pt x="1134" y="114"/>
                      </a:lnTo>
                      <a:lnTo>
                        <a:pt x="1149" y="100"/>
                      </a:lnTo>
                      <a:lnTo>
                        <a:pt x="1163" y="100"/>
                      </a:lnTo>
                      <a:lnTo>
                        <a:pt x="1163" y="85"/>
                      </a:lnTo>
                      <a:lnTo>
                        <a:pt x="1177" y="85"/>
                      </a:lnTo>
                      <a:lnTo>
                        <a:pt x="1191" y="85"/>
                      </a:lnTo>
                      <a:lnTo>
                        <a:pt x="1191" y="71"/>
                      </a:lnTo>
                      <a:lnTo>
                        <a:pt x="1205" y="71"/>
                      </a:lnTo>
                      <a:lnTo>
                        <a:pt x="1220" y="71"/>
                      </a:lnTo>
                      <a:lnTo>
                        <a:pt x="1220" y="57"/>
                      </a:lnTo>
                      <a:lnTo>
                        <a:pt x="1234" y="57"/>
                      </a:lnTo>
                      <a:lnTo>
                        <a:pt x="1248" y="57"/>
                      </a:lnTo>
                      <a:lnTo>
                        <a:pt x="1248" y="43"/>
                      </a:lnTo>
                      <a:lnTo>
                        <a:pt x="1262" y="43"/>
                      </a:lnTo>
                      <a:lnTo>
                        <a:pt x="1276" y="43"/>
                      </a:lnTo>
                      <a:lnTo>
                        <a:pt x="1276" y="29"/>
                      </a:lnTo>
                      <a:lnTo>
                        <a:pt x="1290" y="29"/>
                      </a:lnTo>
                      <a:lnTo>
                        <a:pt x="1305" y="29"/>
                      </a:lnTo>
                      <a:lnTo>
                        <a:pt x="1319" y="29"/>
                      </a:lnTo>
                      <a:lnTo>
                        <a:pt x="1319" y="14"/>
                      </a:lnTo>
                      <a:lnTo>
                        <a:pt x="1333" y="14"/>
                      </a:lnTo>
                      <a:lnTo>
                        <a:pt x="1347" y="14"/>
                      </a:lnTo>
                      <a:lnTo>
                        <a:pt x="1361" y="0"/>
                      </a:lnTo>
                      <a:lnTo>
                        <a:pt x="1376" y="0"/>
                      </a:lnTo>
                      <a:lnTo>
                        <a:pt x="1390" y="0"/>
                      </a:lnTo>
                      <a:lnTo>
                        <a:pt x="1390" y="14"/>
                      </a:lnTo>
                      <a:lnTo>
                        <a:pt x="1390" y="29"/>
                      </a:lnTo>
                      <a:lnTo>
                        <a:pt x="1404" y="43"/>
                      </a:lnTo>
                      <a:lnTo>
                        <a:pt x="1404" y="57"/>
                      </a:lnTo>
                      <a:lnTo>
                        <a:pt x="1404" y="71"/>
                      </a:lnTo>
                      <a:lnTo>
                        <a:pt x="1418" y="85"/>
                      </a:lnTo>
                      <a:close/>
                    </a:path>
                  </a:pathLst>
                </a:custGeom>
                <a:pattFill prst="pct20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11" name="Freeform 45"/>
                <p:cNvSpPr>
                  <a:spLocks/>
                </p:cNvSpPr>
                <p:nvPr/>
              </p:nvSpPr>
              <p:spPr bwMode="gray">
                <a:xfrm>
                  <a:off x="6311" y="2169"/>
                  <a:ext cx="1475" cy="1512"/>
                </a:xfrm>
                <a:custGeom>
                  <a:avLst/>
                  <a:gdLst>
                    <a:gd name="T0" fmla="*/ 894 w 1475"/>
                    <a:gd name="T1" fmla="*/ 38 h 1603"/>
                    <a:gd name="T2" fmla="*/ 964 w 1475"/>
                    <a:gd name="T3" fmla="*/ 47 h 1603"/>
                    <a:gd name="T4" fmla="*/ 1021 w 1475"/>
                    <a:gd name="T5" fmla="*/ 94 h 1603"/>
                    <a:gd name="T6" fmla="*/ 1035 w 1475"/>
                    <a:gd name="T7" fmla="*/ 123 h 1603"/>
                    <a:gd name="T8" fmla="*/ 1035 w 1475"/>
                    <a:gd name="T9" fmla="*/ 170 h 1603"/>
                    <a:gd name="T10" fmla="*/ 1035 w 1475"/>
                    <a:gd name="T11" fmla="*/ 207 h 1603"/>
                    <a:gd name="T12" fmla="*/ 1021 w 1475"/>
                    <a:gd name="T13" fmla="*/ 243 h 1603"/>
                    <a:gd name="T14" fmla="*/ 1007 w 1475"/>
                    <a:gd name="T15" fmla="*/ 291 h 1603"/>
                    <a:gd name="T16" fmla="*/ 979 w 1475"/>
                    <a:gd name="T17" fmla="*/ 321 h 1603"/>
                    <a:gd name="T18" fmla="*/ 1007 w 1475"/>
                    <a:gd name="T19" fmla="*/ 368 h 1603"/>
                    <a:gd name="T20" fmla="*/ 1064 w 1475"/>
                    <a:gd name="T21" fmla="*/ 310 h 1603"/>
                    <a:gd name="T22" fmla="*/ 1120 w 1475"/>
                    <a:gd name="T23" fmla="*/ 283 h 1603"/>
                    <a:gd name="T24" fmla="*/ 1191 w 1475"/>
                    <a:gd name="T25" fmla="*/ 283 h 1603"/>
                    <a:gd name="T26" fmla="*/ 1248 w 1475"/>
                    <a:gd name="T27" fmla="*/ 291 h 1603"/>
                    <a:gd name="T28" fmla="*/ 1305 w 1475"/>
                    <a:gd name="T29" fmla="*/ 291 h 1603"/>
                    <a:gd name="T30" fmla="*/ 1404 w 1475"/>
                    <a:gd name="T31" fmla="*/ 274 h 1603"/>
                    <a:gd name="T32" fmla="*/ 1475 w 1475"/>
                    <a:gd name="T33" fmla="*/ 274 h 1603"/>
                    <a:gd name="T34" fmla="*/ 1461 w 1475"/>
                    <a:gd name="T35" fmla="*/ 321 h 1603"/>
                    <a:gd name="T36" fmla="*/ 1418 w 1475"/>
                    <a:gd name="T37" fmla="*/ 415 h 1603"/>
                    <a:gd name="T38" fmla="*/ 1248 w 1475"/>
                    <a:gd name="T39" fmla="*/ 480 h 1603"/>
                    <a:gd name="T40" fmla="*/ 1177 w 1475"/>
                    <a:gd name="T41" fmla="*/ 480 h 1603"/>
                    <a:gd name="T42" fmla="*/ 1177 w 1475"/>
                    <a:gd name="T43" fmla="*/ 490 h 1603"/>
                    <a:gd name="T44" fmla="*/ 1248 w 1475"/>
                    <a:gd name="T45" fmla="*/ 527 h 1603"/>
                    <a:gd name="T46" fmla="*/ 1291 w 1475"/>
                    <a:gd name="T47" fmla="*/ 556 h 1603"/>
                    <a:gd name="T48" fmla="*/ 1234 w 1475"/>
                    <a:gd name="T49" fmla="*/ 613 h 1603"/>
                    <a:gd name="T50" fmla="*/ 1149 w 1475"/>
                    <a:gd name="T51" fmla="*/ 651 h 1603"/>
                    <a:gd name="T52" fmla="*/ 1064 w 1475"/>
                    <a:gd name="T53" fmla="*/ 697 h 1603"/>
                    <a:gd name="T54" fmla="*/ 1007 w 1475"/>
                    <a:gd name="T55" fmla="*/ 735 h 1603"/>
                    <a:gd name="T56" fmla="*/ 950 w 1475"/>
                    <a:gd name="T57" fmla="*/ 735 h 1603"/>
                    <a:gd name="T58" fmla="*/ 908 w 1475"/>
                    <a:gd name="T59" fmla="*/ 744 h 1603"/>
                    <a:gd name="T60" fmla="*/ 879 w 1475"/>
                    <a:gd name="T61" fmla="*/ 783 h 1603"/>
                    <a:gd name="T62" fmla="*/ 794 w 1475"/>
                    <a:gd name="T63" fmla="*/ 914 h 1603"/>
                    <a:gd name="T64" fmla="*/ 738 w 1475"/>
                    <a:gd name="T65" fmla="*/ 989 h 1603"/>
                    <a:gd name="T66" fmla="*/ 624 w 1475"/>
                    <a:gd name="T67" fmla="*/ 1037 h 1603"/>
                    <a:gd name="T68" fmla="*/ 567 w 1475"/>
                    <a:gd name="T69" fmla="*/ 1037 h 1603"/>
                    <a:gd name="T70" fmla="*/ 496 w 1475"/>
                    <a:gd name="T71" fmla="*/ 1018 h 1603"/>
                    <a:gd name="T72" fmla="*/ 511 w 1475"/>
                    <a:gd name="T73" fmla="*/ 1037 h 1603"/>
                    <a:gd name="T74" fmla="*/ 525 w 1475"/>
                    <a:gd name="T75" fmla="*/ 1046 h 1603"/>
                    <a:gd name="T76" fmla="*/ 454 w 1475"/>
                    <a:gd name="T77" fmla="*/ 1037 h 1603"/>
                    <a:gd name="T78" fmla="*/ 411 w 1475"/>
                    <a:gd name="T79" fmla="*/ 1037 h 1603"/>
                    <a:gd name="T80" fmla="*/ 284 w 1475"/>
                    <a:gd name="T81" fmla="*/ 1046 h 1603"/>
                    <a:gd name="T82" fmla="*/ 184 w 1475"/>
                    <a:gd name="T83" fmla="*/ 1065 h 1603"/>
                    <a:gd name="T84" fmla="*/ 14 w 1475"/>
                    <a:gd name="T85" fmla="*/ 923 h 1603"/>
                    <a:gd name="T86" fmla="*/ 43 w 1475"/>
                    <a:gd name="T87" fmla="*/ 556 h 1603"/>
                    <a:gd name="T88" fmla="*/ 57 w 1475"/>
                    <a:gd name="T89" fmla="*/ 310 h 1603"/>
                    <a:gd name="T90" fmla="*/ 142 w 1475"/>
                    <a:gd name="T91" fmla="*/ 189 h 1603"/>
                    <a:gd name="T92" fmla="*/ 326 w 1475"/>
                    <a:gd name="T93" fmla="*/ 180 h 1603"/>
                    <a:gd name="T94" fmla="*/ 369 w 1475"/>
                    <a:gd name="T95" fmla="*/ 330 h 1603"/>
                    <a:gd name="T96" fmla="*/ 411 w 1475"/>
                    <a:gd name="T97" fmla="*/ 387 h 1603"/>
                    <a:gd name="T98" fmla="*/ 496 w 1475"/>
                    <a:gd name="T99" fmla="*/ 434 h 1603"/>
                    <a:gd name="T100" fmla="*/ 567 w 1475"/>
                    <a:gd name="T101" fmla="*/ 405 h 1603"/>
                    <a:gd name="T102" fmla="*/ 610 w 1475"/>
                    <a:gd name="T103" fmla="*/ 302 h 1603"/>
                    <a:gd name="T104" fmla="*/ 638 w 1475"/>
                    <a:gd name="T105" fmla="*/ 236 h 1603"/>
                    <a:gd name="T106" fmla="*/ 596 w 1475"/>
                    <a:gd name="T107" fmla="*/ 180 h 1603"/>
                    <a:gd name="T108" fmla="*/ 695 w 1475"/>
                    <a:gd name="T109" fmla="*/ 180 h 1603"/>
                    <a:gd name="T110" fmla="*/ 879 w 1475"/>
                    <a:gd name="T111" fmla="*/ 189 h 1603"/>
                    <a:gd name="T112" fmla="*/ 908 w 1475"/>
                    <a:gd name="T113" fmla="*/ 141 h 1603"/>
                    <a:gd name="T114" fmla="*/ 851 w 1475"/>
                    <a:gd name="T115" fmla="*/ 133 h 1603"/>
                    <a:gd name="T116" fmla="*/ 894 w 1475"/>
                    <a:gd name="T117" fmla="*/ 123 h 1603"/>
                    <a:gd name="T118" fmla="*/ 865 w 1475"/>
                    <a:gd name="T119" fmla="*/ 104 h 1603"/>
                    <a:gd name="T120" fmla="*/ 894 w 1475"/>
                    <a:gd name="T121" fmla="*/ 66 h 1603"/>
                    <a:gd name="T122" fmla="*/ 865 w 1475"/>
                    <a:gd name="T123" fmla="*/ 0 h 1603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1475"/>
                    <a:gd name="T187" fmla="*/ 0 h 1603"/>
                    <a:gd name="T188" fmla="*/ 1475 w 1475"/>
                    <a:gd name="T189" fmla="*/ 1603 h 1603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1475" h="1603">
                      <a:moveTo>
                        <a:pt x="879" y="43"/>
                      </a:moveTo>
                      <a:lnTo>
                        <a:pt x="879" y="43"/>
                      </a:lnTo>
                      <a:lnTo>
                        <a:pt x="879" y="29"/>
                      </a:lnTo>
                      <a:lnTo>
                        <a:pt x="879" y="14"/>
                      </a:lnTo>
                      <a:lnTo>
                        <a:pt x="894" y="14"/>
                      </a:lnTo>
                      <a:lnTo>
                        <a:pt x="894" y="29"/>
                      </a:lnTo>
                      <a:lnTo>
                        <a:pt x="894" y="43"/>
                      </a:lnTo>
                      <a:lnTo>
                        <a:pt x="894" y="57"/>
                      </a:lnTo>
                      <a:lnTo>
                        <a:pt x="908" y="57"/>
                      </a:lnTo>
                      <a:lnTo>
                        <a:pt x="908" y="43"/>
                      </a:lnTo>
                      <a:lnTo>
                        <a:pt x="922" y="43"/>
                      </a:lnTo>
                      <a:lnTo>
                        <a:pt x="936" y="57"/>
                      </a:lnTo>
                      <a:lnTo>
                        <a:pt x="950" y="57"/>
                      </a:lnTo>
                      <a:lnTo>
                        <a:pt x="950" y="71"/>
                      </a:lnTo>
                      <a:lnTo>
                        <a:pt x="964" y="71"/>
                      </a:lnTo>
                      <a:lnTo>
                        <a:pt x="979" y="71"/>
                      </a:lnTo>
                      <a:lnTo>
                        <a:pt x="993" y="71"/>
                      </a:lnTo>
                      <a:lnTo>
                        <a:pt x="993" y="85"/>
                      </a:lnTo>
                      <a:lnTo>
                        <a:pt x="1007" y="85"/>
                      </a:lnTo>
                      <a:lnTo>
                        <a:pt x="1021" y="85"/>
                      </a:lnTo>
                      <a:lnTo>
                        <a:pt x="1021" y="114"/>
                      </a:lnTo>
                      <a:lnTo>
                        <a:pt x="1035" y="142"/>
                      </a:lnTo>
                      <a:lnTo>
                        <a:pt x="1021" y="142"/>
                      </a:lnTo>
                      <a:lnTo>
                        <a:pt x="1007" y="142"/>
                      </a:lnTo>
                      <a:lnTo>
                        <a:pt x="1007" y="128"/>
                      </a:lnTo>
                      <a:lnTo>
                        <a:pt x="1007" y="142"/>
                      </a:lnTo>
                      <a:lnTo>
                        <a:pt x="1007" y="156"/>
                      </a:lnTo>
                      <a:lnTo>
                        <a:pt x="1021" y="156"/>
                      </a:lnTo>
                      <a:lnTo>
                        <a:pt x="1035" y="156"/>
                      </a:lnTo>
                      <a:lnTo>
                        <a:pt x="1035" y="170"/>
                      </a:lnTo>
                      <a:lnTo>
                        <a:pt x="1050" y="185"/>
                      </a:lnTo>
                      <a:lnTo>
                        <a:pt x="1035" y="185"/>
                      </a:lnTo>
                      <a:lnTo>
                        <a:pt x="1035" y="199"/>
                      </a:lnTo>
                      <a:lnTo>
                        <a:pt x="1035" y="213"/>
                      </a:lnTo>
                      <a:lnTo>
                        <a:pt x="1035" y="227"/>
                      </a:lnTo>
                      <a:lnTo>
                        <a:pt x="1035" y="241"/>
                      </a:lnTo>
                      <a:lnTo>
                        <a:pt x="1035" y="256"/>
                      </a:lnTo>
                      <a:lnTo>
                        <a:pt x="1035" y="270"/>
                      </a:lnTo>
                      <a:lnTo>
                        <a:pt x="1035" y="284"/>
                      </a:lnTo>
                      <a:lnTo>
                        <a:pt x="1035" y="298"/>
                      </a:lnTo>
                      <a:lnTo>
                        <a:pt x="1035" y="312"/>
                      </a:lnTo>
                      <a:lnTo>
                        <a:pt x="1035" y="326"/>
                      </a:lnTo>
                      <a:lnTo>
                        <a:pt x="1021" y="341"/>
                      </a:lnTo>
                      <a:lnTo>
                        <a:pt x="1021" y="355"/>
                      </a:lnTo>
                      <a:lnTo>
                        <a:pt x="1021" y="369"/>
                      </a:lnTo>
                      <a:lnTo>
                        <a:pt x="1021" y="383"/>
                      </a:lnTo>
                      <a:lnTo>
                        <a:pt x="1021" y="397"/>
                      </a:lnTo>
                      <a:lnTo>
                        <a:pt x="1021" y="412"/>
                      </a:lnTo>
                      <a:lnTo>
                        <a:pt x="1021" y="426"/>
                      </a:lnTo>
                      <a:lnTo>
                        <a:pt x="1007" y="426"/>
                      </a:lnTo>
                      <a:lnTo>
                        <a:pt x="1007" y="440"/>
                      </a:lnTo>
                      <a:lnTo>
                        <a:pt x="1007" y="454"/>
                      </a:lnTo>
                      <a:lnTo>
                        <a:pt x="993" y="454"/>
                      </a:lnTo>
                      <a:lnTo>
                        <a:pt x="993" y="468"/>
                      </a:lnTo>
                      <a:lnTo>
                        <a:pt x="993" y="482"/>
                      </a:lnTo>
                      <a:lnTo>
                        <a:pt x="979" y="482"/>
                      </a:lnTo>
                      <a:lnTo>
                        <a:pt x="979" y="497"/>
                      </a:lnTo>
                      <a:lnTo>
                        <a:pt x="979" y="511"/>
                      </a:lnTo>
                      <a:lnTo>
                        <a:pt x="979" y="525"/>
                      </a:lnTo>
                      <a:lnTo>
                        <a:pt x="979" y="539"/>
                      </a:lnTo>
                      <a:lnTo>
                        <a:pt x="993" y="539"/>
                      </a:lnTo>
                      <a:lnTo>
                        <a:pt x="1007" y="539"/>
                      </a:lnTo>
                      <a:lnTo>
                        <a:pt x="1007" y="553"/>
                      </a:lnTo>
                      <a:lnTo>
                        <a:pt x="1021" y="553"/>
                      </a:lnTo>
                      <a:lnTo>
                        <a:pt x="1035" y="553"/>
                      </a:lnTo>
                      <a:lnTo>
                        <a:pt x="1050" y="553"/>
                      </a:lnTo>
                      <a:lnTo>
                        <a:pt x="1050" y="525"/>
                      </a:lnTo>
                      <a:lnTo>
                        <a:pt x="1050" y="511"/>
                      </a:lnTo>
                      <a:lnTo>
                        <a:pt x="1050" y="497"/>
                      </a:lnTo>
                      <a:lnTo>
                        <a:pt x="1064" y="482"/>
                      </a:lnTo>
                      <a:lnTo>
                        <a:pt x="1064" y="468"/>
                      </a:lnTo>
                      <a:lnTo>
                        <a:pt x="1078" y="468"/>
                      </a:lnTo>
                      <a:lnTo>
                        <a:pt x="1078" y="454"/>
                      </a:lnTo>
                      <a:lnTo>
                        <a:pt x="1092" y="454"/>
                      </a:lnTo>
                      <a:lnTo>
                        <a:pt x="1092" y="440"/>
                      </a:lnTo>
                      <a:lnTo>
                        <a:pt x="1106" y="440"/>
                      </a:lnTo>
                      <a:lnTo>
                        <a:pt x="1120" y="426"/>
                      </a:lnTo>
                      <a:lnTo>
                        <a:pt x="1135" y="426"/>
                      </a:lnTo>
                      <a:lnTo>
                        <a:pt x="1149" y="426"/>
                      </a:lnTo>
                      <a:lnTo>
                        <a:pt x="1163" y="426"/>
                      </a:lnTo>
                      <a:lnTo>
                        <a:pt x="1177" y="426"/>
                      </a:lnTo>
                      <a:lnTo>
                        <a:pt x="1177" y="412"/>
                      </a:lnTo>
                      <a:lnTo>
                        <a:pt x="1177" y="426"/>
                      </a:lnTo>
                      <a:lnTo>
                        <a:pt x="1191" y="426"/>
                      </a:lnTo>
                      <a:lnTo>
                        <a:pt x="1206" y="426"/>
                      </a:lnTo>
                      <a:lnTo>
                        <a:pt x="1220" y="426"/>
                      </a:lnTo>
                      <a:lnTo>
                        <a:pt x="1234" y="426"/>
                      </a:lnTo>
                      <a:lnTo>
                        <a:pt x="1234" y="440"/>
                      </a:lnTo>
                      <a:lnTo>
                        <a:pt x="1248" y="440"/>
                      </a:lnTo>
                      <a:lnTo>
                        <a:pt x="1262" y="440"/>
                      </a:lnTo>
                      <a:lnTo>
                        <a:pt x="1276" y="440"/>
                      </a:lnTo>
                      <a:lnTo>
                        <a:pt x="1291" y="440"/>
                      </a:lnTo>
                      <a:lnTo>
                        <a:pt x="1305" y="440"/>
                      </a:lnTo>
                      <a:lnTo>
                        <a:pt x="1305" y="426"/>
                      </a:lnTo>
                      <a:lnTo>
                        <a:pt x="1319" y="426"/>
                      </a:lnTo>
                      <a:lnTo>
                        <a:pt x="1333" y="426"/>
                      </a:lnTo>
                      <a:lnTo>
                        <a:pt x="1347" y="426"/>
                      </a:lnTo>
                      <a:lnTo>
                        <a:pt x="1362" y="412"/>
                      </a:lnTo>
                      <a:lnTo>
                        <a:pt x="1376" y="412"/>
                      </a:lnTo>
                      <a:lnTo>
                        <a:pt x="1390" y="412"/>
                      </a:lnTo>
                      <a:lnTo>
                        <a:pt x="1404" y="412"/>
                      </a:lnTo>
                      <a:lnTo>
                        <a:pt x="1418" y="412"/>
                      </a:lnTo>
                      <a:lnTo>
                        <a:pt x="1432" y="397"/>
                      </a:lnTo>
                      <a:lnTo>
                        <a:pt x="1447" y="397"/>
                      </a:lnTo>
                      <a:lnTo>
                        <a:pt x="1461" y="397"/>
                      </a:lnTo>
                      <a:lnTo>
                        <a:pt x="1475" y="397"/>
                      </a:lnTo>
                      <a:lnTo>
                        <a:pt x="1475" y="412"/>
                      </a:lnTo>
                      <a:lnTo>
                        <a:pt x="1475" y="426"/>
                      </a:lnTo>
                      <a:lnTo>
                        <a:pt x="1461" y="426"/>
                      </a:lnTo>
                      <a:lnTo>
                        <a:pt x="1461" y="440"/>
                      </a:lnTo>
                      <a:lnTo>
                        <a:pt x="1461" y="454"/>
                      </a:lnTo>
                      <a:lnTo>
                        <a:pt x="1461" y="468"/>
                      </a:lnTo>
                      <a:lnTo>
                        <a:pt x="1461" y="482"/>
                      </a:lnTo>
                      <a:lnTo>
                        <a:pt x="1447" y="497"/>
                      </a:lnTo>
                      <a:lnTo>
                        <a:pt x="1447" y="511"/>
                      </a:lnTo>
                      <a:lnTo>
                        <a:pt x="1447" y="525"/>
                      </a:lnTo>
                      <a:lnTo>
                        <a:pt x="1447" y="539"/>
                      </a:lnTo>
                      <a:lnTo>
                        <a:pt x="1432" y="553"/>
                      </a:lnTo>
                      <a:lnTo>
                        <a:pt x="1432" y="568"/>
                      </a:lnTo>
                      <a:lnTo>
                        <a:pt x="1432" y="582"/>
                      </a:lnTo>
                      <a:lnTo>
                        <a:pt x="1432" y="596"/>
                      </a:lnTo>
                      <a:lnTo>
                        <a:pt x="1418" y="610"/>
                      </a:lnTo>
                      <a:lnTo>
                        <a:pt x="1418" y="624"/>
                      </a:lnTo>
                      <a:lnTo>
                        <a:pt x="1418" y="639"/>
                      </a:lnTo>
                      <a:lnTo>
                        <a:pt x="1418" y="653"/>
                      </a:lnTo>
                      <a:lnTo>
                        <a:pt x="1418" y="667"/>
                      </a:lnTo>
                      <a:lnTo>
                        <a:pt x="1404" y="667"/>
                      </a:lnTo>
                      <a:lnTo>
                        <a:pt x="1404" y="681"/>
                      </a:lnTo>
                      <a:lnTo>
                        <a:pt x="1404" y="695"/>
                      </a:lnTo>
                      <a:lnTo>
                        <a:pt x="1404" y="709"/>
                      </a:lnTo>
                      <a:lnTo>
                        <a:pt x="1404" y="738"/>
                      </a:lnTo>
                      <a:lnTo>
                        <a:pt x="1390" y="738"/>
                      </a:lnTo>
                      <a:lnTo>
                        <a:pt x="1376" y="738"/>
                      </a:lnTo>
                      <a:lnTo>
                        <a:pt x="1362" y="738"/>
                      </a:lnTo>
                      <a:lnTo>
                        <a:pt x="1248" y="724"/>
                      </a:lnTo>
                      <a:lnTo>
                        <a:pt x="1234" y="724"/>
                      </a:lnTo>
                      <a:lnTo>
                        <a:pt x="1220" y="724"/>
                      </a:lnTo>
                      <a:lnTo>
                        <a:pt x="1206" y="724"/>
                      </a:lnTo>
                      <a:lnTo>
                        <a:pt x="1191" y="724"/>
                      </a:lnTo>
                      <a:lnTo>
                        <a:pt x="1177" y="724"/>
                      </a:lnTo>
                      <a:lnTo>
                        <a:pt x="1177" y="709"/>
                      </a:lnTo>
                      <a:lnTo>
                        <a:pt x="1177" y="724"/>
                      </a:lnTo>
                      <a:lnTo>
                        <a:pt x="1177" y="709"/>
                      </a:lnTo>
                      <a:lnTo>
                        <a:pt x="1163" y="709"/>
                      </a:lnTo>
                      <a:lnTo>
                        <a:pt x="1163" y="695"/>
                      </a:lnTo>
                      <a:lnTo>
                        <a:pt x="1149" y="695"/>
                      </a:lnTo>
                      <a:lnTo>
                        <a:pt x="1163" y="724"/>
                      </a:lnTo>
                      <a:lnTo>
                        <a:pt x="1177" y="724"/>
                      </a:lnTo>
                      <a:lnTo>
                        <a:pt x="1177" y="738"/>
                      </a:lnTo>
                      <a:lnTo>
                        <a:pt x="1191" y="738"/>
                      </a:lnTo>
                      <a:lnTo>
                        <a:pt x="1191" y="752"/>
                      </a:lnTo>
                      <a:lnTo>
                        <a:pt x="1206" y="752"/>
                      </a:lnTo>
                      <a:lnTo>
                        <a:pt x="1206" y="766"/>
                      </a:lnTo>
                      <a:lnTo>
                        <a:pt x="1220" y="766"/>
                      </a:lnTo>
                      <a:lnTo>
                        <a:pt x="1220" y="780"/>
                      </a:lnTo>
                      <a:lnTo>
                        <a:pt x="1234" y="780"/>
                      </a:lnTo>
                      <a:lnTo>
                        <a:pt x="1234" y="795"/>
                      </a:lnTo>
                      <a:lnTo>
                        <a:pt x="1248" y="795"/>
                      </a:lnTo>
                      <a:lnTo>
                        <a:pt x="1248" y="809"/>
                      </a:lnTo>
                      <a:lnTo>
                        <a:pt x="1262" y="809"/>
                      </a:lnTo>
                      <a:lnTo>
                        <a:pt x="1276" y="809"/>
                      </a:lnTo>
                      <a:lnTo>
                        <a:pt x="1291" y="809"/>
                      </a:lnTo>
                      <a:lnTo>
                        <a:pt x="1291" y="823"/>
                      </a:lnTo>
                      <a:lnTo>
                        <a:pt x="1276" y="823"/>
                      </a:lnTo>
                      <a:lnTo>
                        <a:pt x="1276" y="837"/>
                      </a:lnTo>
                      <a:lnTo>
                        <a:pt x="1291" y="837"/>
                      </a:lnTo>
                      <a:lnTo>
                        <a:pt x="1319" y="865"/>
                      </a:lnTo>
                      <a:lnTo>
                        <a:pt x="1319" y="880"/>
                      </a:lnTo>
                      <a:lnTo>
                        <a:pt x="1333" y="908"/>
                      </a:lnTo>
                      <a:lnTo>
                        <a:pt x="1319" y="894"/>
                      </a:lnTo>
                      <a:lnTo>
                        <a:pt x="1305" y="894"/>
                      </a:lnTo>
                      <a:lnTo>
                        <a:pt x="1291" y="894"/>
                      </a:lnTo>
                      <a:lnTo>
                        <a:pt x="1291" y="908"/>
                      </a:lnTo>
                      <a:lnTo>
                        <a:pt x="1262" y="908"/>
                      </a:lnTo>
                      <a:lnTo>
                        <a:pt x="1248" y="908"/>
                      </a:lnTo>
                      <a:lnTo>
                        <a:pt x="1234" y="908"/>
                      </a:lnTo>
                      <a:lnTo>
                        <a:pt x="1234" y="922"/>
                      </a:lnTo>
                      <a:lnTo>
                        <a:pt x="1220" y="922"/>
                      </a:lnTo>
                      <a:lnTo>
                        <a:pt x="1206" y="922"/>
                      </a:lnTo>
                      <a:lnTo>
                        <a:pt x="1191" y="922"/>
                      </a:lnTo>
                      <a:lnTo>
                        <a:pt x="1177" y="936"/>
                      </a:lnTo>
                      <a:lnTo>
                        <a:pt x="1163" y="936"/>
                      </a:lnTo>
                      <a:lnTo>
                        <a:pt x="1149" y="951"/>
                      </a:lnTo>
                      <a:lnTo>
                        <a:pt x="1149" y="965"/>
                      </a:lnTo>
                      <a:lnTo>
                        <a:pt x="1149" y="979"/>
                      </a:lnTo>
                      <a:lnTo>
                        <a:pt x="1149" y="1007"/>
                      </a:lnTo>
                      <a:lnTo>
                        <a:pt x="1120" y="1021"/>
                      </a:lnTo>
                      <a:lnTo>
                        <a:pt x="1106" y="1021"/>
                      </a:lnTo>
                      <a:lnTo>
                        <a:pt x="1106" y="1036"/>
                      </a:lnTo>
                      <a:lnTo>
                        <a:pt x="1092" y="1036"/>
                      </a:lnTo>
                      <a:lnTo>
                        <a:pt x="1078" y="1036"/>
                      </a:lnTo>
                      <a:lnTo>
                        <a:pt x="1064" y="1050"/>
                      </a:lnTo>
                      <a:lnTo>
                        <a:pt x="1064" y="1064"/>
                      </a:lnTo>
                      <a:lnTo>
                        <a:pt x="1050" y="1064"/>
                      </a:lnTo>
                      <a:lnTo>
                        <a:pt x="1035" y="1092"/>
                      </a:lnTo>
                      <a:lnTo>
                        <a:pt x="1021" y="1092"/>
                      </a:lnTo>
                      <a:lnTo>
                        <a:pt x="1021" y="1107"/>
                      </a:lnTo>
                      <a:lnTo>
                        <a:pt x="1007" y="1107"/>
                      </a:lnTo>
                      <a:lnTo>
                        <a:pt x="993" y="1107"/>
                      </a:lnTo>
                      <a:lnTo>
                        <a:pt x="979" y="1107"/>
                      </a:lnTo>
                      <a:lnTo>
                        <a:pt x="964" y="1107"/>
                      </a:lnTo>
                      <a:lnTo>
                        <a:pt x="950" y="1107"/>
                      </a:lnTo>
                      <a:lnTo>
                        <a:pt x="950" y="1092"/>
                      </a:lnTo>
                      <a:lnTo>
                        <a:pt x="950" y="1107"/>
                      </a:lnTo>
                      <a:lnTo>
                        <a:pt x="936" y="1107"/>
                      </a:lnTo>
                      <a:lnTo>
                        <a:pt x="922" y="1107"/>
                      </a:lnTo>
                      <a:lnTo>
                        <a:pt x="922" y="1121"/>
                      </a:lnTo>
                      <a:lnTo>
                        <a:pt x="908" y="1121"/>
                      </a:lnTo>
                      <a:lnTo>
                        <a:pt x="894" y="1121"/>
                      </a:lnTo>
                      <a:lnTo>
                        <a:pt x="894" y="1135"/>
                      </a:lnTo>
                      <a:lnTo>
                        <a:pt x="879" y="1135"/>
                      </a:lnTo>
                      <a:lnTo>
                        <a:pt x="879" y="1149"/>
                      </a:lnTo>
                      <a:lnTo>
                        <a:pt x="865" y="1163"/>
                      </a:lnTo>
                      <a:lnTo>
                        <a:pt x="879" y="1163"/>
                      </a:lnTo>
                      <a:lnTo>
                        <a:pt x="879" y="1178"/>
                      </a:lnTo>
                      <a:lnTo>
                        <a:pt x="879" y="1192"/>
                      </a:lnTo>
                      <a:lnTo>
                        <a:pt x="865" y="1192"/>
                      </a:lnTo>
                      <a:lnTo>
                        <a:pt x="865" y="1206"/>
                      </a:lnTo>
                      <a:lnTo>
                        <a:pt x="865" y="1234"/>
                      </a:lnTo>
                      <a:lnTo>
                        <a:pt x="851" y="1263"/>
                      </a:lnTo>
                      <a:lnTo>
                        <a:pt x="837" y="1291"/>
                      </a:lnTo>
                      <a:lnTo>
                        <a:pt x="837" y="1305"/>
                      </a:lnTo>
                      <a:lnTo>
                        <a:pt x="823" y="1319"/>
                      </a:lnTo>
                      <a:lnTo>
                        <a:pt x="808" y="1348"/>
                      </a:lnTo>
                      <a:lnTo>
                        <a:pt x="808" y="1362"/>
                      </a:lnTo>
                      <a:lnTo>
                        <a:pt x="794" y="1376"/>
                      </a:lnTo>
                      <a:lnTo>
                        <a:pt x="794" y="1390"/>
                      </a:lnTo>
                      <a:lnTo>
                        <a:pt x="794" y="1404"/>
                      </a:lnTo>
                      <a:lnTo>
                        <a:pt x="780" y="1404"/>
                      </a:lnTo>
                      <a:lnTo>
                        <a:pt x="780" y="1419"/>
                      </a:lnTo>
                      <a:lnTo>
                        <a:pt x="780" y="1433"/>
                      </a:lnTo>
                      <a:lnTo>
                        <a:pt x="780" y="1447"/>
                      </a:lnTo>
                      <a:lnTo>
                        <a:pt x="766" y="1447"/>
                      </a:lnTo>
                      <a:lnTo>
                        <a:pt x="752" y="1475"/>
                      </a:lnTo>
                      <a:lnTo>
                        <a:pt x="738" y="1490"/>
                      </a:lnTo>
                      <a:lnTo>
                        <a:pt x="723" y="1504"/>
                      </a:lnTo>
                      <a:lnTo>
                        <a:pt x="709" y="1504"/>
                      </a:lnTo>
                      <a:lnTo>
                        <a:pt x="695" y="1518"/>
                      </a:lnTo>
                      <a:lnTo>
                        <a:pt x="681" y="1532"/>
                      </a:lnTo>
                      <a:lnTo>
                        <a:pt x="681" y="1546"/>
                      </a:lnTo>
                      <a:lnTo>
                        <a:pt x="667" y="1546"/>
                      </a:lnTo>
                      <a:lnTo>
                        <a:pt x="652" y="1561"/>
                      </a:lnTo>
                      <a:lnTo>
                        <a:pt x="638" y="1561"/>
                      </a:lnTo>
                      <a:lnTo>
                        <a:pt x="624" y="1561"/>
                      </a:lnTo>
                      <a:lnTo>
                        <a:pt x="610" y="1561"/>
                      </a:lnTo>
                      <a:lnTo>
                        <a:pt x="596" y="1561"/>
                      </a:lnTo>
                      <a:lnTo>
                        <a:pt x="582" y="1561"/>
                      </a:lnTo>
                      <a:lnTo>
                        <a:pt x="567" y="1561"/>
                      </a:lnTo>
                      <a:lnTo>
                        <a:pt x="553" y="1561"/>
                      </a:lnTo>
                      <a:lnTo>
                        <a:pt x="539" y="1561"/>
                      </a:lnTo>
                      <a:lnTo>
                        <a:pt x="539" y="1546"/>
                      </a:lnTo>
                      <a:lnTo>
                        <a:pt x="525" y="1546"/>
                      </a:lnTo>
                      <a:lnTo>
                        <a:pt x="511" y="1546"/>
                      </a:lnTo>
                      <a:lnTo>
                        <a:pt x="496" y="1532"/>
                      </a:lnTo>
                      <a:lnTo>
                        <a:pt x="482" y="1532"/>
                      </a:lnTo>
                      <a:lnTo>
                        <a:pt x="496" y="1532"/>
                      </a:lnTo>
                      <a:lnTo>
                        <a:pt x="496" y="1546"/>
                      </a:lnTo>
                      <a:lnTo>
                        <a:pt x="511" y="1546"/>
                      </a:lnTo>
                      <a:lnTo>
                        <a:pt x="511" y="1561"/>
                      </a:lnTo>
                      <a:lnTo>
                        <a:pt x="525" y="1561"/>
                      </a:lnTo>
                      <a:lnTo>
                        <a:pt x="539" y="1561"/>
                      </a:lnTo>
                      <a:lnTo>
                        <a:pt x="539" y="1575"/>
                      </a:lnTo>
                      <a:lnTo>
                        <a:pt x="525" y="1575"/>
                      </a:lnTo>
                      <a:lnTo>
                        <a:pt x="511" y="1575"/>
                      </a:lnTo>
                      <a:lnTo>
                        <a:pt x="496" y="1561"/>
                      </a:lnTo>
                      <a:lnTo>
                        <a:pt x="482" y="1561"/>
                      </a:lnTo>
                      <a:lnTo>
                        <a:pt x="468" y="1561"/>
                      </a:lnTo>
                      <a:lnTo>
                        <a:pt x="454" y="1561"/>
                      </a:lnTo>
                      <a:lnTo>
                        <a:pt x="440" y="1561"/>
                      </a:lnTo>
                      <a:lnTo>
                        <a:pt x="440" y="1546"/>
                      </a:lnTo>
                      <a:lnTo>
                        <a:pt x="426" y="1546"/>
                      </a:lnTo>
                      <a:lnTo>
                        <a:pt x="411" y="1546"/>
                      </a:lnTo>
                      <a:lnTo>
                        <a:pt x="411" y="1561"/>
                      </a:lnTo>
                      <a:lnTo>
                        <a:pt x="411" y="1575"/>
                      </a:lnTo>
                      <a:lnTo>
                        <a:pt x="383" y="1575"/>
                      </a:lnTo>
                      <a:lnTo>
                        <a:pt x="369" y="1575"/>
                      </a:lnTo>
                      <a:lnTo>
                        <a:pt x="340" y="1575"/>
                      </a:lnTo>
                      <a:lnTo>
                        <a:pt x="326" y="1575"/>
                      </a:lnTo>
                      <a:lnTo>
                        <a:pt x="312" y="1575"/>
                      </a:lnTo>
                      <a:lnTo>
                        <a:pt x="298" y="1575"/>
                      </a:lnTo>
                      <a:lnTo>
                        <a:pt x="284" y="1575"/>
                      </a:lnTo>
                      <a:lnTo>
                        <a:pt x="255" y="1575"/>
                      </a:lnTo>
                      <a:lnTo>
                        <a:pt x="241" y="1575"/>
                      </a:lnTo>
                      <a:lnTo>
                        <a:pt x="227" y="1575"/>
                      </a:lnTo>
                      <a:lnTo>
                        <a:pt x="213" y="1575"/>
                      </a:lnTo>
                      <a:lnTo>
                        <a:pt x="213" y="1589"/>
                      </a:lnTo>
                      <a:lnTo>
                        <a:pt x="199" y="1589"/>
                      </a:lnTo>
                      <a:lnTo>
                        <a:pt x="199" y="1603"/>
                      </a:lnTo>
                      <a:lnTo>
                        <a:pt x="184" y="1603"/>
                      </a:lnTo>
                      <a:lnTo>
                        <a:pt x="170" y="1603"/>
                      </a:lnTo>
                      <a:lnTo>
                        <a:pt x="128" y="1603"/>
                      </a:lnTo>
                      <a:lnTo>
                        <a:pt x="85" y="1589"/>
                      </a:lnTo>
                      <a:lnTo>
                        <a:pt x="57" y="1589"/>
                      </a:lnTo>
                      <a:lnTo>
                        <a:pt x="28" y="1589"/>
                      </a:lnTo>
                      <a:lnTo>
                        <a:pt x="14" y="1575"/>
                      </a:lnTo>
                      <a:lnTo>
                        <a:pt x="0" y="1575"/>
                      </a:lnTo>
                      <a:lnTo>
                        <a:pt x="0" y="1546"/>
                      </a:lnTo>
                      <a:lnTo>
                        <a:pt x="14" y="1532"/>
                      </a:lnTo>
                      <a:lnTo>
                        <a:pt x="0" y="1532"/>
                      </a:lnTo>
                      <a:lnTo>
                        <a:pt x="14" y="1447"/>
                      </a:lnTo>
                      <a:lnTo>
                        <a:pt x="14" y="1433"/>
                      </a:lnTo>
                      <a:lnTo>
                        <a:pt x="14" y="1419"/>
                      </a:lnTo>
                      <a:lnTo>
                        <a:pt x="14" y="1390"/>
                      </a:lnTo>
                      <a:lnTo>
                        <a:pt x="28" y="1334"/>
                      </a:lnTo>
                      <a:lnTo>
                        <a:pt x="28" y="1206"/>
                      </a:lnTo>
                      <a:lnTo>
                        <a:pt x="28" y="1149"/>
                      </a:lnTo>
                      <a:lnTo>
                        <a:pt x="43" y="1092"/>
                      </a:lnTo>
                      <a:lnTo>
                        <a:pt x="43" y="1078"/>
                      </a:lnTo>
                      <a:lnTo>
                        <a:pt x="43" y="1050"/>
                      </a:lnTo>
                      <a:lnTo>
                        <a:pt x="43" y="1036"/>
                      </a:lnTo>
                      <a:lnTo>
                        <a:pt x="43" y="1021"/>
                      </a:lnTo>
                      <a:lnTo>
                        <a:pt x="43" y="993"/>
                      </a:lnTo>
                      <a:lnTo>
                        <a:pt x="43" y="951"/>
                      </a:lnTo>
                      <a:lnTo>
                        <a:pt x="43" y="922"/>
                      </a:lnTo>
                      <a:lnTo>
                        <a:pt x="43" y="880"/>
                      </a:lnTo>
                      <a:lnTo>
                        <a:pt x="43" y="865"/>
                      </a:lnTo>
                      <a:lnTo>
                        <a:pt x="43" y="851"/>
                      </a:lnTo>
                      <a:lnTo>
                        <a:pt x="43" y="837"/>
                      </a:lnTo>
                      <a:lnTo>
                        <a:pt x="43" y="823"/>
                      </a:lnTo>
                      <a:lnTo>
                        <a:pt x="43" y="809"/>
                      </a:lnTo>
                      <a:lnTo>
                        <a:pt x="43" y="795"/>
                      </a:lnTo>
                      <a:lnTo>
                        <a:pt x="43" y="766"/>
                      </a:lnTo>
                      <a:lnTo>
                        <a:pt x="43" y="752"/>
                      </a:lnTo>
                      <a:lnTo>
                        <a:pt x="57" y="738"/>
                      </a:lnTo>
                      <a:lnTo>
                        <a:pt x="57" y="724"/>
                      </a:lnTo>
                      <a:lnTo>
                        <a:pt x="57" y="709"/>
                      </a:lnTo>
                      <a:lnTo>
                        <a:pt x="57" y="681"/>
                      </a:lnTo>
                      <a:lnTo>
                        <a:pt x="57" y="667"/>
                      </a:lnTo>
                      <a:lnTo>
                        <a:pt x="57" y="639"/>
                      </a:lnTo>
                      <a:lnTo>
                        <a:pt x="57" y="610"/>
                      </a:lnTo>
                      <a:lnTo>
                        <a:pt x="57" y="582"/>
                      </a:lnTo>
                      <a:lnTo>
                        <a:pt x="57" y="553"/>
                      </a:lnTo>
                      <a:lnTo>
                        <a:pt x="57" y="539"/>
                      </a:lnTo>
                      <a:lnTo>
                        <a:pt x="57" y="511"/>
                      </a:lnTo>
                      <a:lnTo>
                        <a:pt x="57" y="468"/>
                      </a:lnTo>
                      <a:lnTo>
                        <a:pt x="57" y="440"/>
                      </a:lnTo>
                      <a:lnTo>
                        <a:pt x="57" y="383"/>
                      </a:lnTo>
                      <a:lnTo>
                        <a:pt x="57" y="369"/>
                      </a:lnTo>
                      <a:lnTo>
                        <a:pt x="99" y="369"/>
                      </a:lnTo>
                      <a:lnTo>
                        <a:pt x="114" y="369"/>
                      </a:lnTo>
                      <a:lnTo>
                        <a:pt x="142" y="369"/>
                      </a:lnTo>
                      <a:lnTo>
                        <a:pt x="156" y="369"/>
                      </a:lnTo>
                      <a:lnTo>
                        <a:pt x="156" y="355"/>
                      </a:lnTo>
                      <a:lnTo>
                        <a:pt x="156" y="341"/>
                      </a:lnTo>
                      <a:lnTo>
                        <a:pt x="170" y="326"/>
                      </a:lnTo>
                      <a:lnTo>
                        <a:pt x="170" y="312"/>
                      </a:lnTo>
                      <a:lnTo>
                        <a:pt x="156" y="312"/>
                      </a:lnTo>
                      <a:lnTo>
                        <a:pt x="156" y="298"/>
                      </a:lnTo>
                      <a:lnTo>
                        <a:pt x="142" y="284"/>
                      </a:lnTo>
                      <a:lnTo>
                        <a:pt x="142" y="270"/>
                      </a:lnTo>
                      <a:lnTo>
                        <a:pt x="142" y="256"/>
                      </a:lnTo>
                      <a:lnTo>
                        <a:pt x="170" y="256"/>
                      </a:lnTo>
                      <a:lnTo>
                        <a:pt x="184" y="256"/>
                      </a:lnTo>
                      <a:lnTo>
                        <a:pt x="199" y="270"/>
                      </a:lnTo>
                      <a:lnTo>
                        <a:pt x="213" y="270"/>
                      </a:lnTo>
                      <a:lnTo>
                        <a:pt x="241" y="270"/>
                      </a:lnTo>
                      <a:lnTo>
                        <a:pt x="255" y="270"/>
                      </a:lnTo>
                      <a:lnTo>
                        <a:pt x="284" y="270"/>
                      </a:lnTo>
                      <a:lnTo>
                        <a:pt x="312" y="270"/>
                      </a:lnTo>
                      <a:lnTo>
                        <a:pt x="326" y="270"/>
                      </a:lnTo>
                      <a:lnTo>
                        <a:pt x="340" y="312"/>
                      </a:lnTo>
                      <a:lnTo>
                        <a:pt x="355" y="355"/>
                      </a:lnTo>
                      <a:lnTo>
                        <a:pt x="355" y="369"/>
                      </a:lnTo>
                      <a:lnTo>
                        <a:pt x="369" y="412"/>
                      </a:lnTo>
                      <a:lnTo>
                        <a:pt x="369" y="454"/>
                      </a:lnTo>
                      <a:lnTo>
                        <a:pt x="383" y="468"/>
                      </a:lnTo>
                      <a:lnTo>
                        <a:pt x="383" y="482"/>
                      </a:lnTo>
                      <a:lnTo>
                        <a:pt x="369" y="482"/>
                      </a:lnTo>
                      <a:lnTo>
                        <a:pt x="369" y="497"/>
                      </a:lnTo>
                      <a:lnTo>
                        <a:pt x="369" y="511"/>
                      </a:lnTo>
                      <a:lnTo>
                        <a:pt x="369" y="525"/>
                      </a:lnTo>
                      <a:lnTo>
                        <a:pt x="383" y="525"/>
                      </a:lnTo>
                      <a:lnTo>
                        <a:pt x="383" y="539"/>
                      </a:lnTo>
                      <a:lnTo>
                        <a:pt x="383" y="553"/>
                      </a:lnTo>
                      <a:lnTo>
                        <a:pt x="383" y="568"/>
                      </a:lnTo>
                      <a:lnTo>
                        <a:pt x="383" y="582"/>
                      </a:lnTo>
                      <a:lnTo>
                        <a:pt x="411" y="582"/>
                      </a:lnTo>
                      <a:lnTo>
                        <a:pt x="411" y="610"/>
                      </a:lnTo>
                      <a:lnTo>
                        <a:pt x="411" y="624"/>
                      </a:lnTo>
                      <a:lnTo>
                        <a:pt x="411" y="639"/>
                      </a:lnTo>
                      <a:lnTo>
                        <a:pt x="426" y="653"/>
                      </a:lnTo>
                      <a:lnTo>
                        <a:pt x="440" y="653"/>
                      </a:lnTo>
                      <a:lnTo>
                        <a:pt x="454" y="653"/>
                      </a:lnTo>
                      <a:lnTo>
                        <a:pt x="482" y="653"/>
                      </a:lnTo>
                      <a:lnTo>
                        <a:pt x="496" y="653"/>
                      </a:lnTo>
                      <a:lnTo>
                        <a:pt x="511" y="653"/>
                      </a:lnTo>
                      <a:lnTo>
                        <a:pt x="525" y="653"/>
                      </a:lnTo>
                      <a:lnTo>
                        <a:pt x="539" y="653"/>
                      </a:lnTo>
                      <a:lnTo>
                        <a:pt x="553" y="653"/>
                      </a:lnTo>
                      <a:lnTo>
                        <a:pt x="567" y="639"/>
                      </a:lnTo>
                      <a:lnTo>
                        <a:pt x="567" y="624"/>
                      </a:lnTo>
                      <a:lnTo>
                        <a:pt x="567" y="610"/>
                      </a:lnTo>
                      <a:lnTo>
                        <a:pt x="567" y="596"/>
                      </a:lnTo>
                      <a:lnTo>
                        <a:pt x="567" y="539"/>
                      </a:lnTo>
                      <a:lnTo>
                        <a:pt x="582" y="539"/>
                      </a:lnTo>
                      <a:lnTo>
                        <a:pt x="582" y="525"/>
                      </a:lnTo>
                      <a:lnTo>
                        <a:pt x="582" y="511"/>
                      </a:lnTo>
                      <a:lnTo>
                        <a:pt x="582" y="497"/>
                      </a:lnTo>
                      <a:lnTo>
                        <a:pt x="582" y="482"/>
                      </a:lnTo>
                      <a:lnTo>
                        <a:pt x="582" y="454"/>
                      </a:lnTo>
                      <a:lnTo>
                        <a:pt x="596" y="454"/>
                      </a:lnTo>
                      <a:lnTo>
                        <a:pt x="610" y="454"/>
                      </a:lnTo>
                      <a:lnTo>
                        <a:pt x="624" y="454"/>
                      </a:lnTo>
                      <a:lnTo>
                        <a:pt x="652" y="454"/>
                      </a:lnTo>
                      <a:lnTo>
                        <a:pt x="667" y="454"/>
                      </a:lnTo>
                      <a:lnTo>
                        <a:pt x="652" y="412"/>
                      </a:lnTo>
                      <a:lnTo>
                        <a:pt x="652" y="397"/>
                      </a:lnTo>
                      <a:lnTo>
                        <a:pt x="652" y="383"/>
                      </a:lnTo>
                      <a:lnTo>
                        <a:pt x="638" y="369"/>
                      </a:lnTo>
                      <a:lnTo>
                        <a:pt x="638" y="355"/>
                      </a:lnTo>
                      <a:lnTo>
                        <a:pt x="624" y="341"/>
                      </a:lnTo>
                      <a:lnTo>
                        <a:pt x="624" y="326"/>
                      </a:lnTo>
                      <a:lnTo>
                        <a:pt x="610" y="326"/>
                      </a:lnTo>
                      <a:lnTo>
                        <a:pt x="610" y="312"/>
                      </a:lnTo>
                      <a:lnTo>
                        <a:pt x="610" y="298"/>
                      </a:lnTo>
                      <a:lnTo>
                        <a:pt x="596" y="284"/>
                      </a:lnTo>
                      <a:lnTo>
                        <a:pt x="596" y="270"/>
                      </a:lnTo>
                      <a:lnTo>
                        <a:pt x="610" y="270"/>
                      </a:lnTo>
                      <a:lnTo>
                        <a:pt x="624" y="270"/>
                      </a:lnTo>
                      <a:lnTo>
                        <a:pt x="638" y="270"/>
                      </a:lnTo>
                      <a:lnTo>
                        <a:pt x="652" y="270"/>
                      </a:lnTo>
                      <a:lnTo>
                        <a:pt x="667" y="270"/>
                      </a:lnTo>
                      <a:lnTo>
                        <a:pt x="681" y="270"/>
                      </a:lnTo>
                      <a:lnTo>
                        <a:pt x="695" y="270"/>
                      </a:lnTo>
                      <a:lnTo>
                        <a:pt x="709" y="270"/>
                      </a:lnTo>
                      <a:lnTo>
                        <a:pt x="723" y="270"/>
                      </a:lnTo>
                      <a:lnTo>
                        <a:pt x="794" y="270"/>
                      </a:lnTo>
                      <a:lnTo>
                        <a:pt x="808" y="270"/>
                      </a:lnTo>
                      <a:lnTo>
                        <a:pt x="823" y="284"/>
                      </a:lnTo>
                      <a:lnTo>
                        <a:pt x="837" y="284"/>
                      </a:lnTo>
                      <a:lnTo>
                        <a:pt x="865" y="284"/>
                      </a:lnTo>
                      <a:lnTo>
                        <a:pt x="879" y="284"/>
                      </a:lnTo>
                      <a:lnTo>
                        <a:pt x="879" y="270"/>
                      </a:lnTo>
                      <a:lnTo>
                        <a:pt x="865" y="270"/>
                      </a:lnTo>
                      <a:lnTo>
                        <a:pt x="879" y="256"/>
                      </a:lnTo>
                      <a:lnTo>
                        <a:pt x="879" y="241"/>
                      </a:lnTo>
                      <a:lnTo>
                        <a:pt x="894" y="241"/>
                      </a:lnTo>
                      <a:lnTo>
                        <a:pt x="894" y="227"/>
                      </a:lnTo>
                      <a:lnTo>
                        <a:pt x="908" y="227"/>
                      </a:lnTo>
                      <a:lnTo>
                        <a:pt x="908" y="213"/>
                      </a:lnTo>
                      <a:lnTo>
                        <a:pt x="894" y="199"/>
                      </a:lnTo>
                      <a:lnTo>
                        <a:pt x="894" y="213"/>
                      </a:lnTo>
                      <a:lnTo>
                        <a:pt x="894" y="227"/>
                      </a:lnTo>
                      <a:lnTo>
                        <a:pt x="879" y="227"/>
                      </a:lnTo>
                      <a:lnTo>
                        <a:pt x="865" y="213"/>
                      </a:lnTo>
                      <a:lnTo>
                        <a:pt x="851" y="213"/>
                      </a:lnTo>
                      <a:lnTo>
                        <a:pt x="851" y="199"/>
                      </a:lnTo>
                      <a:lnTo>
                        <a:pt x="865" y="199"/>
                      </a:lnTo>
                      <a:lnTo>
                        <a:pt x="865" y="185"/>
                      </a:lnTo>
                      <a:lnTo>
                        <a:pt x="865" y="170"/>
                      </a:lnTo>
                      <a:lnTo>
                        <a:pt x="865" y="185"/>
                      </a:lnTo>
                      <a:lnTo>
                        <a:pt x="879" y="185"/>
                      </a:lnTo>
                      <a:lnTo>
                        <a:pt x="894" y="185"/>
                      </a:lnTo>
                      <a:lnTo>
                        <a:pt x="894" y="170"/>
                      </a:lnTo>
                      <a:lnTo>
                        <a:pt x="879" y="170"/>
                      </a:lnTo>
                      <a:lnTo>
                        <a:pt x="865" y="170"/>
                      </a:lnTo>
                      <a:lnTo>
                        <a:pt x="879" y="170"/>
                      </a:lnTo>
                      <a:lnTo>
                        <a:pt x="879" y="156"/>
                      </a:lnTo>
                      <a:lnTo>
                        <a:pt x="865" y="156"/>
                      </a:lnTo>
                      <a:lnTo>
                        <a:pt x="865" y="142"/>
                      </a:lnTo>
                      <a:lnTo>
                        <a:pt x="894" y="142"/>
                      </a:lnTo>
                      <a:lnTo>
                        <a:pt x="908" y="142"/>
                      </a:lnTo>
                      <a:lnTo>
                        <a:pt x="894" y="156"/>
                      </a:lnTo>
                      <a:lnTo>
                        <a:pt x="908" y="142"/>
                      </a:lnTo>
                      <a:lnTo>
                        <a:pt x="908" y="114"/>
                      </a:lnTo>
                      <a:lnTo>
                        <a:pt x="894" y="99"/>
                      </a:lnTo>
                      <a:lnTo>
                        <a:pt x="879" y="99"/>
                      </a:lnTo>
                      <a:lnTo>
                        <a:pt x="865" y="99"/>
                      </a:lnTo>
                      <a:lnTo>
                        <a:pt x="851" y="99"/>
                      </a:lnTo>
                      <a:lnTo>
                        <a:pt x="865" y="71"/>
                      </a:lnTo>
                      <a:lnTo>
                        <a:pt x="851" y="71"/>
                      </a:lnTo>
                      <a:lnTo>
                        <a:pt x="851" y="43"/>
                      </a:lnTo>
                      <a:lnTo>
                        <a:pt x="851" y="29"/>
                      </a:lnTo>
                      <a:lnTo>
                        <a:pt x="865" y="14"/>
                      </a:lnTo>
                      <a:lnTo>
                        <a:pt x="865" y="0"/>
                      </a:lnTo>
                      <a:lnTo>
                        <a:pt x="865" y="14"/>
                      </a:lnTo>
                      <a:lnTo>
                        <a:pt x="865" y="29"/>
                      </a:lnTo>
                      <a:lnTo>
                        <a:pt x="865" y="43"/>
                      </a:lnTo>
                      <a:lnTo>
                        <a:pt x="879" y="43"/>
                      </a:lnTo>
                      <a:close/>
                    </a:path>
                  </a:pathLst>
                </a:custGeom>
                <a:pattFill prst="wdDnDiag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12" name="Freeform 44"/>
                <p:cNvSpPr>
                  <a:spLocks/>
                </p:cNvSpPr>
                <p:nvPr/>
              </p:nvSpPr>
              <p:spPr bwMode="gray">
                <a:xfrm>
                  <a:off x="4376" y="4133"/>
                  <a:ext cx="994" cy="1317"/>
                </a:xfrm>
                <a:custGeom>
                  <a:avLst/>
                  <a:gdLst>
                    <a:gd name="T0" fmla="*/ 969 w 993"/>
                    <a:gd name="T1" fmla="*/ 156 h 1319"/>
                    <a:gd name="T2" fmla="*/ 954 w 993"/>
                    <a:gd name="T3" fmla="*/ 212 h 1319"/>
                    <a:gd name="T4" fmla="*/ 898 w 993"/>
                    <a:gd name="T5" fmla="*/ 378 h 1319"/>
                    <a:gd name="T6" fmla="*/ 884 w 993"/>
                    <a:gd name="T7" fmla="*/ 421 h 1319"/>
                    <a:gd name="T8" fmla="*/ 869 w 993"/>
                    <a:gd name="T9" fmla="*/ 492 h 1319"/>
                    <a:gd name="T10" fmla="*/ 855 w 993"/>
                    <a:gd name="T11" fmla="*/ 563 h 1319"/>
                    <a:gd name="T12" fmla="*/ 841 w 993"/>
                    <a:gd name="T13" fmla="*/ 591 h 1319"/>
                    <a:gd name="T14" fmla="*/ 841 w 993"/>
                    <a:gd name="T15" fmla="*/ 620 h 1319"/>
                    <a:gd name="T16" fmla="*/ 827 w 993"/>
                    <a:gd name="T17" fmla="*/ 648 h 1319"/>
                    <a:gd name="T18" fmla="*/ 813 w 993"/>
                    <a:gd name="T19" fmla="*/ 719 h 1319"/>
                    <a:gd name="T20" fmla="*/ 784 w 993"/>
                    <a:gd name="T21" fmla="*/ 790 h 1319"/>
                    <a:gd name="T22" fmla="*/ 784 w 993"/>
                    <a:gd name="T23" fmla="*/ 832 h 1319"/>
                    <a:gd name="T24" fmla="*/ 770 w 993"/>
                    <a:gd name="T25" fmla="*/ 861 h 1319"/>
                    <a:gd name="T26" fmla="*/ 770 w 993"/>
                    <a:gd name="T27" fmla="*/ 889 h 1319"/>
                    <a:gd name="T28" fmla="*/ 756 w 993"/>
                    <a:gd name="T29" fmla="*/ 903 h 1319"/>
                    <a:gd name="T30" fmla="*/ 756 w 993"/>
                    <a:gd name="T31" fmla="*/ 932 h 1319"/>
                    <a:gd name="T32" fmla="*/ 742 w 993"/>
                    <a:gd name="T33" fmla="*/ 946 h 1319"/>
                    <a:gd name="T34" fmla="*/ 742 w 993"/>
                    <a:gd name="T35" fmla="*/ 960 h 1319"/>
                    <a:gd name="T36" fmla="*/ 742 w 993"/>
                    <a:gd name="T37" fmla="*/ 986 h 1319"/>
                    <a:gd name="T38" fmla="*/ 728 w 993"/>
                    <a:gd name="T39" fmla="*/ 1013 h 1319"/>
                    <a:gd name="T40" fmla="*/ 728 w 993"/>
                    <a:gd name="T41" fmla="*/ 1027 h 1319"/>
                    <a:gd name="T42" fmla="*/ 713 w 993"/>
                    <a:gd name="T43" fmla="*/ 1055 h 1319"/>
                    <a:gd name="T44" fmla="*/ 699 w 993"/>
                    <a:gd name="T45" fmla="*/ 1098 h 1319"/>
                    <a:gd name="T46" fmla="*/ 699 w 993"/>
                    <a:gd name="T47" fmla="*/ 1126 h 1319"/>
                    <a:gd name="T48" fmla="*/ 685 w 993"/>
                    <a:gd name="T49" fmla="*/ 1155 h 1319"/>
                    <a:gd name="T50" fmla="*/ 657 w 993"/>
                    <a:gd name="T51" fmla="*/ 1183 h 1319"/>
                    <a:gd name="T52" fmla="*/ 628 w 993"/>
                    <a:gd name="T53" fmla="*/ 1211 h 1319"/>
                    <a:gd name="T54" fmla="*/ 600 w 993"/>
                    <a:gd name="T55" fmla="*/ 1254 h 1319"/>
                    <a:gd name="T56" fmla="*/ 600 w 993"/>
                    <a:gd name="T57" fmla="*/ 1268 h 1319"/>
                    <a:gd name="T58" fmla="*/ 572 w 993"/>
                    <a:gd name="T59" fmla="*/ 1282 h 1319"/>
                    <a:gd name="T60" fmla="*/ 557 w 993"/>
                    <a:gd name="T61" fmla="*/ 1296 h 1319"/>
                    <a:gd name="T62" fmla="*/ 529 w 993"/>
                    <a:gd name="T63" fmla="*/ 1311 h 1319"/>
                    <a:gd name="T64" fmla="*/ 501 w 993"/>
                    <a:gd name="T65" fmla="*/ 1311 h 1319"/>
                    <a:gd name="T66" fmla="*/ 468 w 993"/>
                    <a:gd name="T67" fmla="*/ 1311 h 1319"/>
                    <a:gd name="T68" fmla="*/ 426 w 993"/>
                    <a:gd name="T69" fmla="*/ 1311 h 1319"/>
                    <a:gd name="T70" fmla="*/ 397 w 993"/>
                    <a:gd name="T71" fmla="*/ 1311 h 1319"/>
                    <a:gd name="T72" fmla="*/ 241 w 993"/>
                    <a:gd name="T73" fmla="*/ 1254 h 1319"/>
                    <a:gd name="T74" fmla="*/ 213 w 993"/>
                    <a:gd name="T75" fmla="*/ 1254 h 1319"/>
                    <a:gd name="T76" fmla="*/ 156 w 993"/>
                    <a:gd name="T77" fmla="*/ 1226 h 1319"/>
                    <a:gd name="T78" fmla="*/ 114 w 993"/>
                    <a:gd name="T79" fmla="*/ 1211 h 1319"/>
                    <a:gd name="T80" fmla="*/ 100 w 993"/>
                    <a:gd name="T81" fmla="*/ 1211 h 1319"/>
                    <a:gd name="T82" fmla="*/ 85 w 993"/>
                    <a:gd name="T83" fmla="*/ 1211 h 1319"/>
                    <a:gd name="T84" fmla="*/ 57 w 993"/>
                    <a:gd name="T85" fmla="*/ 1197 h 1319"/>
                    <a:gd name="T86" fmla="*/ 14 w 993"/>
                    <a:gd name="T87" fmla="*/ 1183 h 1319"/>
                    <a:gd name="T88" fmla="*/ 0 w 993"/>
                    <a:gd name="T89" fmla="*/ 1169 h 1319"/>
                    <a:gd name="T90" fmla="*/ 57 w 993"/>
                    <a:gd name="T91" fmla="*/ 1013 h 1319"/>
                    <a:gd name="T92" fmla="*/ 57 w 993"/>
                    <a:gd name="T93" fmla="*/ 974 h 1319"/>
                    <a:gd name="T94" fmla="*/ 128 w 993"/>
                    <a:gd name="T95" fmla="*/ 960 h 1319"/>
                    <a:gd name="T96" fmla="*/ 156 w 993"/>
                    <a:gd name="T97" fmla="*/ 747 h 1319"/>
                    <a:gd name="T98" fmla="*/ 170 w 993"/>
                    <a:gd name="T99" fmla="*/ 676 h 1319"/>
                    <a:gd name="T100" fmla="*/ 185 w 993"/>
                    <a:gd name="T101" fmla="*/ 464 h 1319"/>
                    <a:gd name="T102" fmla="*/ 284 w 993"/>
                    <a:gd name="T103" fmla="*/ 393 h 1319"/>
                    <a:gd name="T104" fmla="*/ 383 w 993"/>
                    <a:gd name="T105" fmla="*/ 407 h 1319"/>
                    <a:gd name="T106" fmla="*/ 440 w 993"/>
                    <a:gd name="T107" fmla="*/ 407 h 1319"/>
                    <a:gd name="T108" fmla="*/ 515 w 993"/>
                    <a:gd name="T109" fmla="*/ 198 h 1319"/>
                    <a:gd name="T110" fmla="*/ 543 w 993"/>
                    <a:gd name="T111" fmla="*/ 0 h 1319"/>
                    <a:gd name="T112" fmla="*/ 742 w 993"/>
                    <a:gd name="T113" fmla="*/ 28 h 1319"/>
                    <a:gd name="T114" fmla="*/ 813 w 993"/>
                    <a:gd name="T115" fmla="*/ 42 h 1319"/>
                    <a:gd name="T116" fmla="*/ 926 w 993"/>
                    <a:gd name="T117" fmla="*/ 56 h 1319"/>
                    <a:gd name="T118" fmla="*/ 983 w 993"/>
                    <a:gd name="T119" fmla="*/ 85 h 1319"/>
                    <a:gd name="T120" fmla="*/ 983 w 993"/>
                    <a:gd name="T121" fmla="*/ 113 h 1319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993"/>
                    <a:gd name="T184" fmla="*/ 0 h 1319"/>
                    <a:gd name="T185" fmla="*/ 993 w 993"/>
                    <a:gd name="T186" fmla="*/ 1319 h 1319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993" h="1319">
                      <a:moveTo>
                        <a:pt x="979" y="113"/>
                      </a:moveTo>
                      <a:lnTo>
                        <a:pt x="979" y="141"/>
                      </a:lnTo>
                      <a:lnTo>
                        <a:pt x="965" y="156"/>
                      </a:lnTo>
                      <a:lnTo>
                        <a:pt x="965" y="170"/>
                      </a:lnTo>
                      <a:lnTo>
                        <a:pt x="965" y="184"/>
                      </a:lnTo>
                      <a:lnTo>
                        <a:pt x="950" y="198"/>
                      </a:lnTo>
                      <a:lnTo>
                        <a:pt x="950" y="212"/>
                      </a:lnTo>
                      <a:lnTo>
                        <a:pt x="922" y="283"/>
                      </a:lnTo>
                      <a:lnTo>
                        <a:pt x="922" y="326"/>
                      </a:lnTo>
                      <a:lnTo>
                        <a:pt x="908" y="368"/>
                      </a:lnTo>
                      <a:lnTo>
                        <a:pt x="908" y="382"/>
                      </a:lnTo>
                      <a:lnTo>
                        <a:pt x="894" y="382"/>
                      </a:lnTo>
                      <a:lnTo>
                        <a:pt x="894" y="397"/>
                      </a:lnTo>
                      <a:lnTo>
                        <a:pt x="894" y="425"/>
                      </a:lnTo>
                      <a:lnTo>
                        <a:pt x="880" y="425"/>
                      </a:lnTo>
                      <a:lnTo>
                        <a:pt x="880" y="439"/>
                      </a:lnTo>
                      <a:lnTo>
                        <a:pt x="880" y="453"/>
                      </a:lnTo>
                      <a:lnTo>
                        <a:pt x="880" y="468"/>
                      </a:lnTo>
                      <a:lnTo>
                        <a:pt x="865" y="496"/>
                      </a:lnTo>
                      <a:lnTo>
                        <a:pt x="865" y="510"/>
                      </a:lnTo>
                      <a:lnTo>
                        <a:pt x="865" y="524"/>
                      </a:lnTo>
                      <a:lnTo>
                        <a:pt x="851" y="539"/>
                      </a:lnTo>
                      <a:lnTo>
                        <a:pt x="851" y="553"/>
                      </a:lnTo>
                      <a:lnTo>
                        <a:pt x="851" y="567"/>
                      </a:lnTo>
                      <a:lnTo>
                        <a:pt x="851" y="581"/>
                      </a:lnTo>
                      <a:lnTo>
                        <a:pt x="837" y="595"/>
                      </a:lnTo>
                      <a:lnTo>
                        <a:pt x="837" y="609"/>
                      </a:lnTo>
                      <a:lnTo>
                        <a:pt x="837" y="624"/>
                      </a:lnTo>
                      <a:lnTo>
                        <a:pt x="837" y="638"/>
                      </a:lnTo>
                      <a:lnTo>
                        <a:pt x="823" y="638"/>
                      </a:lnTo>
                      <a:lnTo>
                        <a:pt x="823" y="652"/>
                      </a:lnTo>
                      <a:lnTo>
                        <a:pt x="823" y="695"/>
                      </a:lnTo>
                      <a:lnTo>
                        <a:pt x="809" y="709"/>
                      </a:lnTo>
                      <a:lnTo>
                        <a:pt x="809" y="723"/>
                      </a:lnTo>
                      <a:lnTo>
                        <a:pt x="794" y="751"/>
                      </a:lnTo>
                      <a:lnTo>
                        <a:pt x="794" y="794"/>
                      </a:lnTo>
                      <a:lnTo>
                        <a:pt x="780" y="794"/>
                      </a:lnTo>
                      <a:lnTo>
                        <a:pt x="780" y="808"/>
                      </a:lnTo>
                      <a:lnTo>
                        <a:pt x="780" y="822"/>
                      </a:lnTo>
                      <a:lnTo>
                        <a:pt x="780" y="836"/>
                      </a:lnTo>
                      <a:lnTo>
                        <a:pt x="766" y="851"/>
                      </a:lnTo>
                      <a:lnTo>
                        <a:pt x="766" y="865"/>
                      </a:lnTo>
                      <a:lnTo>
                        <a:pt x="766" y="879"/>
                      </a:lnTo>
                      <a:lnTo>
                        <a:pt x="766" y="893"/>
                      </a:lnTo>
                      <a:lnTo>
                        <a:pt x="752" y="907"/>
                      </a:lnTo>
                      <a:lnTo>
                        <a:pt x="752" y="922"/>
                      </a:lnTo>
                      <a:lnTo>
                        <a:pt x="752" y="936"/>
                      </a:lnTo>
                      <a:lnTo>
                        <a:pt x="752" y="950"/>
                      </a:lnTo>
                      <a:lnTo>
                        <a:pt x="738" y="950"/>
                      </a:lnTo>
                      <a:lnTo>
                        <a:pt x="738" y="964"/>
                      </a:lnTo>
                      <a:lnTo>
                        <a:pt x="738" y="978"/>
                      </a:lnTo>
                      <a:lnTo>
                        <a:pt x="738" y="992"/>
                      </a:lnTo>
                      <a:lnTo>
                        <a:pt x="738" y="1007"/>
                      </a:lnTo>
                      <a:lnTo>
                        <a:pt x="724" y="1007"/>
                      </a:lnTo>
                      <a:lnTo>
                        <a:pt x="724" y="1021"/>
                      </a:lnTo>
                      <a:lnTo>
                        <a:pt x="724" y="1035"/>
                      </a:lnTo>
                      <a:lnTo>
                        <a:pt x="724" y="1049"/>
                      </a:lnTo>
                      <a:lnTo>
                        <a:pt x="724" y="1063"/>
                      </a:lnTo>
                      <a:lnTo>
                        <a:pt x="709" y="1063"/>
                      </a:lnTo>
                      <a:lnTo>
                        <a:pt x="709" y="1078"/>
                      </a:lnTo>
                      <a:lnTo>
                        <a:pt x="709" y="1092"/>
                      </a:lnTo>
                      <a:lnTo>
                        <a:pt x="695" y="1106"/>
                      </a:lnTo>
                      <a:lnTo>
                        <a:pt x="695" y="1120"/>
                      </a:lnTo>
                      <a:lnTo>
                        <a:pt x="695" y="1134"/>
                      </a:lnTo>
                      <a:lnTo>
                        <a:pt x="695" y="1148"/>
                      </a:lnTo>
                      <a:lnTo>
                        <a:pt x="681" y="1148"/>
                      </a:lnTo>
                      <a:lnTo>
                        <a:pt x="681" y="1163"/>
                      </a:lnTo>
                      <a:lnTo>
                        <a:pt x="667" y="1177"/>
                      </a:lnTo>
                      <a:lnTo>
                        <a:pt x="667" y="1191"/>
                      </a:lnTo>
                      <a:lnTo>
                        <a:pt x="653" y="1191"/>
                      </a:lnTo>
                      <a:lnTo>
                        <a:pt x="653" y="1205"/>
                      </a:lnTo>
                      <a:lnTo>
                        <a:pt x="638" y="1205"/>
                      </a:lnTo>
                      <a:lnTo>
                        <a:pt x="638" y="1219"/>
                      </a:lnTo>
                      <a:lnTo>
                        <a:pt x="624" y="1219"/>
                      </a:lnTo>
                      <a:lnTo>
                        <a:pt x="624" y="1234"/>
                      </a:lnTo>
                      <a:lnTo>
                        <a:pt x="610" y="1248"/>
                      </a:lnTo>
                      <a:lnTo>
                        <a:pt x="610" y="1262"/>
                      </a:lnTo>
                      <a:lnTo>
                        <a:pt x="596" y="1262"/>
                      </a:lnTo>
                      <a:lnTo>
                        <a:pt x="596" y="1276"/>
                      </a:lnTo>
                      <a:lnTo>
                        <a:pt x="582" y="1276"/>
                      </a:lnTo>
                      <a:lnTo>
                        <a:pt x="568" y="1290"/>
                      </a:lnTo>
                      <a:lnTo>
                        <a:pt x="553" y="1290"/>
                      </a:lnTo>
                      <a:lnTo>
                        <a:pt x="553" y="1304"/>
                      </a:lnTo>
                      <a:lnTo>
                        <a:pt x="539" y="1304"/>
                      </a:lnTo>
                      <a:lnTo>
                        <a:pt x="525" y="1304"/>
                      </a:lnTo>
                      <a:lnTo>
                        <a:pt x="525" y="1319"/>
                      </a:lnTo>
                      <a:lnTo>
                        <a:pt x="511" y="1319"/>
                      </a:lnTo>
                      <a:lnTo>
                        <a:pt x="497" y="1319"/>
                      </a:lnTo>
                      <a:lnTo>
                        <a:pt x="482" y="1319"/>
                      </a:lnTo>
                      <a:lnTo>
                        <a:pt x="468" y="1319"/>
                      </a:lnTo>
                      <a:lnTo>
                        <a:pt x="454" y="1319"/>
                      </a:lnTo>
                      <a:lnTo>
                        <a:pt x="440" y="1319"/>
                      </a:lnTo>
                      <a:lnTo>
                        <a:pt x="426" y="1319"/>
                      </a:lnTo>
                      <a:lnTo>
                        <a:pt x="412" y="1319"/>
                      </a:lnTo>
                      <a:lnTo>
                        <a:pt x="397" y="1319"/>
                      </a:lnTo>
                      <a:lnTo>
                        <a:pt x="341" y="1304"/>
                      </a:lnTo>
                      <a:lnTo>
                        <a:pt x="270" y="1276"/>
                      </a:lnTo>
                      <a:lnTo>
                        <a:pt x="256" y="1276"/>
                      </a:lnTo>
                      <a:lnTo>
                        <a:pt x="241" y="1262"/>
                      </a:lnTo>
                      <a:lnTo>
                        <a:pt x="227" y="1262"/>
                      </a:lnTo>
                      <a:lnTo>
                        <a:pt x="213" y="1262"/>
                      </a:lnTo>
                      <a:lnTo>
                        <a:pt x="199" y="1248"/>
                      </a:lnTo>
                      <a:lnTo>
                        <a:pt x="185" y="1248"/>
                      </a:lnTo>
                      <a:lnTo>
                        <a:pt x="170" y="1234"/>
                      </a:lnTo>
                      <a:lnTo>
                        <a:pt x="156" y="1234"/>
                      </a:lnTo>
                      <a:lnTo>
                        <a:pt x="142" y="1234"/>
                      </a:lnTo>
                      <a:lnTo>
                        <a:pt x="128" y="1234"/>
                      </a:lnTo>
                      <a:lnTo>
                        <a:pt x="128" y="1219"/>
                      </a:lnTo>
                      <a:lnTo>
                        <a:pt x="114" y="1219"/>
                      </a:lnTo>
                      <a:lnTo>
                        <a:pt x="100" y="1219"/>
                      </a:lnTo>
                      <a:lnTo>
                        <a:pt x="85" y="1219"/>
                      </a:lnTo>
                      <a:lnTo>
                        <a:pt x="85" y="1205"/>
                      </a:lnTo>
                      <a:lnTo>
                        <a:pt x="71" y="1205"/>
                      </a:lnTo>
                      <a:lnTo>
                        <a:pt x="57" y="1205"/>
                      </a:lnTo>
                      <a:lnTo>
                        <a:pt x="43" y="1205"/>
                      </a:lnTo>
                      <a:lnTo>
                        <a:pt x="29" y="1191"/>
                      </a:lnTo>
                      <a:lnTo>
                        <a:pt x="14" y="1191"/>
                      </a:lnTo>
                      <a:lnTo>
                        <a:pt x="0" y="1191"/>
                      </a:lnTo>
                      <a:lnTo>
                        <a:pt x="0" y="1177"/>
                      </a:lnTo>
                      <a:lnTo>
                        <a:pt x="14" y="1148"/>
                      </a:lnTo>
                      <a:lnTo>
                        <a:pt x="14" y="1134"/>
                      </a:lnTo>
                      <a:lnTo>
                        <a:pt x="29" y="1092"/>
                      </a:lnTo>
                      <a:lnTo>
                        <a:pt x="43" y="1035"/>
                      </a:lnTo>
                      <a:lnTo>
                        <a:pt x="57" y="1021"/>
                      </a:lnTo>
                      <a:lnTo>
                        <a:pt x="57" y="1007"/>
                      </a:lnTo>
                      <a:lnTo>
                        <a:pt x="57" y="992"/>
                      </a:lnTo>
                      <a:lnTo>
                        <a:pt x="57" y="978"/>
                      </a:lnTo>
                      <a:lnTo>
                        <a:pt x="71" y="964"/>
                      </a:lnTo>
                      <a:lnTo>
                        <a:pt x="85" y="964"/>
                      </a:lnTo>
                      <a:lnTo>
                        <a:pt x="114" y="964"/>
                      </a:lnTo>
                      <a:lnTo>
                        <a:pt x="128" y="964"/>
                      </a:lnTo>
                      <a:lnTo>
                        <a:pt x="128" y="922"/>
                      </a:lnTo>
                      <a:lnTo>
                        <a:pt x="128" y="907"/>
                      </a:lnTo>
                      <a:lnTo>
                        <a:pt x="156" y="780"/>
                      </a:lnTo>
                      <a:lnTo>
                        <a:pt x="156" y="765"/>
                      </a:lnTo>
                      <a:lnTo>
                        <a:pt x="156" y="751"/>
                      </a:lnTo>
                      <a:lnTo>
                        <a:pt x="156" y="737"/>
                      </a:lnTo>
                      <a:lnTo>
                        <a:pt x="170" y="709"/>
                      </a:lnTo>
                      <a:lnTo>
                        <a:pt x="170" y="680"/>
                      </a:lnTo>
                      <a:lnTo>
                        <a:pt x="170" y="638"/>
                      </a:lnTo>
                      <a:lnTo>
                        <a:pt x="170" y="581"/>
                      </a:lnTo>
                      <a:lnTo>
                        <a:pt x="170" y="539"/>
                      </a:lnTo>
                      <a:lnTo>
                        <a:pt x="185" y="496"/>
                      </a:lnTo>
                      <a:lnTo>
                        <a:pt x="185" y="468"/>
                      </a:lnTo>
                      <a:lnTo>
                        <a:pt x="185" y="425"/>
                      </a:lnTo>
                      <a:lnTo>
                        <a:pt x="185" y="411"/>
                      </a:lnTo>
                      <a:lnTo>
                        <a:pt x="185" y="397"/>
                      </a:lnTo>
                      <a:lnTo>
                        <a:pt x="241" y="397"/>
                      </a:lnTo>
                      <a:lnTo>
                        <a:pt x="284" y="397"/>
                      </a:lnTo>
                      <a:lnTo>
                        <a:pt x="298" y="397"/>
                      </a:lnTo>
                      <a:lnTo>
                        <a:pt x="326" y="397"/>
                      </a:lnTo>
                      <a:lnTo>
                        <a:pt x="341" y="397"/>
                      </a:lnTo>
                      <a:lnTo>
                        <a:pt x="383" y="411"/>
                      </a:lnTo>
                      <a:lnTo>
                        <a:pt x="397" y="411"/>
                      </a:lnTo>
                      <a:lnTo>
                        <a:pt x="412" y="411"/>
                      </a:lnTo>
                      <a:lnTo>
                        <a:pt x="426" y="411"/>
                      </a:lnTo>
                      <a:lnTo>
                        <a:pt x="440" y="411"/>
                      </a:lnTo>
                      <a:lnTo>
                        <a:pt x="440" y="425"/>
                      </a:lnTo>
                      <a:lnTo>
                        <a:pt x="454" y="425"/>
                      </a:lnTo>
                      <a:lnTo>
                        <a:pt x="468" y="425"/>
                      </a:lnTo>
                      <a:lnTo>
                        <a:pt x="482" y="382"/>
                      </a:lnTo>
                      <a:lnTo>
                        <a:pt x="497" y="283"/>
                      </a:lnTo>
                      <a:lnTo>
                        <a:pt x="511" y="198"/>
                      </a:lnTo>
                      <a:lnTo>
                        <a:pt x="511" y="184"/>
                      </a:lnTo>
                      <a:lnTo>
                        <a:pt x="525" y="113"/>
                      </a:lnTo>
                      <a:lnTo>
                        <a:pt x="525" y="56"/>
                      </a:lnTo>
                      <a:lnTo>
                        <a:pt x="539" y="0"/>
                      </a:lnTo>
                      <a:lnTo>
                        <a:pt x="568" y="0"/>
                      </a:lnTo>
                      <a:lnTo>
                        <a:pt x="596" y="0"/>
                      </a:lnTo>
                      <a:lnTo>
                        <a:pt x="681" y="14"/>
                      </a:lnTo>
                      <a:lnTo>
                        <a:pt x="738" y="28"/>
                      </a:lnTo>
                      <a:lnTo>
                        <a:pt x="780" y="42"/>
                      </a:lnTo>
                      <a:lnTo>
                        <a:pt x="794" y="42"/>
                      </a:lnTo>
                      <a:lnTo>
                        <a:pt x="809" y="42"/>
                      </a:lnTo>
                      <a:lnTo>
                        <a:pt x="851" y="42"/>
                      </a:lnTo>
                      <a:lnTo>
                        <a:pt x="865" y="42"/>
                      </a:lnTo>
                      <a:lnTo>
                        <a:pt x="865" y="56"/>
                      </a:lnTo>
                      <a:lnTo>
                        <a:pt x="880" y="56"/>
                      </a:lnTo>
                      <a:lnTo>
                        <a:pt x="922" y="56"/>
                      </a:lnTo>
                      <a:lnTo>
                        <a:pt x="979" y="56"/>
                      </a:lnTo>
                      <a:lnTo>
                        <a:pt x="993" y="56"/>
                      </a:lnTo>
                      <a:lnTo>
                        <a:pt x="979" y="70"/>
                      </a:lnTo>
                      <a:lnTo>
                        <a:pt x="993" y="70"/>
                      </a:lnTo>
                      <a:lnTo>
                        <a:pt x="979" y="85"/>
                      </a:lnTo>
                      <a:lnTo>
                        <a:pt x="979" y="99"/>
                      </a:lnTo>
                      <a:lnTo>
                        <a:pt x="979" y="113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13" name="Freeform 43"/>
                <p:cNvSpPr>
                  <a:spLocks/>
                </p:cNvSpPr>
                <p:nvPr/>
              </p:nvSpPr>
              <p:spPr bwMode="gray">
                <a:xfrm>
                  <a:off x="4638" y="1686"/>
                  <a:ext cx="1006" cy="1873"/>
                </a:xfrm>
                <a:custGeom>
                  <a:avLst/>
                  <a:gdLst>
                    <a:gd name="T0" fmla="*/ 780 w 1006"/>
                    <a:gd name="T1" fmla="*/ 639 h 1873"/>
                    <a:gd name="T2" fmla="*/ 808 w 1006"/>
                    <a:gd name="T3" fmla="*/ 695 h 1873"/>
                    <a:gd name="T4" fmla="*/ 865 w 1006"/>
                    <a:gd name="T5" fmla="*/ 752 h 1873"/>
                    <a:gd name="T6" fmla="*/ 936 w 1006"/>
                    <a:gd name="T7" fmla="*/ 866 h 1873"/>
                    <a:gd name="T8" fmla="*/ 992 w 1006"/>
                    <a:gd name="T9" fmla="*/ 951 h 1873"/>
                    <a:gd name="T10" fmla="*/ 978 w 1006"/>
                    <a:gd name="T11" fmla="*/ 1022 h 1873"/>
                    <a:gd name="T12" fmla="*/ 850 w 1006"/>
                    <a:gd name="T13" fmla="*/ 1107 h 1873"/>
                    <a:gd name="T14" fmla="*/ 850 w 1006"/>
                    <a:gd name="T15" fmla="*/ 1135 h 1873"/>
                    <a:gd name="T16" fmla="*/ 850 w 1006"/>
                    <a:gd name="T17" fmla="*/ 1192 h 1873"/>
                    <a:gd name="T18" fmla="*/ 865 w 1006"/>
                    <a:gd name="T19" fmla="*/ 1234 h 1873"/>
                    <a:gd name="T20" fmla="*/ 865 w 1006"/>
                    <a:gd name="T21" fmla="*/ 1277 h 1873"/>
                    <a:gd name="T22" fmla="*/ 850 w 1006"/>
                    <a:gd name="T23" fmla="*/ 1305 h 1873"/>
                    <a:gd name="T24" fmla="*/ 879 w 1006"/>
                    <a:gd name="T25" fmla="*/ 1362 h 1873"/>
                    <a:gd name="T26" fmla="*/ 865 w 1006"/>
                    <a:gd name="T27" fmla="*/ 1433 h 1873"/>
                    <a:gd name="T28" fmla="*/ 850 w 1006"/>
                    <a:gd name="T29" fmla="*/ 1518 h 1873"/>
                    <a:gd name="T30" fmla="*/ 808 w 1006"/>
                    <a:gd name="T31" fmla="*/ 1617 h 1873"/>
                    <a:gd name="T32" fmla="*/ 780 w 1006"/>
                    <a:gd name="T33" fmla="*/ 1646 h 1873"/>
                    <a:gd name="T34" fmla="*/ 780 w 1006"/>
                    <a:gd name="T35" fmla="*/ 1688 h 1873"/>
                    <a:gd name="T36" fmla="*/ 723 w 1006"/>
                    <a:gd name="T37" fmla="*/ 1717 h 1873"/>
                    <a:gd name="T38" fmla="*/ 666 w 1006"/>
                    <a:gd name="T39" fmla="*/ 1731 h 1873"/>
                    <a:gd name="T40" fmla="*/ 624 w 1006"/>
                    <a:gd name="T41" fmla="*/ 1745 h 1873"/>
                    <a:gd name="T42" fmla="*/ 567 w 1006"/>
                    <a:gd name="T43" fmla="*/ 1773 h 1873"/>
                    <a:gd name="T44" fmla="*/ 496 w 1006"/>
                    <a:gd name="T45" fmla="*/ 1816 h 1873"/>
                    <a:gd name="T46" fmla="*/ 425 w 1006"/>
                    <a:gd name="T47" fmla="*/ 1844 h 1873"/>
                    <a:gd name="T48" fmla="*/ 368 w 1006"/>
                    <a:gd name="T49" fmla="*/ 1873 h 1873"/>
                    <a:gd name="T50" fmla="*/ 326 w 1006"/>
                    <a:gd name="T51" fmla="*/ 1873 h 1873"/>
                    <a:gd name="T52" fmla="*/ 297 w 1006"/>
                    <a:gd name="T53" fmla="*/ 1858 h 1873"/>
                    <a:gd name="T54" fmla="*/ 269 w 1006"/>
                    <a:gd name="T55" fmla="*/ 1830 h 1873"/>
                    <a:gd name="T56" fmla="*/ 297 w 1006"/>
                    <a:gd name="T57" fmla="*/ 1802 h 1873"/>
                    <a:gd name="T58" fmla="*/ 340 w 1006"/>
                    <a:gd name="T59" fmla="*/ 1745 h 1873"/>
                    <a:gd name="T60" fmla="*/ 354 w 1006"/>
                    <a:gd name="T61" fmla="*/ 1688 h 1873"/>
                    <a:gd name="T62" fmla="*/ 368 w 1006"/>
                    <a:gd name="T63" fmla="*/ 1617 h 1873"/>
                    <a:gd name="T64" fmla="*/ 340 w 1006"/>
                    <a:gd name="T65" fmla="*/ 1546 h 1873"/>
                    <a:gd name="T66" fmla="*/ 312 w 1006"/>
                    <a:gd name="T67" fmla="*/ 1475 h 1873"/>
                    <a:gd name="T68" fmla="*/ 269 w 1006"/>
                    <a:gd name="T69" fmla="*/ 1405 h 1873"/>
                    <a:gd name="T70" fmla="*/ 226 w 1006"/>
                    <a:gd name="T71" fmla="*/ 1334 h 1873"/>
                    <a:gd name="T72" fmla="*/ 198 w 1006"/>
                    <a:gd name="T73" fmla="*/ 1291 h 1873"/>
                    <a:gd name="T74" fmla="*/ 184 w 1006"/>
                    <a:gd name="T75" fmla="*/ 1234 h 1873"/>
                    <a:gd name="T76" fmla="*/ 170 w 1006"/>
                    <a:gd name="T77" fmla="*/ 1178 h 1873"/>
                    <a:gd name="T78" fmla="*/ 198 w 1006"/>
                    <a:gd name="T79" fmla="*/ 1121 h 1873"/>
                    <a:gd name="T80" fmla="*/ 226 w 1006"/>
                    <a:gd name="T81" fmla="*/ 1064 h 1873"/>
                    <a:gd name="T82" fmla="*/ 297 w 1006"/>
                    <a:gd name="T83" fmla="*/ 993 h 1873"/>
                    <a:gd name="T84" fmla="*/ 312 w 1006"/>
                    <a:gd name="T85" fmla="*/ 894 h 1873"/>
                    <a:gd name="T86" fmla="*/ 312 w 1006"/>
                    <a:gd name="T87" fmla="*/ 795 h 1873"/>
                    <a:gd name="T88" fmla="*/ 283 w 1006"/>
                    <a:gd name="T89" fmla="*/ 752 h 1873"/>
                    <a:gd name="T90" fmla="*/ 226 w 1006"/>
                    <a:gd name="T91" fmla="*/ 653 h 1873"/>
                    <a:gd name="T92" fmla="*/ 127 w 1006"/>
                    <a:gd name="T93" fmla="*/ 610 h 1873"/>
                    <a:gd name="T94" fmla="*/ 85 w 1006"/>
                    <a:gd name="T95" fmla="*/ 582 h 1873"/>
                    <a:gd name="T96" fmla="*/ 42 w 1006"/>
                    <a:gd name="T97" fmla="*/ 539 h 1873"/>
                    <a:gd name="T98" fmla="*/ 184 w 1006"/>
                    <a:gd name="T99" fmla="*/ 270 h 1873"/>
                    <a:gd name="T100" fmla="*/ 255 w 1006"/>
                    <a:gd name="T101" fmla="*/ 156 h 1873"/>
                    <a:gd name="T102" fmla="*/ 312 w 1006"/>
                    <a:gd name="T103" fmla="*/ 85 h 1873"/>
                    <a:gd name="T104" fmla="*/ 368 w 1006"/>
                    <a:gd name="T105" fmla="*/ 43 h 1873"/>
                    <a:gd name="T106" fmla="*/ 453 w 1006"/>
                    <a:gd name="T107" fmla="*/ 0 h 1873"/>
                    <a:gd name="T108" fmla="*/ 510 w 1006"/>
                    <a:gd name="T109" fmla="*/ 128 h 1873"/>
                    <a:gd name="T110" fmla="*/ 553 w 1006"/>
                    <a:gd name="T111" fmla="*/ 199 h 1873"/>
                    <a:gd name="T112" fmla="*/ 595 w 1006"/>
                    <a:gd name="T113" fmla="*/ 327 h 1873"/>
                    <a:gd name="T114" fmla="*/ 624 w 1006"/>
                    <a:gd name="T115" fmla="*/ 383 h 1873"/>
                    <a:gd name="T116" fmla="*/ 666 w 1006"/>
                    <a:gd name="T117" fmla="*/ 454 h 1873"/>
                    <a:gd name="T118" fmla="*/ 680 w 1006"/>
                    <a:gd name="T119" fmla="*/ 497 h 1873"/>
                    <a:gd name="T120" fmla="*/ 709 w 1006"/>
                    <a:gd name="T121" fmla="*/ 539 h 187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06"/>
                    <a:gd name="T184" fmla="*/ 0 h 1873"/>
                    <a:gd name="T185" fmla="*/ 1006 w 1006"/>
                    <a:gd name="T186" fmla="*/ 1873 h 187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06" h="1873">
                      <a:moveTo>
                        <a:pt x="723" y="553"/>
                      </a:moveTo>
                      <a:lnTo>
                        <a:pt x="723" y="568"/>
                      </a:lnTo>
                      <a:lnTo>
                        <a:pt x="737" y="582"/>
                      </a:lnTo>
                      <a:lnTo>
                        <a:pt x="751" y="596"/>
                      </a:lnTo>
                      <a:lnTo>
                        <a:pt x="765" y="610"/>
                      </a:lnTo>
                      <a:lnTo>
                        <a:pt x="765" y="624"/>
                      </a:lnTo>
                      <a:lnTo>
                        <a:pt x="780" y="639"/>
                      </a:lnTo>
                      <a:lnTo>
                        <a:pt x="780" y="653"/>
                      </a:lnTo>
                      <a:lnTo>
                        <a:pt x="794" y="653"/>
                      </a:lnTo>
                      <a:lnTo>
                        <a:pt x="794" y="667"/>
                      </a:lnTo>
                      <a:lnTo>
                        <a:pt x="808" y="681"/>
                      </a:lnTo>
                      <a:lnTo>
                        <a:pt x="808" y="695"/>
                      </a:lnTo>
                      <a:lnTo>
                        <a:pt x="822" y="695"/>
                      </a:lnTo>
                      <a:lnTo>
                        <a:pt x="822" y="710"/>
                      </a:lnTo>
                      <a:lnTo>
                        <a:pt x="836" y="724"/>
                      </a:lnTo>
                      <a:lnTo>
                        <a:pt x="850" y="752"/>
                      </a:lnTo>
                      <a:lnTo>
                        <a:pt x="865" y="752"/>
                      </a:lnTo>
                      <a:lnTo>
                        <a:pt x="865" y="780"/>
                      </a:lnTo>
                      <a:lnTo>
                        <a:pt x="893" y="809"/>
                      </a:lnTo>
                      <a:lnTo>
                        <a:pt x="907" y="823"/>
                      </a:lnTo>
                      <a:lnTo>
                        <a:pt x="907" y="837"/>
                      </a:lnTo>
                      <a:lnTo>
                        <a:pt x="921" y="851"/>
                      </a:lnTo>
                      <a:lnTo>
                        <a:pt x="936" y="866"/>
                      </a:lnTo>
                      <a:lnTo>
                        <a:pt x="950" y="880"/>
                      </a:lnTo>
                      <a:lnTo>
                        <a:pt x="950" y="894"/>
                      </a:lnTo>
                      <a:lnTo>
                        <a:pt x="964" y="894"/>
                      </a:lnTo>
                      <a:lnTo>
                        <a:pt x="964" y="908"/>
                      </a:lnTo>
                      <a:lnTo>
                        <a:pt x="978" y="922"/>
                      </a:lnTo>
                      <a:lnTo>
                        <a:pt x="992" y="936"/>
                      </a:lnTo>
                      <a:lnTo>
                        <a:pt x="992" y="951"/>
                      </a:lnTo>
                      <a:lnTo>
                        <a:pt x="1006" y="965"/>
                      </a:lnTo>
                      <a:lnTo>
                        <a:pt x="1006" y="979"/>
                      </a:lnTo>
                      <a:lnTo>
                        <a:pt x="1006" y="993"/>
                      </a:lnTo>
                      <a:lnTo>
                        <a:pt x="992" y="1007"/>
                      </a:lnTo>
                      <a:lnTo>
                        <a:pt x="978" y="1022"/>
                      </a:lnTo>
                      <a:lnTo>
                        <a:pt x="964" y="1036"/>
                      </a:lnTo>
                      <a:lnTo>
                        <a:pt x="936" y="1064"/>
                      </a:lnTo>
                      <a:lnTo>
                        <a:pt x="921" y="1078"/>
                      </a:lnTo>
                      <a:lnTo>
                        <a:pt x="907" y="1093"/>
                      </a:lnTo>
                      <a:lnTo>
                        <a:pt x="907" y="1107"/>
                      </a:lnTo>
                      <a:lnTo>
                        <a:pt x="893" y="1107"/>
                      </a:lnTo>
                      <a:lnTo>
                        <a:pt x="865" y="1107"/>
                      </a:lnTo>
                      <a:lnTo>
                        <a:pt x="850" y="1107"/>
                      </a:lnTo>
                      <a:lnTo>
                        <a:pt x="836" y="1107"/>
                      </a:lnTo>
                      <a:lnTo>
                        <a:pt x="836" y="1121"/>
                      </a:lnTo>
                      <a:lnTo>
                        <a:pt x="850" y="1121"/>
                      </a:lnTo>
                      <a:lnTo>
                        <a:pt x="850" y="1135"/>
                      </a:lnTo>
                      <a:lnTo>
                        <a:pt x="850" y="1149"/>
                      </a:lnTo>
                      <a:lnTo>
                        <a:pt x="850" y="1163"/>
                      </a:lnTo>
                      <a:lnTo>
                        <a:pt x="850" y="1178"/>
                      </a:lnTo>
                      <a:lnTo>
                        <a:pt x="850" y="1192"/>
                      </a:lnTo>
                      <a:lnTo>
                        <a:pt x="850" y="1206"/>
                      </a:lnTo>
                      <a:lnTo>
                        <a:pt x="850" y="1220"/>
                      </a:lnTo>
                      <a:lnTo>
                        <a:pt x="865" y="1220"/>
                      </a:lnTo>
                      <a:lnTo>
                        <a:pt x="865" y="1234"/>
                      </a:lnTo>
                      <a:lnTo>
                        <a:pt x="865" y="1249"/>
                      </a:lnTo>
                      <a:lnTo>
                        <a:pt x="865" y="1263"/>
                      </a:lnTo>
                      <a:lnTo>
                        <a:pt x="865" y="1277"/>
                      </a:lnTo>
                      <a:lnTo>
                        <a:pt x="850" y="1291"/>
                      </a:lnTo>
                      <a:lnTo>
                        <a:pt x="850" y="1305"/>
                      </a:lnTo>
                      <a:lnTo>
                        <a:pt x="865" y="1319"/>
                      </a:lnTo>
                      <a:lnTo>
                        <a:pt x="865" y="1334"/>
                      </a:lnTo>
                      <a:lnTo>
                        <a:pt x="865" y="1348"/>
                      </a:lnTo>
                      <a:lnTo>
                        <a:pt x="879" y="1348"/>
                      </a:lnTo>
                      <a:lnTo>
                        <a:pt x="879" y="1362"/>
                      </a:lnTo>
                      <a:lnTo>
                        <a:pt x="879" y="1376"/>
                      </a:lnTo>
                      <a:lnTo>
                        <a:pt x="879" y="1390"/>
                      </a:lnTo>
                      <a:lnTo>
                        <a:pt x="865" y="1405"/>
                      </a:lnTo>
                      <a:lnTo>
                        <a:pt x="865" y="1433"/>
                      </a:lnTo>
                      <a:lnTo>
                        <a:pt x="865" y="1447"/>
                      </a:lnTo>
                      <a:lnTo>
                        <a:pt x="865" y="1461"/>
                      </a:lnTo>
                      <a:lnTo>
                        <a:pt x="865" y="1475"/>
                      </a:lnTo>
                      <a:lnTo>
                        <a:pt x="865" y="1490"/>
                      </a:lnTo>
                      <a:lnTo>
                        <a:pt x="850" y="1504"/>
                      </a:lnTo>
                      <a:lnTo>
                        <a:pt x="850" y="1518"/>
                      </a:lnTo>
                      <a:lnTo>
                        <a:pt x="850" y="1532"/>
                      </a:lnTo>
                      <a:lnTo>
                        <a:pt x="850" y="1546"/>
                      </a:lnTo>
                      <a:lnTo>
                        <a:pt x="850" y="1561"/>
                      </a:lnTo>
                      <a:lnTo>
                        <a:pt x="836" y="1561"/>
                      </a:lnTo>
                      <a:lnTo>
                        <a:pt x="836" y="1575"/>
                      </a:lnTo>
                      <a:lnTo>
                        <a:pt x="822" y="1617"/>
                      </a:lnTo>
                      <a:lnTo>
                        <a:pt x="808" y="1617"/>
                      </a:lnTo>
                      <a:lnTo>
                        <a:pt x="794" y="1617"/>
                      </a:lnTo>
                      <a:lnTo>
                        <a:pt x="780" y="1617"/>
                      </a:lnTo>
                      <a:lnTo>
                        <a:pt x="765" y="1617"/>
                      </a:lnTo>
                      <a:lnTo>
                        <a:pt x="780" y="1632"/>
                      </a:lnTo>
                      <a:lnTo>
                        <a:pt x="780" y="1646"/>
                      </a:lnTo>
                      <a:lnTo>
                        <a:pt x="780" y="1660"/>
                      </a:lnTo>
                      <a:lnTo>
                        <a:pt x="794" y="1674"/>
                      </a:lnTo>
                      <a:lnTo>
                        <a:pt x="794" y="1688"/>
                      </a:lnTo>
                      <a:lnTo>
                        <a:pt x="780" y="1688"/>
                      </a:lnTo>
                      <a:lnTo>
                        <a:pt x="765" y="1688"/>
                      </a:lnTo>
                      <a:lnTo>
                        <a:pt x="751" y="1702"/>
                      </a:lnTo>
                      <a:lnTo>
                        <a:pt x="737" y="1702"/>
                      </a:lnTo>
                      <a:lnTo>
                        <a:pt x="723" y="1702"/>
                      </a:lnTo>
                      <a:lnTo>
                        <a:pt x="723" y="1717"/>
                      </a:lnTo>
                      <a:lnTo>
                        <a:pt x="709" y="1717"/>
                      </a:lnTo>
                      <a:lnTo>
                        <a:pt x="694" y="1717"/>
                      </a:lnTo>
                      <a:lnTo>
                        <a:pt x="680" y="1717"/>
                      </a:lnTo>
                      <a:lnTo>
                        <a:pt x="680" y="1731"/>
                      </a:lnTo>
                      <a:lnTo>
                        <a:pt x="666" y="1731"/>
                      </a:lnTo>
                      <a:lnTo>
                        <a:pt x="652" y="1731"/>
                      </a:lnTo>
                      <a:lnTo>
                        <a:pt x="652" y="1745"/>
                      </a:lnTo>
                      <a:lnTo>
                        <a:pt x="638" y="1745"/>
                      </a:lnTo>
                      <a:lnTo>
                        <a:pt x="624" y="1745"/>
                      </a:lnTo>
                      <a:lnTo>
                        <a:pt x="624" y="1759"/>
                      </a:lnTo>
                      <a:lnTo>
                        <a:pt x="609" y="1759"/>
                      </a:lnTo>
                      <a:lnTo>
                        <a:pt x="595" y="1759"/>
                      </a:lnTo>
                      <a:lnTo>
                        <a:pt x="595" y="1773"/>
                      </a:lnTo>
                      <a:lnTo>
                        <a:pt x="581" y="1773"/>
                      </a:lnTo>
                      <a:lnTo>
                        <a:pt x="567" y="1773"/>
                      </a:lnTo>
                      <a:lnTo>
                        <a:pt x="567" y="1788"/>
                      </a:lnTo>
                      <a:lnTo>
                        <a:pt x="553" y="1788"/>
                      </a:lnTo>
                      <a:lnTo>
                        <a:pt x="538" y="1802"/>
                      </a:lnTo>
                      <a:lnTo>
                        <a:pt x="524" y="1802"/>
                      </a:lnTo>
                      <a:lnTo>
                        <a:pt x="524" y="1816"/>
                      </a:lnTo>
                      <a:lnTo>
                        <a:pt x="510" y="1816"/>
                      </a:lnTo>
                      <a:lnTo>
                        <a:pt x="496" y="1816"/>
                      </a:lnTo>
                      <a:lnTo>
                        <a:pt x="496" y="1830"/>
                      </a:lnTo>
                      <a:lnTo>
                        <a:pt x="482" y="1830"/>
                      </a:lnTo>
                      <a:lnTo>
                        <a:pt x="468" y="1830"/>
                      </a:lnTo>
                      <a:lnTo>
                        <a:pt x="453" y="1844"/>
                      </a:lnTo>
                      <a:lnTo>
                        <a:pt x="439" y="1844"/>
                      </a:lnTo>
                      <a:lnTo>
                        <a:pt x="425" y="1844"/>
                      </a:lnTo>
                      <a:lnTo>
                        <a:pt x="425" y="1858"/>
                      </a:lnTo>
                      <a:lnTo>
                        <a:pt x="411" y="1858"/>
                      </a:lnTo>
                      <a:lnTo>
                        <a:pt x="397" y="1858"/>
                      </a:lnTo>
                      <a:lnTo>
                        <a:pt x="382" y="1873"/>
                      </a:lnTo>
                      <a:lnTo>
                        <a:pt x="368" y="1873"/>
                      </a:lnTo>
                      <a:lnTo>
                        <a:pt x="354" y="1873"/>
                      </a:lnTo>
                      <a:lnTo>
                        <a:pt x="340" y="1873"/>
                      </a:lnTo>
                      <a:lnTo>
                        <a:pt x="326" y="1873"/>
                      </a:lnTo>
                      <a:lnTo>
                        <a:pt x="312" y="1873"/>
                      </a:lnTo>
                      <a:lnTo>
                        <a:pt x="312" y="1858"/>
                      </a:lnTo>
                      <a:lnTo>
                        <a:pt x="297" y="1858"/>
                      </a:lnTo>
                      <a:lnTo>
                        <a:pt x="283" y="1858"/>
                      </a:lnTo>
                      <a:lnTo>
                        <a:pt x="283" y="1844"/>
                      </a:lnTo>
                      <a:lnTo>
                        <a:pt x="269" y="1844"/>
                      </a:lnTo>
                      <a:lnTo>
                        <a:pt x="269" y="1830"/>
                      </a:lnTo>
                      <a:lnTo>
                        <a:pt x="283" y="1830"/>
                      </a:lnTo>
                      <a:lnTo>
                        <a:pt x="283" y="1816"/>
                      </a:lnTo>
                      <a:lnTo>
                        <a:pt x="297" y="1816"/>
                      </a:lnTo>
                      <a:lnTo>
                        <a:pt x="297" y="1802"/>
                      </a:lnTo>
                      <a:lnTo>
                        <a:pt x="312" y="1788"/>
                      </a:lnTo>
                      <a:lnTo>
                        <a:pt x="312" y="1773"/>
                      </a:lnTo>
                      <a:lnTo>
                        <a:pt x="326" y="1773"/>
                      </a:lnTo>
                      <a:lnTo>
                        <a:pt x="326" y="1759"/>
                      </a:lnTo>
                      <a:lnTo>
                        <a:pt x="340" y="1745"/>
                      </a:lnTo>
                      <a:lnTo>
                        <a:pt x="340" y="1731"/>
                      </a:lnTo>
                      <a:lnTo>
                        <a:pt x="354" y="1717"/>
                      </a:lnTo>
                      <a:lnTo>
                        <a:pt x="354" y="1702"/>
                      </a:lnTo>
                      <a:lnTo>
                        <a:pt x="354" y="1688"/>
                      </a:lnTo>
                      <a:lnTo>
                        <a:pt x="354" y="1674"/>
                      </a:lnTo>
                      <a:lnTo>
                        <a:pt x="354" y="1660"/>
                      </a:lnTo>
                      <a:lnTo>
                        <a:pt x="354" y="1646"/>
                      </a:lnTo>
                      <a:lnTo>
                        <a:pt x="368" y="1632"/>
                      </a:lnTo>
                      <a:lnTo>
                        <a:pt x="368" y="1617"/>
                      </a:lnTo>
                      <a:lnTo>
                        <a:pt x="354" y="1603"/>
                      </a:lnTo>
                      <a:lnTo>
                        <a:pt x="354" y="1589"/>
                      </a:lnTo>
                      <a:lnTo>
                        <a:pt x="354" y="1575"/>
                      </a:lnTo>
                      <a:lnTo>
                        <a:pt x="354" y="1561"/>
                      </a:lnTo>
                      <a:lnTo>
                        <a:pt x="354" y="1546"/>
                      </a:lnTo>
                      <a:lnTo>
                        <a:pt x="340" y="1546"/>
                      </a:lnTo>
                      <a:lnTo>
                        <a:pt x="340" y="1532"/>
                      </a:lnTo>
                      <a:lnTo>
                        <a:pt x="340" y="1518"/>
                      </a:lnTo>
                      <a:lnTo>
                        <a:pt x="340" y="1504"/>
                      </a:lnTo>
                      <a:lnTo>
                        <a:pt x="326" y="1504"/>
                      </a:lnTo>
                      <a:lnTo>
                        <a:pt x="326" y="1490"/>
                      </a:lnTo>
                      <a:lnTo>
                        <a:pt x="312" y="1475"/>
                      </a:lnTo>
                      <a:lnTo>
                        <a:pt x="312" y="1461"/>
                      </a:lnTo>
                      <a:lnTo>
                        <a:pt x="297" y="1461"/>
                      </a:lnTo>
                      <a:lnTo>
                        <a:pt x="297" y="1447"/>
                      </a:lnTo>
                      <a:lnTo>
                        <a:pt x="297" y="1433"/>
                      </a:lnTo>
                      <a:lnTo>
                        <a:pt x="283" y="1433"/>
                      </a:lnTo>
                      <a:lnTo>
                        <a:pt x="283" y="1419"/>
                      </a:lnTo>
                      <a:lnTo>
                        <a:pt x="269" y="1419"/>
                      </a:lnTo>
                      <a:lnTo>
                        <a:pt x="269" y="1405"/>
                      </a:lnTo>
                      <a:lnTo>
                        <a:pt x="255" y="1390"/>
                      </a:lnTo>
                      <a:lnTo>
                        <a:pt x="255" y="1376"/>
                      </a:lnTo>
                      <a:lnTo>
                        <a:pt x="241" y="1376"/>
                      </a:lnTo>
                      <a:lnTo>
                        <a:pt x="241" y="1362"/>
                      </a:lnTo>
                      <a:lnTo>
                        <a:pt x="226" y="1362"/>
                      </a:lnTo>
                      <a:lnTo>
                        <a:pt x="226" y="1348"/>
                      </a:lnTo>
                      <a:lnTo>
                        <a:pt x="226" y="1334"/>
                      </a:lnTo>
                      <a:lnTo>
                        <a:pt x="212" y="1319"/>
                      </a:lnTo>
                      <a:lnTo>
                        <a:pt x="212" y="1305"/>
                      </a:lnTo>
                      <a:lnTo>
                        <a:pt x="198" y="1305"/>
                      </a:lnTo>
                      <a:lnTo>
                        <a:pt x="198" y="1291"/>
                      </a:lnTo>
                      <a:lnTo>
                        <a:pt x="198" y="1277"/>
                      </a:lnTo>
                      <a:lnTo>
                        <a:pt x="198" y="1263"/>
                      </a:lnTo>
                      <a:lnTo>
                        <a:pt x="184" y="1263"/>
                      </a:lnTo>
                      <a:lnTo>
                        <a:pt x="184" y="1249"/>
                      </a:lnTo>
                      <a:lnTo>
                        <a:pt x="184" y="1234"/>
                      </a:lnTo>
                      <a:lnTo>
                        <a:pt x="184" y="1220"/>
                      </a:lnTo>
                      <a:lnTo>
                        <a:pt x="170" y="1220"/>
                      </a:lnTo>
                      <a:lnTo>
                        <a:pt x="170" y="1206"/>
                      </a:lnTo>
                      <a:lnTo>
                        <a:pt x="170" y="1192"/>
                      </a:lnTo>
                      <a:lnTo>
                        <a:pt x="170" y="1178"/>
                      </a:lnTo>
                      <a:lnTo>
                        <a:pt x="184" y="1163"/>
                      </a:lnTo>
                      <a:lnTo>
                        <a:pt x="184" y="1149"/>
                      </a:lnTo>
                      <a:lnTo>
                        <a:pt x="184" y="1135"/>
                      </a:lnTo>
                      <a:lnTo>
                        <a:pt x="184" y="1121"/>
                      </a:lnTo>
                      <a:lnTo>
                        <a:pt x="198" y="1121"/>
                      </a:lnTo>
                      <a:lnTo>
                        <a:pt x="198" y="1107"/>
                      </a:lnTo>
                      <a:lnTo>
                        <a:pt x="212" y="1093"/>
                      </a:lnTo>
                      <a:lnTo>
                        <a:pt x="212" y="1078"/>
                      </a:lnTo>
                      <a:lnTo>
                        <a:pt x="226" y="1064"/>
                      </a:lnTo>
                      <a:lnTo>
                        <a:pt x="241" y="1050"/>
                      </a:lnTo>
                      <a:lnTo>
                        <a:pt x="255" y="1036"/>
                      </a:lnTo>
                      <a:lnTo>
                        <a:pt x="283" y="1007"/>
                      </a:lnTo>
                      <a:lnTo>
                        <a:pt x="283" y="993"/>
                      </a:lnTo>
                      <a:lnTo>
                        <a:pt x="297" y="993"/>
                      </a:lnTo>
                      <a:lnTo>
                        <a:pt x="297" y="979"/>
                      </a:lnTo>
                      <a:lnTo>
                        <a:pt x="297" y="965"/>
                      </a:lnTo>
                      <a:lnTo>
                        <a:pt x="312" y="951"/>
                      </a:lnTo>
                      <a:lnTo>
                        <a:pt x="312" y="936"/>
                      </a:lnTo>
                      <a:lnTo>
                        <a:pt x="312" y="922"/>
                      </a:lnTo>
                      <a:lnTo>
                        <a:pt x="312" y="894"/>
                      </a:lnTo>
                      <a:lnTo>
                        <a:pt x="312" y="866"/>
                      </a:lnTo>
                      <a:lnTo>
                        <a:pt x="312" y="837"/>
                      </a:lnTo>
                      <a:lnTo>
                        <a:pt x="312" y="823"/>
                      </a:lnTo>
                      <a:lnTo>
                        <a:pt x="312" y="809"/>
                      </a:lnTo>
                      <a:lnTo>
                        <a:pt x="312" y="795"/>
                      </a:lnTo>
                      <a:lnTo>
                        <a:pt x="297" y="780"/>
                      </a:lnTo>
                      <a:lnTo>
                        <a:pt x="297" y="766"/>
                      </a:lnTo>
                      <a:lnTo>
                        <a:pt x="297" y="752"/>
                      </a:lnTo>
                      <a:lnTo>
                        <a:pt x="283" y="752"/>
                      </a:lnTo>
                      <a:lnTo>
                        <a:pt x="269" y="738"/>
                      </a:lnTo>
                      <a:lnTo>
                        <a:pt x="269" y="724"/>
                      </a:lnTo>
                      <a:lnTo>
                        <a:pt x="255" y="710"/>
                      </a:lnTo>
                      <a:lnTo>
                        <a:pt x="255" y="695"/>
                      </a:lnTo>
                      <a:lnTo>
                        <a:pt x="241" y="695"/>
                      </a:lnTo>
                      <a:lnTo>
                        <a:pt x="241" y="681"/>
                      </a:lnTo>
                      <a:lnTo>
                        <a:pt x="241" y="667"/>
                      </a:lnTo>
                      <a:lnTo>
                        <a:pt x="226" y="653"/>
                      </a:lnTo>
                      <a:lnTo>
                        <a:pt x="212" y="653"/>
                      </a:lnTo>
                      <a:lnTo>
                        <a:pt x="212" y="639"/>
                      </a:lnTo>
                      <a:lnTo>
                        <a:pt x="184" y="639"/>
                      </a:lnTo>
                      <a:lnTo>
                        <a:pt x="170" y="624"/>
                      </a:lnTo>
                      <a:lnTo>
                        <a:pt x="141" y="610"/>
                      </a:lnTo>
                      <a:lnTo>
                        <a:pt x="127" y="610"/>
                      </a:lnTo>
                      <a:lnTo>
                        <a:pt x="127" y="596"/>
                      </a:lnTo>
                      <a:lnTo>
                        <a:pt x="113" y="596"/>
                      </a:lnTo>
                      <a:lnTo>
                        <a:pt x="99" y="596"/>
                      </a:lnTo>
                      <a:lnTo>
                        <a:pt x="99" y="582"/>
                      </a:lnTo>
                      <a:lnTo>
                        <a:pt x="85" y="582"/>
                      </a:lnTo>
                      <a:lnTo>
                        <a:pt x="70" y="582"/>
                      </a:lnTo>
                      <a:lnTo>
                        <a:pt x="70" y="568"/>
                      </a:lnTo>
                      <a:lnTo>
                        <a:pt x="56" y="568"/>
                      </a:lnTo>
                      <a:lnTo>
                        <a:pt x="42" y="539"/>
                      </a:lnTo>
                      <a:lnTo>
                        <a:pt x="14" y="511"/>
                      </a:lnTo>
                      <a:lnTo>
                        <a:pt x="0" y="497"/>
                      </a:lnTo>
                      <a:lnTo>
                        <a:pt x="14" y="468"/>
                      </a:lnTo>
                      <a:lnTo>
                        <a:pt x="42" y="440"/>
                      </a:lnTo>
                      <a:lnTo>
                        <a:pt x="56" y="426"/>
                      </a:lnTo>
                      <a:lnTo>
                        <a:pt x="141" y="327"/>
                      </a:lnTo>
                      <a:lnTo>
                        <a:pt x="184" y="270"/>
                      </a:lnTo>
                      <a:lnTo>
                        <a:pt x="184" y="256"/>
                      </a:lnTo>
                      <a:lnTo>
                        <a:pt x="198" y="241"/>
                      </a:lnTo>
                      <a:lnTo>
                        <a:pt x="198" y="227"/>
                      </a:lnTo>
                      <a:lnTo>
                        <a:pt x="212" y="213"/>
                      </a:lnTo>
                      <a:lnTo>
                        <a:pt x="226" y="199"/>
                      </a:lnTo>
                      <a:lnTo>
                        <a:pt x="241" y="185"/>
                      </a:lnTo>
                      <a:lnTo>
                        <a:pt x="255" y="156"/>
                      </a:lnTo>
                      <a:lnTo>
                        <a:pt x="255" y="142"/>
                      </a:lnTo>
                      <a:lnTo>
                        <a:pt x="269" y="128"/>
                      </a:lnTo>
                      <a:lnTo>
                        <a:pt x="283" y="114"/>
                      </a:lnTo>
                      <a:lnTo>
                        <a:pt x="297" y="100"/>
                      </a:lnTo>
                      <a:lnTo>
                        <a:pt x="312" y="85"/>
                      </a:lnTo>
                      <a:lnTo>
                        <a:pt x="326" y="85"/>
                      </a:lnTo>
                      <a:lnTo>
                        <a:pt x="340" y="71"/>
                      </a:lnTo>
                      <a:lnTo>
                        <a:pt x="354" y="71"/>
                      </a:lnTo>
                      <a:lnTo>
                        <a:pt x="354" y="57"/>
                      </a:lnTo>
                      <a:lnTo>
                        <a:pt x="368" y="57"/>
                      </a:lnTo>
                      <a:lnTo>
                        <a:pt x="368" y="43"/>
                      </a:lnTo>
                      <a:lnTo>
                        <a:pt x="382" y="43"/>
                      </a:lnTo>
                      <a:lnTo>
                        <a:pt x="397" y="43"/>
                      </a:lnTo>
                      <a:lnTo>
                        <a:pt x="397" y="29"/>
                      </a:lnTo>
                      <a:lnTo>
                        <a:pt x="411" y="29"/>
                      </a:lnTo>
                      <a:lnTo>
                        <a:pt x="425" y="14"/>
                      </a:lnTo>
                      <a:lnTo>
                        <a:pt x="439" y="14"/>
                      </a:lnTo>
                      <a:lnTo>
                        <a:pt x="453" y="14"/>
                      </a:lnTo>
                      <a:lnTo>
                        <a:pt x="453" y="0"/>
                      </a:lnTo>
                      <a:lnTo>
                        <a:pt x="468" y="0"/>
                      </a:lnTo>
                      <a:lnTo>
                        <a:pt x="482" y="43"/>
                      </a:lnTo>
                      <a:lnTo>
                        <a:pt x="482" y="57"/>
                      </a:lnTo>
                      <a:lnTo>
                        <a:pt x="496" y="71"/>
                      </a:lnTo>
                      <a:lnTo>
                        <a:pt x="496" y="85"/>
                      </a:lnTo>
                      <a:lnTo>
                        <a:pt x="510" y="100"/>
                      </a:lnTo>
                      <a:lnTo>
                        <a:pt x="510" y="128"/>
                      </a:lnTo>
                      <a:lnTo>
                        <a:pt x="524" y="156"/>
                      </a:lnTo>
                      <a:lnTo>
                        <a:pt x="538" y="171"/>
                      </a:lnTo>
                      <a:lnTo>
                        <a:pt x="538" y="185"/>
                      </a:lnTo>
                      <a:lnTo>
                        <a:pt x="553" y="199"/>
                      </a:lnTo>
                      <a:lnTo>
                        <a:pt x="553" y="213"/>
                      </a:lnTo>
                      <a:lnTo>
                        <a:pt x="567" y="227"/>
                      </a:lnTo>
                      <a:lnTo>
                        <a:pt x="567" y="241"/>
                      </a:lnTo>
                      <a:lnTo>
                        <a:pt x="581" y="270"/>
                      </a:lnTo>
                      <a:lnTo>
                        <a:pt x="581" y="284"/>
                      </a:lnTo>
                      <a:lnTo>
                        <a:pt x="595" y="298"/>
                      </a:lnTo>
                      <a:lnTo>
                        <a:pt x="595" y="312"/>
                      </a:lnTo>
                      <a:lnTo>
                        <a:pt x="595" y="327"/>
                      </a:lnTo>
                      <a:lnTo>
                        <a:pt x="609" y="327"/>
                      </a:lnTo>
                      <a:lnTo>
                        <a:pt x="609" y="341"/>
                      </a:lnTo>
                      <a:lnTo>
                        <a:pt x="609" y="355"/>
                      </a:lnTo>
                      <a:lnTo>
                        <a:pt x="624" y="369"/>
                      </a:lnTo>
                      <a:lnTo>
                        <a:pt x="624" y="383"/>
                      </a:lnTo>
                      <a:lnTo>
                        <a:pt x="638" y="397"/>
                      </a:lnTo>
                      <a:lnTo>
                        <a:pt x="638" y="426"/>
                      </a:lnTo>
                      <a:lnTo>
                        <a:pt x="652" y="426"/>
                      </a:lnTo>
                      <a:lnTo>
                        <a:pt x="652" y="440"/>
                      </a:lnTo>
                      <a:lnTo>
                        <a:pt x="666" y="454"/>
                      </a:lnTo>
                      <a:lnTo>
                        <a:pt x="666" y="468"/>
                      </a:lnTo>
                      <a:lnTo>
                        <a:pt x="680" y="483"/>
                      </a:lnTo>
                      <a:lnTo>
                        <a:pt x="680" y="497"/>
                      </a:lnTo>
                      <a:lnTo>
                        <a:pt x="694" y="511"/>
                      </a:lnTo>
                      <a:lnTo>
                        <a:pt x="694" y="525"/>
                      </a:lnTo>
                      <a:lnTo>
                        <a:pt x="709" y="525"/>
                      </a:lnTo>
                      <a:lnTo>
                        <a:pt x="709" y="539"/>
                      </a:lnTo>
                      <a:lnTo>
                        <a:pt x="723" y="553"/>
                      </a:lnTo>
                      <a:close/>
                    </a:path>
                  </a:pathLst>
                </a:custGeom>
                <a:pattFill prst="wdDnDiag">
                  <a:fgClr>
                    <a:schemeClr val="accent1"/>
                  </a:fgClr>
                  <a:bgClr>
                    <a:schemeClr val="bg1"/>
                  </a:bgClr>
                </a:pattFill>
                <a:ln w="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14" name="Freeform 42"/>
                <p:cNvSpPr>
                  <a:spLocks/>
                </p:cNvSpPr>
                <p:nvPr/>
              </p:nvSpPr>
              <p:spPr bwMode="gray">
                <a:xfrm>
                  <a:off x="4638" y="5489"/>
                  <a:ext cx="1248" cy="2454"/>
                </a:xfrm>
                <a:custGeom>
                  <a:avLst/>
                  <a:gdLst>
                    <a:gd name="T0" fmla="*/ 836 w 1248"/>
                    <a:gd name="T1" fmla="*/ 156 h 2454"/>
                    <a:gd name="T2" fmla="*/ 950 w 1248"/>
                    <a:gd name="T3" fmla="*/ 142 h 2454"/>
                    <a:gd name="T4" fmla="*/ 1148 w 1248"/>
                    <a:gd name="T5" fmla="*/ 185 h 2454"/>
                    <a:gd name="T6" fmla="*/ 1148 w 1248"/>
                    <a:gd name="T7" fmla="*/ 213 h 2454"/>
                    <a:gd name="T8" fmla="*/ 1162 w 1248"/>
                    <a:gd name="T9" fmla="*/ 284 h 2454"/>
                    <a:gd name="T10" fmla="*/ 1233 w 1248"/>
                    <a:gd name="T11" fmla="*/ 355 h 2454"/>
                    <a:gd name="T12" fmla="*/ 1106 w 1248"/>
                    <a:gd name="T13" fmla="*/ 681 h 2454"/>
                    <a:gd name="T14" fmla="*/ 992 w 1248"/>
                    <a:gd name="T15" fmla="*/ 1008 h 2454"/>
                    <a:gd name="T16" fmla="*/ 992 w 1248"/>
                    <a:gd name="T17" fmla="*/ 1277 h 2454"/>
                    <a:gd name="T18" fmla="*/ 992 w 1248"/>
                    <a:gd name="T19" fmla="*/ 1362 h 2454"/>
                    <a:gd name="T20" fmla="*/ 992 w 1248"/>
                    <a:gd name="T21" fmla="*/ 1476 h 2454"/>
                    <a:gd name="T22" fmla="*/ 1120 w 1248"/>
                    <a:gd name="T23" fmla="*/ 1561 h 2454"/>
                    <a:gd name="T24" fmla="*/ 1120 w 1248"/>
                    <a:gd name="T25" fmla="*/ 1646 h 2454"/>
                    <a:gd name="T26" fmla="*/ 1120 w 1248"/>
                    <a:gd name="T27" fmla="*/ 1802 h 2454"/>
                    <a:gd name="T28" fmla="*/ 1106 w 1248"/>
                    <a:gd name="T29" fmla="*/ 1915 h 2454"/>
                    <a:gd name="T30" fmla="*/ 1106 w 1248"/>
                    <a:gd name="T31" fmla="*/ 1972 h 2454"/>
                    <a:gd name="T32" fmla="*/ 1106 w 1248"/>
                    <a:gd name="T33" fmla="*/ 2000 h 2454"/>
                    <a:gd name="T34" fmla="*/ 992 w 1248"/>
                    <a:gd name="T35" fmla="*/ 2000 h 2454"/>
                    <a:gd name="T36" fmla="*/ 893 w 1248"/>
                    <a:gd name="T37" fmla="*/ 2015 h 2454"/>
                    <a:gd name="T38" fmla="*/ 780 w 1248"/>
                    <a:gd name="T39" fmla="*/ 2015 h 2454"/>
                    <a:gd name="T40" fmla="*/ 680 w 1248"/>
                    <a:gd name="T41" fmla="*/ 2029 h 2454"/>
                    <a:gd name="T42" fmla="*/ 638 w 1248"/>
                    <a:gd name="T43" fmla="*/ 2128 h 2454"/>
                    <a:gd name="T44" fmla="*/ 638 w 1248"/>
                    <a:gd name="T45" fmla="*/ 2185 h 2454"/>
                    <a:gd name="T46" fmla="*/ 595 w 1248"/>
                    <a:gd name="T47" fmla="*/ 2227 h 2454"/>
                    <a:gd name="T48" fmla="*/ 595 w 1248"/>
                    <a:gd name="T49" fmla="*/ 2270 h 2454"/>
                    <a:gd name="T50" fmla="*/ 609 w 1248"/>
                    <a:gd name="T51" fmla="*/ 2312 h 2454"/>
                    <a:gd name="T52" fmla="*/ 609 w 1248"/>
                    <a:gd name="T53" fmla="*/ 2355 h 2454"/>
                    <a:gd name="T54" fmla="*/ 624 w 1248"/>
                    <a:gd name="T55" fmla="*/ 2412 h 2454"/>
                    <a:gd name="T56" fmla="*/ 609 w 1248"/>
                    <a:gd name="T57" fmla="*/ 2412 h 2454"/>
                    <a:gd name="T58" fmla="*/ 609 w 1248"/>
                    <a:gd name="T59" fmla="*/ 2327 h 2454"/>
                    <a:gd name="T60" fmla="*/ 595 w 1248"/>
                    <a:gd name="T61" fmla="*/ 2242 h 2454"/>
                    <a:gd name="T62" fmla="*/ 567 w 1248"/>
                    <a:gd name="T63" fmla="*/ 2213 h 2454"/>
                    <a:gd name="T64" fmla="*/ 524 w 1248"/>
                    <a:gd name="T65" fmla="*/ 2199 h 2454"/>
                    <a:gd name="T66" fmla="*/ 468 w 1248"/>
                    <a:gd name="T67" fmla="*/ 2199 h 2454"/>
                    <a:gd name="T68" fmla="*/ 397 w 1248"/>
                    <a:gd name="T69" fmla="*/ 2171 h 2454"/>
                    <a:gd name="T70" fmla="*/ 326 w 1248"/>
                    <a:gd name="T71" fmla="*/ 2171 h 2454"/>
                    <a:gd name="T72" fmla="*/ 326 w 1248"/>
                    <a:gd name="T73" fmla="*/ 2142 h 2454"/>
                    <a:gd name="T74" fmla="*/ 326 w 1248"/>
                    <a:gd name="T75" fmla="*/ 2100 h 2454"/>
                    <a:gd name="T76" fmla="*/ 326 w 1248"/>
                    <a:gd name="T77" fmla="*/ 2057 h 2454"/>
                    <a:gd name="T78" fmla="*/ 340 w 1248"/>
                    <a:gd name="T79" fmla="*/ 2029 h 2454"/>
                    <a:gd name="T80" fmla="*/ 340 w 1248"/>
                    <a:gd name="T81" fmla="*/ 1944 h 2454"/>
                    <a:gd name="T82" fmla="*/ 326 w 1248"/>
                    <a:gd name="T83" fmla="*/ 1873 h 2454"/>
                    <a:gd name="T84" fmla="*/ 340 w 1248"/>
                    <a:gd name="T85" fmla="*/ 1759 h 2454"/>
                    <a:gd name="T86" fmla="*/ 340 w 1248"/>
                    <a:gd name="T87" fmla="*/ 1717 h 2454"/>
                    <a:gd name="T88" fmla="*/ 340 w 1248"/>
                    <a:gd name="T89" fmla="*/ 1660 h 2454"/>
                    <a:gd name="T90" fmla="*/ 340 w 1248"/>
                    <a:gd name="T91" fmla="*/ 1617 h 2454"/>
                    <a:gd name="T92" fmla="*/ 354 w 1248"/>
                    <a:gd name="T93" fmla="*/ 1589 h 2454"/>
                    <a:gd name="T94" fmla="*/ 241 w 1248"/>
                    <a:gd name="T95" fmla="*/ 1561 h 2454"/>
                    <a:gd name="T96" fmla="*/ 14 w 1248"/>
                    <a:gd name="T97" fmla="*/ 1518 h 2454"/>
                    <a:gd name="T98" fmla="*/ 56 w 1248"/>
                    <a:gd name="T99" fmla="*/ 1305 h 2454"/>
                    <a:gd name="T100" fmla="*/ 113 w 1248"/>
                    <a:gd name="T101" fmla="*/ 1206 h 2454"/>
                    <a:gd name="T102" fmla="*/ 141 w 1248"/>
                    <a:gd name="T103" fmla="*/ 1135 h 2454"/>
                    <a:gd name="T104" fmla="*/ 212 w 1248"/>
                    <a:gd name="T105" fmla="*/ 965 h 2454"/>
                    <a:gd name="T106" fmla="*/ 312 w 1248"/>
                    <a:gd name="T107" fmla="*/ 738 h 2454"/>
                    <a:gd name="T108" fmla="*/ 354 w 1248"/>
                    <a:gd name="T109" fmla="*/ 610 h 2454"/>
                    <a:gd name="T110" fmla="*/ 368 w 1248"/>
                    <a:gd name="T111" fmla="*/ 539 h 2454"/>
                    <a:gd name="T112" fmla="*/ 382 w 1248"/>
                    <a:gd name="T113" fmla="*/ 341 h 2454"/>
                    <a:gd name="T114" fmla="*/ 524 w 1248"/>
                    <a:gd name="T115" fmla="*/ 128 h 2454"/>
                    <a:gd name="T116" fmla="*/ 624 w 1248"/>
                    <a:gd name="T117" fmla="*/ 57 h 2454"/>
                    <a:gd name="T118" fmla="*/ 723 w 1248"/>
                    <a:gd name="T119" fmla="*/ 142 h 2454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1248"/>
                    <a:gd name="T181" fmla="*/ 0 h 2454"/>
                    <a:gd name="T182" fmla="*/ 1248 w 1248"/>
                    <a:gd name="T183" fmla="*/ 2454 h 2454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1248" h="2454">
                      <a:moveTo>
                        <a:pt x="794" y="227"/>
                      </a:moveTo>
                      <a:lnTo>
                        <a:pt x="808" y="199"/>
                      </a:lnTo>
                      <a:lnTo>
                        <a:pt x="808" y="185"/>
                      </a:lnTo>
                      <a:lnTo>
                        <a:pt x="808" y="171"/>
                      </a:lnTo>
                      <a:lnTo>
                        <a:pt x="822" y="171"/>
                      </a:lnTo>
                      <a:lnTo>
                        <a:pt x="836" y="156"/>
                      </a:lnTo>
                      <a:lnTo>
                        <a:pt x="850" y="142"/>
                      </a:lnTo>
                      <a:lnTo>
                        <a:pt x="865" y="128"/>
                      </a:lnTo>
                      <a:lnTo>
                        <a:pt x="879" y="128"/>
                      </a:lnTo>
                      <a:lnTo>
                        <a:pt x="907" y="142"/>
                      </a:lnTo>
                      <a:lnTo>
                        <a:pt x="921" y="142"/>
                      </a:lnTo>
                      <a:lnTo>
                        <a:pt x="936" y="142"/>
                      </a:lnTo>
                      <a:lnTo>
                        <a:pt x="950" y="142"/>
                      </a:lnTo>
                      <a:lnTo>
                        <a:pt x="978" y="142"/>
                      </a:lnTo>
                      <a:lnTo>
                        <a:pt x="1021" y="156"/>
                      </a:lnTo>
                      <a:lnTo>
                        <a:pt x="1035" y="156"/>
                      </a:lnTo>
                      <a:lnTo>
                        <a:pt x="1092" y="156"/>
                      </a:lnTo>
                      <a:lnTo>
                        <a:pt x="1120" y="171"/>
                      </a:lnTo>
                      <a:lnTo>
                        <a:pt x="1148" y="171"/>
                      </a:lnTo>
                      <a:lnTo>
                        <a:pt x="1148" y="185"/>
                      </a:lnTo>
                      <a:lnTo>
                        <a:pt x="1162" y="185"/>
                      </a:lnTo>
                      <a:lnTo>
                        <a:pt x="1148" y="185"/>
                      </a:lnTo>
                      <a:lnTo>
                        <a:pt x="1148" y="199"/>
                      </a:lnTo>
                      <a:lnTo>
                        <a:pt x="1148" y="213"/>
                      </a:lnTo>
                      <a:lnTo>
                        <a:pt x="1148" y="227"/>
                      </a:lnTo>
                      <a:lnTo>
                        <a:pt x="1148" y="242"/>
                      </a:lnTo>
                      <a:lnTo>
                        <a:pt x="1148" y="256"/>
                      </a:lnTo>
                      <a:lnTo>
                        <a:pt x="1162" y="270"/>
                      </a:lnTo>
                      <a:lnTo>
                        <a:pt x="1162" y="284"/>
                      </a:lnTo>
                      <a:lnTo>
                        <a:pt x="1177" y="284"/>
                      </a:lnTo>
                      <a:lnTo>
                        <a:pt x="1177" y="298"/>
                      </a:lnTo>
                      <a:lnTo>
                        <a:pt x="1191" y="312"/>
                      </a:lnTo>
                      <a:lnTo>
                        <a:pt x="1219" y="327"/>
                      </a:lnTo>
                      <a:lnTo>
                        <a:pt x="1233" y="341"/>
                      </a:lnTo>
                      <a:lnTo>
                        <a:pt x="1233" y="355"/>
                      </a:lnTo>
                      <a:lnTo>
                        <a:pt x="1248" y="355"/>
                      </a:lnTo>
                      <a:lnTo>
                        <a:pt x="1162" y="469"/>
                      </a:lnTo>
                      <a:lnTo>
                        <a:pt x="1148" y="483"/>
                      </a:lnTo>
                      <a:lnTo>
                        <a:pt x="1134" y="497"/>
                      </a:lnTo>
                      <a:lnTo>
                        <a:pt x="1120" y="511"/>
                      </a:lnTo>
                      <a:lnTo>
                        <a:pt x="1106" y="539"/>
                      </a:lnTo>
                      <a:lnTo>
                        <a:pt x="1106" y="582"/>
                      </a:lnTo>
                      <a:lnTo>
                        <a:pt x="1106" y="681"/>
                      </a:lnTo>
                      <a:lnTo>
                        <a:pt x="1106" y="724"/>
                      </a:lnTo>
                      <a:lnTo>
                        <a:pt x="1106" y="809"/>
                      </a:lnTo>
                      <a:lnTo>
                        <a:pt x="1106" y="851"/>
                      </a:lnTo>
                      <a:lnTo>
                        <a:pt x="1049" y="851"/>
                      </a:lnTo>
                      <a:lnTo>
                        <a:pt x="992" y="851"/>
                      </a:lnTo>
                      <a:lnTo>
                        <a:pt x="992" y="908"/>
                      </a:lnTo>
                      <a:lnTo>
                        <a:pt x="992" y="951"/>
                      </a:lnTo>
                      <a:lnTo>
                        <a:pt x="992" y="979"/>
                      </a:lnTo>
                      <a:lnTo>
                        <a:pt x="992" y="993"/>
                      </a:lnTo>
                      <a:lnTo>
                        <a:pt x="992" y="1008"/>
                      </a:lnTo>
                      <a:lnTo>
                        <a:pt x="992" y="1022"/>
                      </a:lnTo>
                      <a:lnTo>
                        <a:pt x="992" y="1050"/>
                      </a:lnTo>
                      <a:lnTo>
                        <a:pt x="992" y="1078"/>
                      </a:lnTo>
                      <a:lnTo>
                        <a:pt x="992" y="1093"/>
                      </a:lnTo>
                      <a:lnTo>
                        <a:pt x="992" y="1121"/>
                      </a:lnTo>
                      <a:lnTo>
                        <a:pt x="992" y="1149"/>
                      </a:lnTo>
                      <a:lnTo>
                        <a:pt x="992" y="1178"/>
                      </a:lnTo>
                      <a:lnTo>
                        <a:pt x="992" y="1206"/>
                      </a:lnTo>
                      <a:lnTo>
                        <a:pt x="992" y="1220"/>
                      </a:lnTo>
                      <a:lnTo>
                        <a:pt x="992" y="1234"/>
                      </a:lnTo>
                      <a:lnTo>
                        <a:pt x="992" y="1263"/>
                      </a:lnTo>
                      <a:lnTo>
                        <a:pt x="992" y="1277"/>
                      </a:lnTo>
                      <a:lnTo>
                        <a:pt x="992" y="1291"/>
                      </a:lnTo>
                      <a:lnTo>
                        <a:pt x="992" y="1305"/>
                      </a:lnTo>
                      <a:lnTo>
                        <a:pt x="992" y="1320"/>
                      </a:lnTo>
                      <a:lnTo>
                        <a:pt x="992" y="1334"/>
                      </a:lnTo>
                      <a:lnTo>
                        <a:pt x="1006" y="1348"/>
                      </a:lnTo>
                      <a:lnTo>
                        <a:pt x="992" y="1362"/>
                      </a:lnTo>
                      <a:lnTo>
                        <a:pt x="992" y="1376"/>
                      </a:lnTo>
                      <a:lnTo>
                        <a:pt x="992" y="1390"/>
                      </a:lnTo>
                      <a:lnTo>
                        <a:pt x="992" y="1405"/>
                      </a:lnTo>
                      <a:lnTo>
                        <a:pt x="992" y="1433"/>
                      </a:lnTo>
                      <a:lnTo>
                        <a:pt x="992" y="1447"/>
                      </a:lnTo>
                      <a:lnTo>
                        <a:pt x="992" y="1476"/>
                      </a:lnTo>
                      <a:lnTo>
                        <a:pt x="992" y="1490"/>
                      </a:lnTo>
                      <a:lnTo>
                        <a:pt x="992" y="1518"/>
                      </a:lnTo>
                      <a:lnTo>
                        <a:pt x="992" y="1532"/>
                      </a:lnTo>
                      <a:lnTo>
                        <a:pt x="992" y="1547"/>
                      </a:lnTo>
                      <a:lnTo>
                        <a:pt x="992" y="1561"/>
                      </a:lnTo>
                      <a:lnTo>
                        <a:pt x="1120" y="1561"/>
                      </a:lnTo>
                      <a:lnTo>
                        <a:pt x="1120" y="1575"/>
                      </a:lnTo>
                      <a:lnTo>
                        <a:pt x="1120" y="1589"/>
                      </a:lnTo>
                      <a:lnTo>
                        <a:pt x="1120" y="1603"/>
                      </a:lnTo>
                      <a:lnTo>
                        <a:pt x="1120" y="1632"/>
                      </a:lnTo>
                      <a:lnTo>
                        <a:pt x="1120" y="1646"/>
                      </a:lnTo>
                      <a:lnTo>
                        <a:pt x="1120" y="1674"/>
                      </a:lnTo>
                      <a:lnTo>
                        <a:pt x="1120" y="1688"/>
                      </a:lnTo>
                      <a:lnTo>
                        <a:pt x="1120" y="1717"/>
                      </a:lnTo>
                      <a:lnTo>
                        <a:pt x="1120" y="1731"/>
                      </a:lnTo>
                      <a:lnTo>
                        <a:pt x="1120" y="1745"/>
                      </a:lnTo>
                      <a:lnTo>
                        <a:pt x="1120" y="1759"/>
                      </a:lnTo>
                      <a:lnTo>
                        <a:pt x="1120" y="1773"/>
                      </a:lnTo>
                      <a:lnTo>
                        <a:pt x="1120" y="1788"/>
                      </a:lnTo>
                      <a:lnTo>
                        <a:pt x="1120" y="1802"/>
                      </a:lnTo>
                      <a:lnTo>
                        <a:pt x="1120" y="1816"/>
                      </a:lnTo>
                      <a:lnTo>
                        <a:pt x="1120" y="1830"/>
                      </a:lnTo>
                      <a:lnTo>
                        <a:pt x="1120" y="1844"/>
                      </a:lnTo>
                      <a:lnTo>
                        <a:pt x="1106" y="1873"/>
                      </a:lnTo>
                      <a:lnTo>
                        <a:pt x="1106" y="1887"/>
                      </a:lnTo>
                      <a:lnTo>
                        <a:pt x="1106" y="1901"/>
                      </a:lnTo>
                      <a:lnTo>
                        <a:pt x="1106" y="1915"/>
                      </a:lnTo>
                      <a:lnTo>
                        <a:pt x="1106" y="1930"/>
                      </a:lnTo>
                      <a:lnTo>
                        <a:pt x="1106" y="1944"/>
                      </a:lnTo>
                      <a:lnTo>
                        <a:pt x="1106" y="1958"/>
                      </a:lnTo>
                      <a:lnTo>
                        <a:pt x="1106" y="1972"/>
                      </a:lnTo>
                      <a:lnTo>
                        <a:pt x="1106" y="1986"/>
                      </a:lnTo>
                      <a:lnTo>
                        <a:pt x="1106" y="2000"/>
                      </a:lnTo>
                      <a:lnTo>
                        <a:pt x="1092" y="2000"/>
                      </a:lnTo>
                      <a:lnTo>
                        <a:pt x="1049" y="2015"/>
                      </a:lnTo>
                      <a:lnTo>
                        <a:pt x="1035" y="2015"/>
                      </a:lnTo>
                      <a:lnTo>
                        <a:pt x="1021" y="2015"/>
                      </a:lnTo>
                      <a:lnTo>
                        <a:pt x="1021" y="2000"/>
                      </a:lnTo>
                      <a:lnTo>
                        <a:pt x="1006" y="2000"/>
                      </a:lnTo>
                      <a:lnTo>
                        <a:pt x="992" y="2000"/>
                      </a:lnTo>
                      <a:lnTo>
                        <a:pt x="978" y="2000"/>
                      </a:lnTo>
                      <a:lnTo>
                        <a:pt x="964" y="2000"/>
                      </a:lnTo>
                      <a:lnTo>
                        <a:pt x="950" y="2000"/>
                      </a:lnTo>
                      <a:lnTo>
                        <a:pt x="936" y="2000"/>
                      </a:lnTo>
                      <a:lnTo>
                        <a:pt x="921" y="2000"/>
                      </a:lnTo>
                      <a:lnTo>
                        <a:pt x="907" y="2000"/>
                      </a:lnTo>
                      <a:lnTo>
                        <a:pt x="893" y="2015"/>
                      </a:lnTo>
                      <a:lnTo>
                        <a:pt x="865" y="2015"/>
                      </a:lnTo>
                      <a:lnTo>
                        <a:pt x="850" y="2015"/>
                      </a:lnTo>
                      <a:lnTo>
                        <a:pt x="836" y="2015"/>
                      </a:lnTo>
                      <a:lnTo>
                        <a:pt x="822" y="2015"/>
                      </a:lnTo>
                      <a:lnTo>
                        <a:pt x="808" y="2015"/>
                      </a:lnTo>
                      <a:lnTo>
                        <a:pt x="794" y="2015"/>
                      </a:lnTo>
                      <a:lnTo>
                        <a:pt x="780" y="2015"/>
                      </a:lnTo>
                      <a:lnTo>
                        <a:pt x="765" y="2015"/>
                      </a:lnTo>
                      <a:lnTo>
                        <a:pt x="737" y="2015"/>
                      </a:lnTo>
                      <a:lnTo>
                        <a:pt x="751" y="2015"/>
                      </a:lnTo>
                      <a:lnTo>
                        <a:pt x="751" y="2029"/>
                      </a:lnTo>
                      <a:lnTo>
                        <a:pt x="694" y="2029"/>
                      </a:lnTo>
                      <a:lnTo>
                        <a:pt x="680" y="2029"/>
                      </a:lnTo>
                      <a:lnTo>
                        <a:pt x="652" y="2043"/>
                      </a:lnTo>
                      <a:lnTo>
                        <a:pt x="652" y="2071"/>
                      </a:lnTo>
                      <a:lnTo>
                        <a:pt x="652" y="2086"/>
                      </a:lnTo>
                      <a:lnTo>
                        <a:pt x="666" y="2114"/>
                      </a:lnTo>
                      <a:lnTo>
                        <a:pt x="666" y="2128"/>
                      </a:lnTo>
                      <a:lnTo>
                        <a:pt x="652" y="2128"/>
                      </a:lnTo>
                      <a:lnTo>
                        <a:pt x="638" y="2142"/>
                      </a:lnTo>
                      <a:lnTo>
                        <a:pt x="638" y="2128"/>
                      </a:lnTo>
                      <a:lnTo>
                        <a:pt x="638" y="2142"/>
                      </a:lnTo>
                      <a:lnTo>
                        <a:pt x="624" y="2156"/>
                      </a:lnTo>
                      <a:lnTo>
                        <a:pt x="624" y="2171"/>
                      </a:lnTo>
                      <a:lnTo>
                        <a:pt x="638" y="2185"/>
                      </a:lnTo>
                      <a:lnTo>
                        <a:pt x="638" y="2199"/>
                      </a:lnTo>
                      <a:lnTo>
                        <a:pt x="624" y="2199"/>
                      </a:lnTo>
                      <a:lnTo>
                        <a:pt x="609" y="2199"/>
                      </a:lnTo>
                      <a:lnTo>
                        <a:pt x="595" y="2213"/>
                      </a:lnTo>
                      <a:lnTo>
                        <a:pt x="595" y="2227"/>
                      </a:lnTo>
                      <a:lnTo>
                        <a:pt x="595" y="2242"/>
                      </a:lnTo>
                      <a:lnTo>
                        <a:pt x="595" y="2256"/>
                      </a:lnTo>
                      <a:lnTo>
                        <a:pt x="595" y="2270"/>
                      </a:lnTo>
                      <a:lnTo>
                        <a:pt x="595" y="2284"/>
                      </a:lnTo>
                      <a:lnTo>
                        <a:pt x="609" y="2284"/>
                      </a:lnTo>
                      <a:lnTo>
                        <a:pt x="609" y="2298"/>
                      </a:lnTo>
                      <a:lnTo>
                        <a:pt x="609" y="2312"/>
                      </a:lnTo>
                      <a:lnTo>
                        <a:pt x="609" y="2327"/>
                      </a:lnTo>
                      <a:lnTo>
                        <a:pt x="609" y="2341"/>
                      </a:lnTo>
                      <a:lnTo>
                        <a:pt x="609" y="2355"/>
                      </a:lnTo>
                      <a:lnTo>
                        <a:pt x="609" y="2369"/>
                      </a:lnTo>
                      <a:lnTo>
                        <a:pt x="624" y="2383"/>
                      </a:lnTo>
                      <a:lnTo>
                        <a:pt x="609" y="2383"/>
                      </a:lnTo>
                      <a:lnTo>
                        <a:pt x="624" y="2383"/>
                      </a:lnTo>
                      <a:lnTo>
                        <a:pt x="624" y="2398"/>
                      </a:lnTo>
                      <a:lnTo>
                        <a:pt x="624" y="2412"/>
                      </a:lnTo>
                      <a:lnTo>
                        <a:pt x="624" y="2426"/>
                      </a:lnTo>
                      <a:lnTo>
                        <a:pt x="624" y="2440"/>
                      </a:lnTo>
                      <a:lnTo>
                        <a:pt x="624" y="2454"/>
                      </a:lnTo>
                      <a:lnTo>
                        <a:pt x="624" y="2440"/>
                      </a:lnTo>
                      <a:lnTo>
                        <a:pt x="624" y="2426"/>
                      </a:lnTo>
                      <a:lnTo>
                        <a:pt x="624" y="2412"/>
                      </a:lnTo>
                      <a:lnTo>
                        <a:pt x="609" y="2412"/>
                      </a:lnTo>
                      <a:lnTo>
                        <a:pt x="609" y="2398"/>
                      </a:lnTo>
                      <a:lnTo>
                        <a:pt x="609" y="2383"/>
                      </a:lnTo>
                      <a:lnTo>
                        <a:pt x="609" y="2369"/>
                      </a:lnTo>
                      <a:lnTo>
                        <a:pt x="609" y="2355"/>
                      </a:lnTo>
                      <a:lnTo>
                        <a:pt x="609" y="2341"/>
                      </a:lnTo>
                      <a:lnTo>
                        <a:pt x="609" y="2327"/>
                      </a:lnTo>
                      <a:lnTo>
                        <a:pt x="609" y="2312"/>
                      </a:lnTo>
                      <a:lnTo>
                        <a:pt x="609" y="2298"/>
                      </a:lnTo>
                      <a:lnTo>
                        <a:pt x="595" y="2298"/>
                      </a:lnTo>
                      <a:lnTo>
                        <a:pt x="595" y="2284"/>
                      </a:lnTo>
                      <a:lnTo>
                        <a:pt x="595" y="2270"/>
                      </a:lnTo>
                      <a:lnTo>
                        <a:pt x="595" y="2256"/>
                      </a:lnTo>
                      <a:lnTo>
                        <a:pt x="595" y="2242"/>
                      </a:lnTo>
                      <a:lnTo>
                        <a:pt x="595" y="2227"/>
                      </a:lnTo>
                      <a:lnTo>
                        <a:pt x="581" y="2213"/>
                      </a:lnTo>
                      <a:lnTo>
                        <a:pt x="567" y="2213"/>
                      </a:lnTo>
                      <a:lnTo>
                        <a:pt x="553" y="2213"/>
                      </a:lnTo>
                      <a:lnTo>
                        <a:pt x="553" y="2199"/>
                      </a:lnTo>
                      <a:lnTo>
                        <a:pt x="538" y="2199"/>
                      </a:lnTo>
                      <a:lnTo>
                        <a:pt x="524" y="2199"/>
                      </a:lnTo>
                      <a:lnTo>
                        <a:pt x="510" y="2199"/>
                      </a:lnTo>
                      <a:lnTo>
                        <a:pt x="510" y="2185"/>
                      </a:lnTo>
                      <a:lnTo>
                        <a:pt x="496" y="2199"/>
                      </a:lnTo>
                      <a:lnTo>
                        <a:pt x="482" y="2199"/>
                      </a:lnTo>
                      <a:lnTo>
                        <a:pt x="468" y="2199"/>
                      </a:lnTo>
                      <a:lnTo>
                        <a:pt x="453" y="2199"/>
                      </a:lnTo>
                      <a:lnTo>
                        <a:pt x="453" y="2185"/>
                      </a:lnTo>
                      <a:lnTo>
                        <a:pt x="439" y="2171"/>
                      </a:lnTo>
                      <a:lnTo>
                        <a:pt x="439" y="2156"/>
                      </a:lnTo>
                      <a:lnTo>
                        <a:pt x="425" y="2156"/>
                      </a:lnTo>
                      <a:lnTo>
                        <a:pt x="411" y="2156"/>
                      </a:lnTo>
                      <a:lnTo>
                        <a:pt x="411" y="2171"/>
                      </a:lnTo>
                      <a:lnTo>
                        <a:pt x="397" y="2171"/>
                      </a:lnTo>
                      <a:lnTo>
                        <a:pt x="382" y="2171"/>
                      </a:lnTo>
                      <a:lnTo>
                        <a:pt x="368" y="2185"/>
                      </a:lnTo>
                      <a:lnTo>
                        <a:pt x="354" y="2199"/>
                      </a:lnTo>
                      <a:lnTo>
                        <a:pt x="340" y="2199"/>
                      </a:lnTo>
                      <a:lnTo>
                        <a:pt x="326" y="2185"/>
                      </a:lnTo>
                      <a:lnTo>
                        <a:pt x="326" y="2171"/>
                      </a:lnTo>
                      <a:lnTo>
                        <a:pt x="326" y="2156"/>
                      </a:lnTo>
                      <a:lnTo>
                        <a:pt x="326" y="2142"/>
                      </a:lnTo>
                      <a:lnTo>
                        <a:pt x="326" y="2128"/>
                      </a:lnTo>
                      <a:lnTo>
                        <a:pt x="326" y="2114"/>
                      </a:lnTo>
                      <a:lnTo>
                        <a:pt x="340" y="2100"/>
                      </a:lnTo>
                      <a:lnTo>
                        <a:pt x="326" y="2100"/>
                      </a:lnTo>
                      <a:lnTo>
                        <a:pt x="340" y="2100"/>
                      </a:lnTo>
                      <a:lnTo>
                        <a:pt x="326" y="2100"/>
                      </a:lnTo>
                      <a:lnTo>
                        <a:pt x="326" y="2086"/>
                      </a:lnTo>
                      <a:lnTo>
                        <a:pt x="326" y="2071"/>
                      </a:lnTo>
                      <a:lnTo>
                        <a:pt x="326" y="2057"/>
                      </a:lnTo>
                      <a:lnTo>
                        <a:pt x="326" y="2043"/>
                      </a:lnTo>
                      <a:lnTo>
                        <a:pt x="340" y="2043"/>
                      </a:lnTo>
                      <a:lnTo>
                        <a:pt x="340" y="2029"/>
                      </a:lnTo>
                      <a:lnTo>
                        <a:pt x="340" y="2015"/>
                      </a:lnTo>
                      <a:lnTo>
                        <a:pt x="340" y="1986"/>
                      </a:lnTo>
                      <a:lnTo>
                        <a:pt x="326" y="1986"/>
                      </a:lnTo>
                      <a:lnTo>
                        <a:pt x="326" y="1972"/>
                      </a:lnTo>
                      <a:lnTo>
                        <a:pt x="326" y="1958"/>
                      </a:lnTo>
                      <a:lnTo>
                        <a:pt x="340" y="1958"/>
                      </a:lnTo>
                      <a:lnTo>
                        <a:pt x="340" y="1944"/>
                      </a:lnTo>
                      <a:lnTo>
                        <a:pt x="340" y="1930"/>
                      </a:lnTo>
                      <a:lnTo>
                        <a:pt x="340" y="1915"/>
                      </a:lnTo>
                      <a:lnTo>
                        <a:pt x="326" y="1915"/>
                      </a:lnTo>
                      <a:lnTo>
                        <a:pt x="326" y="1901"/>
                      </a:lnTo>
                      <a:lnTo>
                        <a:pt x="326" y="1887"/>
                      </a:lnTo>
                      <a:lnTo>
                        <a:pt x="326" y="1873"/>
                      </a:lnTo>
                      <a:lnTo>
                        <a:pt x="326" y="1859"/>
                      </a:lnTo>
                      <a:lnTo>
                        <a:pt x="326" y="1844"/>
                      </a:lnTo>
                      <a:lnTo>
                        <a:pt x="326" y="1830"/>
                      </a:lnTo>
                      <a:lnTo>
                        <a:pt x="326" y="1816"/>
                      </a:lnTo>
                      <a:lnTo>
                        <a:pt x="326" y="1788"/>
                      </a:lnTo>
                      <a:lnTo>
                        <a:pt x="340" y="1788"/>
                      </a:lnTo>
                      <a:lnTo>
                        <a:pt x="340" y="1773"/>
                      </a:lnTo>
                      <a:lnTo>
                        <a:pt x="340" y="1759"/>
                      </a:lnTo>
                      <a:lnTo>
                        <a:pt x="340" y="1745"/>
                      </a:lnTo>
                      <a:lnTo>
                        <a:pt x="340" y="1731"/>
                      </a:lnTo>
                      <a:lnTo>
                        <a:pt x="340" y="1717"/>
                      </a:lnTo>
                      <a:lnTo>
                        <a:pt x="340" y="1703"/>
                      </a:lnTo>
                      <a:lnTo>
                        <a:pt x="340" y="1688"/>
                      </a:lnTo>
                      <a:lnTo>
                        <a:pt x="340" y="1674"/>
                      </a:lnTo>
                      <a:lnTo>
                        <a:pt x="340" y="1660"/>
                      </a:lnTo>
                      <a:lnTo>
                        <a:pt x="340" y="1646"/>
                      </a:lnTo>
                      <a:lnTo>
                        <a:pt x="340" y="1632"/>
                      </a:lnTo>
                      <a:lnTo>
                        <a:pt x="340" y="1617"/>
                      </a:lnTo>
                      <a:lnTo>
                        <a:pt x="340" y="1603"/>
                      </a:lnTo>
                      <a:lnTo>
                        <a:pt x="340" y="1589"/>
                      </a:lnTo>
                      <a:lnTo>
                        <a:pt x="354" y="1589"/>
                      </a:lnTo>
                      <a:lnTo>
                        <a:pt x="368" y="1589"/>
                      </a:lnTo>
                      <a:lnTo>
                        <a:pt x="368" y="1561"/>
                      </a:lnTo>
                      <a:lnTo>
                        <a:pt x="354" y="1561"/>
                      </a:lnTo>
                      <a:lnTo>
                        <a:pt x="312" y="1561"/>
                      </a:lnTo>
                      <a:lnTo>
                        <a:pt x="283" y="1561"/>
                      </a:lnTo>
                      <a:lnTo>
                        <a:pt x="255" y="1561"/>
                      </a:lnTo>
                      <a:lnTo>
                        <a:pt x="241" y="1561"/>
                      </a:lnTo>
                      <a:lnTo>
                        <a:pt x="198" y="1561"/>
                      </a:lnTo>
                      <a:lnTo>
                        <a:pt x="184" y="1561"/>
                      </a:lnTo>
                      <a:lnTo>
                        <a:pt x="170" y="1561"/>
                      </a:lnTo>
                      <a:lnTo>
                        <a:pt x="141" y="1561"/>
                      </a:lnTo>
                      <a:lnTo>
                        <a:pt x="113" y="1561"/>
                      </a:lnTo>
                      <a:lnTo>
                        <a:pt x="85" y="1561"/>
                      </a:lnTo>
                      <a:lnTo>
                        <a:pt x="42" y="1561"/>
                      </a:lnTo>
                      <a:lnTo>
                        <a:pt x="0" y="1561"/>
                      </a:lnTo>
                      <a:lnTo>
                        <a:pt x="0" y="1547"/>
                      </a:lnTo>
                      <a:lnTo>
                        <a:pt x="14" y="1518"/>
                      </a:lnTo>
                      <a:lnTo>
                        <a:pt x="14" y="1490"/>
                      </a:lnTo>
                      <a:lnTo>
                        <a:pt x="14" y="1447"/>
                      </a:lnTo>
                      <a:lnTo>
                        <a:pt x="14" y="1405"/>
                      </a:lnTo>
                      <a:lnTo>
                        <a:pt x="28" y="1390"/>
                      </a:lnTo>
                      <a:lnTo>
                        <a:pt x="28" y="1376"/>
                      </a:lnTo>
                      <a:lnTo>
                        <a:pt x="14" y="1376"/>
                      </a:lnTo>
                      <a:lnTo>
                        <a:pt x="28" y="1376"/>
                      </a:lnTo>
                      <a:lnTo>
                        <a:pt x="28" y="1362"/>
                      </a:lnTo>
                      <a:lnTo>
                        <a:pt x="42" y="1334"/>
                      </a:lnTo>
                      <a:lnTo>
                        <a:pt x="56" y="1305"/>
                      </a:lnTo>
                      <a:lnTo>
                        <a:pt x="70" y="1277"/>
                      </a:lnTo>
                      <a:lnTo>
                        <a:pt x="85" y="1249"/>
                      </a:lnTo>
                      <a:lnTo>
                        <a:pt x="99" y="1249"/>
                      </a:lnTo>
                      <a:lnTo>
                        <a:pt x="99" y="1234"/>
                      </a:lnTo>
                      <a:lnTo>
                        <a:pt x="99" y="1220"/>
                      </a:lnTo>
                      <a:lnTo>
                        <a:pt x="113" y="1206"/>
                      </a:lnTo>
                      <a:lnTo>
                        <a:pt x="113" y="1192"/>
                      </a:lnTo>
                      <a:lnTo>
                        <a:pt x="127" y="1178"/>
                      </a:lnTo>
                      <a:lnTo>
                        <a:pt x="127" y="1164"/>
                      </a:lnTo>
                      <a:lnTo>
                        <a:pt x="141" y="1164"/>
                      </a:lnTo>
                      <a:lnTo>
                        <a:pt x="141" y="1135"/>
                      </a:lnTo>
                      <a:lnTo>
                        <a:pt x="141" y="1121"/>
                      </a:lnTo>
                      <a:lnTo>
                        <a:pt x="156" y="1121"/>
                      </a:lnTo>
                      <a:lnTo>
                        <a:pt x="170" y="1093"/>
                      </a:lnTo>
                      <a:lnTo>
                        <a:pt x="170" y="1064"/>
                      </a:lnTo>
                      <a:lnTo>
                        <a:pt x="184" y="1050"/>
                      </a:lnTo>
                      <a:lnTo>
                        <a:pt x="184" y="1036"/>
                      </a:lnTo>
                      <a:lnTo>
                        <a:pt x="198" y="1022"/>
                      </a:lnTo>
                      <a:lnTo>
                        <a:pt x="198" y="1008"/>
                      </a:lnTo>
                      <a:lnTo>
                        <a:pt x="212" y="979"/>
                      </a:lnTo>
                      <a:lnTo>
                        <a:pt x="212" y="965"/>
                      </a:lnTo>
                      <a:lnTo>
                        <a:pt x="226" y="951"/>
                      </a:lnTo>
                      <a:lnTo>
                        <a:pt x="226" y="937"/>
                      </a:lnTo>
                      <a:lnTo>
                        <a:pt x="241" y="922"/>
                      </a:lnTo>
                      <a:lnTo>
                        <a:pt x="241" y="894"/>
                      </a:lnTo>
                      <a:lnTo>
                        <a:pt x="255" y="880"/>
                      </a:lnTo>
                      <a:lnTo>
                        <a:pt x="255" y="851"/>
                      </a:lnTo>
                      <a:lnTo>
                        <a:pt x="283" y="809"/>
                      </a:lnTo>
                      <a:lnTo>
                        <a:pt x="297" y="781"/>
                      </a:lnTo>
                      <a:lnTo>
                        <a:pt x="297" y="766"/>
                      </a:lnTo>
                      <a:lnTo>
                        <a:pt x="312" y="738"/>
                      </a:lnTo>
                      <a:lnTo>
                        <a:pt x="312" y="710"/>
                      </a:lnTo>
                      <a:lnTo>
                        <a:pt x="326" y="695"/>
                      </a:lnTo>
                      <a:lnTo>
                        <a:pt x="326" y="667"/>
                      </a:lnTo>
                      <a:lnTo>
                        <a:pt x="340" y="653"/>
                      </a:lnTo>
                      <a:lnTo>
                        <a:pt x="340" y="639"/>
                      </a:lnTo>
                      <a:lnTo>
                        <a:pt x="354" y="610"/>
                      </a:lnTo>
                      <a:lnTo>
                        <a:pt x="354" y="596"/>
                      </a:lnTo>
                      <a:lnTo>
                        <a:pt x="368" y="568"/>
                      </a:lnTo>
                      <a:lnTo>
                        <a:pt x="368" y="554"/>
                      </a:lnTo>
                      <a:lnTo>
                        <a:pt x="368" y="539"/>
                      </a:lnTo>
                      <a:lnTo>
                        <a:pt x="368" y="525"/>
                      </a:lnTo>
                      <a:lnTo>
                        <a:pt x="368" y="511"/>
                      </a:lnTo>
                      <a:lnTo>
                        <a:pt x="368" y="497"/>
                      </a:lnTo>
                      <a:lnTo>
                        <a:pt x="368" y="454"/>
                      </a:lnTo>
                      <a:lnTo>
                        <a:pt x="368" y="426"/>
                      </a:lnTo>
                      <a:lnTo>
                        <a:pt x="382" y="383"/>
                      </a:lnTo>
                      <a:lnTo>
                        <a:pt x="382" y="355"/>
                      </a:lnTo>
                      <a:lnTo>
                        <a:pt x="382" y="341"/>
                      </a:lnTo>
                      <a:lnTo>
                        <a:pt x="382" y="298"/>
                      </a:lnTo>
                      <a:lnTo>
                        <a:pt x="453" y="312"/>
                      </a:lnTo>
                      <a:lnTo>
                        <a:pt x="468" y="270"/>
                      </a:lnTo>
                      <a:lnTo>
                        <a:pt x="482" y="256"/>
                      </a:lnTo>
                      <a:lnTo>
                        <a:pt x="482" y="242"/>
                      </a:lnTo>
                      <a:lnTo>
                        <a:pt x="482" y="227"/>
                      </a:lnTo>
                      <a:lnTo>
                        <a:pt x="510" y="156"/>
                      </a:lnTo>
                      <a:lnTo>
                        <a:pt x="510" y="142"/>
                      </a:lnTo>
                      <a:lnTo>
                        <a:pt x="524" y="128"/>
                      </a:lnTo>
                      <a:lnTo>
                        <a:pt x="524" y="114"/>
                      </a:lnTo>
                      <a:lnTo>
                        <a:pt x="538" y="114"/>
                      </a:lnTo>
                      <a:lnTo>
                        <a:pt x="538" y="100"/>
                      </a:lnTo>
                      <a:lnTo>
                        <a:pt x="553" y="57"/>
                      </a:lnTo>
                      <a:lnTo>
                        <a:pt x="567" y="29"/>
                      </a:lnTo>
                      <a:lnTo>
                        <a:pt x="581" y="0"/>
                      </a:lnTo>
                      <a:lnTo>
                        <a:pt x="581" y="15"/>
                      </a:lnTo>
                      <a:lnTo>
                        <a:pt x="595" y="29"/>
                      </a:lnTo>
                      <a:lnTo>
                        <a:pt x="609" y="29"/>
                      </a:lnTo>
                      <a:lnTo>
                        <a:pt x="624" y="57"/>
                      </a:lnTo>
                      <a:lnTo>
                        <a:pt x="638" y="71"/>
                      </a:lnTo>
                      <a:lnTo>
                        <a:pt x="666" y="86"/>
                      </a:lnTo>
                      <a:lnTo>
                        <a:pt x="680" y="100"/>
                      </a:lnTo>
                      <a:lnTo>
                        <a:pt x="694" y="114"/>
                      </a:lnTo>
                      <a:lnTo>
                        <a:pt x="709" y="128"/>
                      </a:lnTo>
                      <a:lnTo>
                        <a:pt x="723" y="128"/>
                      </a:lnTo>
                      <a:lnTo>
                        <a:pt x="723" y="142"/>
                      </a:lnTo>
                      <a:lnTo>
                        <a:pt x="723" y="156"/>
                      </a:lnTo>
                      <a:lnTo>
                        <a:pt x="737" y="171"/>
                      </a:lnTo>
                      <a:lnTo>
                        <a:pt x="751" y="185"/>
                      </a:lnTo>
                      <a:lnTo>
                        <a:pt x="751" y="199"/>
                      </a:lnTo>
                      <a:lnTo>
                        <a:pt x="765" y="199"/>
                      </a:lnTo>
                      <a:lnTo>
                        <a:pt x="765" y="213"/>
                      </a:lnTo>
                      <a:lnTo>
                        <a:pt x="794" y="227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15" name="Freeform 41"/>
                <p:cNvSpPr>
                  <a:spLocks/>
                </p:cNvSpPr>
                <p:nvPr/>
              </p:nvSpPr>
              <p:spPr bwMode="gray">
                <a:xfrm>
                  <a:off x="5262" y="3773"/>
                  <a:ext cx="1205" cy="832"/>
                </a:xfrm>
                <a:custGeom>
                  <a:avLst/>
                  <a:gdLst>
                    <a:gd name="T0" fmla="*/ 723 w 1205"/>
                    <a:gd name="T1" fmla="*/ 85 h 865"/>
                    <a:gd name="T2" fmla="*/ 751 w 1205"/>
                    <a:gd name="T3" fmla="*/ 96 h 865"/>
                    <a:gd name="T4" fmla="*/ 822 w 1205"/>
                    <a:gd name="T5" fmla="*/ 96 h 865"/>
                    <a:gd name="T6" fmla="*/ 865 w 1205"/>
                    <a:gd name="T7" fmla="*/ 106 h 865"/>
                    <a:gd name="T8" fmla="*/ 936 w 1205"/>
                    <a:gd name="T9" fmla="*/ 127 h 865"/>
                    <a:gd name="T10" fmla="*/ 1021 w 1205"/>
                    <a:gd name="T11" fmla="*/ 148 h 865"/>
                    <a:gd name="T12" fmla="*/ 1205 w 1205"/>
                    <a:gd name="T13" fmla="*/ 190 h 865"/>
                    <a:gd name="T14" fmla="*/ 1191 w 1205"/>
                    <a:gd name="T15" fmla="*/ 233 h 865"/>
                    <a:gd name="T16" fmla="*/ 1205 w 1205"/>
                    <a:gd name="T17" fmla="*/ 244 h 865"/>
                    <a:gd name="T18" fmla="*/ 1205 w 1205"/>
                    <a:gd name="T19" fmla="*/ 265 h 865"/>
                    <a:gd name="T20" fmla="*/ 1191 w 1205"/>
                    <a:gd name="T21" fmla="*/ 297 h 865"/>
                    <a:gd name="T22" fmla="*/ 1177 w 1205"/>
                    <a:gd name="T23" fmla="*/ 328 h 865"/>
                    <a:gd name="T24" fmla="*/ 1163 w 1205"/>
                    <a:gd name="T25" fmla="*/ 361 h 865"/>
                    <a:gd name="T26" fmla="*/ 1163 w 1205"/>
                    <a:gd name="T27" fmla="*/ 424 h 865"/>
                    <a:gd name="T28" fmla="*/ 1163 w 1205"/>
                    <a:gd name="T29" fmla="*/ 455 h 865"/>
                    <a:gd name="T30" fmla="*/ 1148 w 1205"/>
                    <a:gd name="T31" fmla="*/ 477 h 865"/>
                    <a:gd name="T32" fmla="*/ 1134 w 1205"/>
                    <a:gd name="T33" fmla="*/ 520 h 865"/>
                    <a:gd name="T34" fmla="*/ 992 w 1205"/>
                    <a:gd name="T35" fmla="*/ 562 h 865"/>
                    <a:gd name="T36" fmla="*/ 950 w 1205"/>
                    <a:gd name="T37" fmla="*/ 645 h 865"/>
                    <a:gd name="T38" fmla="*/ 921 w 1205"/>
                    <a:gd name="T39" fmla="*/ 637 h 865"/>
                    <a:gd name="T40" fmla="*/ 893 w 1205"/>
                    <a:gd name="T41" fmla="*/ 637 h 865"/>
                    <a:gd name="T42" fmla="*/ 851 w 1205"/>
                    <a:gd name="T43" fmla="*/ 637 h 865"/>
                    <a:gd name="T44" fmla="*/ 822 w 1205"/>
                    <a:gd name="T45" fmla="*/ 637 h 865"/>
                    <a:gd name="T46" fmla="*/ 765 w 1205"/>
                    <a:gd name="T47" fmla="*/ 625 h 865"/>
                    <a:gd name="T48" fmla="*/ 737 w 1205"/>
                    <a:gd name="T49" fmla="*/ 625 h 865"/>
                    <a:gd name="T50" fmla="*/ 723 w 1205"/>
                    <a:gd name="T51" fmla="*/ 625 h 865"/>
                    <a:gd name="T52" fmla="*/ 680 w 1205"/>
                    <a:gd name="T53" fmla="*/ 625 h 865"/>
                    <a:gd name="T54" fmla="*/ 652 w 1205"/>
                    <a:gd name="T55" fmla="*/ 616 h 865"/>
                    <a:gd name="T56" fmla="*/ 581 w 1205"/>
                    <a:gd name="T57" fmla="*/ 616 h 865"/>
                    <a:gd name="T58" fmla="*/ 496 w 1205"/>
                    <a:gd name="T59" fmla="*/ 603 h 865"/>
                    <a:gd name="T60" fmla="*/ 468 w 1205"/>
                    <a:gd name="T61" fmla="*/ 603 h 865"/>
                    <a:gd name="T62" fmla="*/ 425 w 1205"/>
                    <a:gd name="T63" fmla="*/ 603 h 865"/>
                    <a:gd name="T64" fmla="*/ 397 w 1205"/>
                    <a:gd name="T65" fmla="*/ 603 h 865"/>
                    <a:gd name="T66" fmla="*/ 312 w 1205"/>
                    <a:gd name="T67" fmla="*/ 594 h 865"/>
                    <a:gd name="T68" fmla="*/ 283 w 1205"/>
                    <a:gd name="T69" fmla="*/ 594 h 865"/>
                    <a:gd name="T70" fmla="*/ 198 w 1205"/>
                    <a:gd name="T71" fmla="*/ 603 h 865"/>
                    <a:gd name="T72" fmla="*/ 113 w 1205"/>
                    <a:gd name="T73" fmla="*/ 603 h 865"/>
                    <a:gd name="T74" fmla="*/ 85 w 1205"/>
                    <a:gd name="T75" fmla="*/ 603 h 865"/>
                    <a:gd name="T76" fmla="*/ 70 w 1205"/>
                    <a:gd name="T77" fmla="*/ 603 h 865"/>
                    <a:gd name="T78" fmla="*/ 42 w 1205"/>
                    <a:gd name="T79" fmla="*/ 603 h 865"/>
                    <a:gd name="T80" fmla="*/ 14 w 1205"/>
                    <a:gd name="T81" fmla="*/ 603 h 865"/>
                    <a:gd name="T82" fmla="*/ 0 w 1205"/>
                    <a:gd name="T83" fmla="*/ 583 h 865"/>
                    <a:gd name="T84" fmla="*/ 28 w 1205"/>
                    <a:gd name="T85" fmla="*/ 541 h 865"/>
                    <a:gd name="T86" fmla="*/ 85 w 1205"/>
                    <a:gd name="T87" fmla="*/ 392 h 865"/>
                    <a:gd name="T88" fmla="*/ 99 w 1205"/>
                    <a:gd name="T89" fmla="*/ 339 h 865"/>
                    <a:gd name="T90" fmla="*/ 113 w 1205"/>
                    <a:gd name="T91" fmla="*/ 307 h 865"/>
                    <a:gd name="T92" fmla="*/ 141 w 1205"/>
                    <a:gd name="T93" fmla="*/ 213 h 865"/>
                    <a:gd name="T94" fmla="*/ 141 w 1205"/>
                    <a:gd name="T95" fmla="*/ 180 h 865"/>
                    <a:gd name="T96" fmla="*/ 141 w 1205"/>
                    <a:gd name="T97" fmla="*/ 148 h 865"/>
                    <a:gd name="T98" fmla="*/ 141 w 1205"/>
                    <a:gd name="T99" fmla="*/ 127 h 865"/>
                    <a:gd name="T100" fmla="*/ 141 w 1205"/>
                    <a:gd name="T101" fmla="*/ 85 h 865"/>
                    <a:gd name="T102" fmla="*/ 269 w 1205"/>
                    <a:gd name="T103" fmla="*/ 74 h 865"/>
                    <a:gd name="T104" fmla="*/ 354 w 1205"/>
                    <a:gd name="T105" fmla="*/ 74 h 865"/>
                    <a:gd name="T106" fmla="*/ 368 w 1205"/>
                    <a:gd name="T107" fmla="*/ 54 h 865"/>
                    <a:gd name="T108" fmla="*/ 368 w 1205"/>
                    <a:gd name="T109" fmla="*/ 13 h 865"/>
                    <a:gd name="T110" fmla="*/ 581 w 1205"/>
                    <a:gd name="T111" fmla="*/ 74 h 865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205"/>
                    <a:gd name="T169" fmla="*/ 0 h 865"/>
                    <a:gd name="T170" fmla="*/ 1205 w 1205"/>
                    <a:gd name="T171" fmla="*/ 865 h 865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205" h="865">
                      <a:moveTo>
                        <a:pt x="652" y="99"/>
                      </a:moveTo>
                      <a:lnTo>
                        <a:pt x="666" y="113"/>
                      </a:lnTo>
                      <a:lnTo>
                        <a:pt x="680" y="113"/>
                      </a:lnTo>
                      <a:lnTo>
                        <a:pt x="695" y="113"/>
                      </a:lnTo>
                      <a:lnTo>
                        <a:pt x="709" y="113"/>
                      </a:lnTo>
                      <a:lnTo>
                        <a:pt x="723" y="113"/>
                      </a:lnTo>
                      <a:lnTo>
                        <a:pt x="737" y="113"/>
                      </a:lnTo>
                      <a:lnTo>
                        <a:pt x="751" y="128"/>
                      </a:lnTo>
                      <a:lnTo>
                        <a:pt x="765" y="128"/>
                      </a:lnTo>
                      <a:lnTo>
                        <a:pt x="794" y="128"/>
                      </a:lnTo>
                      <a:lnTo>
                        <a:pt x="808" y="128"/>
                      </a:lnTo>
                      <a:lnTo>
                        <a:pt x="822" y="128"/>
                      </a:lnTo>
                      <a:lnTo>
                        <a:pt x="836" y="128"/>
                      </a:lnTo>
                      <a:lnTo>
                        <a:pt x="851" y="128"/>
                      </a:lnTo>
                      <a:lnTo>
                        <a:pt x="851" y="142"/>
                      </a:lnTo>
                      <a:lnTo>
                        <a:pt x="865" y="142"/>
                      </a:lnTo>
                      <a:lnTo>
                        <a:pt x="879" y="142"/>
                      </a:lnTo>
                      <a:lnTo>
                        <a:pt x="907" y="156"/>
                      </a:lnTo>
                      <a:lnTo>
                        <a:pt x="936" y="170"/>
                      </a:lnTo>
                      <a:lnTo>
                        <a:pt x="950" y="170"/>
                      </a:lnTo>
                      <a:lnTo>
                        <a:pt x="964" y="184"/>
                      </a:lnTo>
                      <a:lnTo>
                        <a:pt x="978" y="184"/>
                      </a:lnTo>
                      <a:lnTo>
                        <a:pt x="992" y="198"/>
                      </a:lnTo>
                      <a:lnTo>
                        <a:pt x="1007" y="198"/>
                      </a:lnTo>
                      <a:lnTo>
                        <a:pt x="1021" y="198"/>
                      </a:lnTo>
                      <a:lnTo>
                        <a:pt x="1092" y="213"/>
                      </a:lnTo>
                      <a:lnTo>
                        <a:pt x="1092" y="227"/>
                      </a:lnTo>
                      <a:lnTo>
                        <a:pt x="1106" y="227"/>
                      </a:lnTo>
                      <a:lnTo>
                        <a:pt x="1134" y="227"/>
                      </a:lnTo>
                      <a:lnTo>
                        <a:pt x="1177" y="241"/>
                      </a:lnTo>
                      <a:lnTo>
                        <a:pt x="1205" y="241"/>
                      </a:lnTo>
                      <a:lnTo>
                        <a:pt x="1205" y="255"/>
                      </a:lnTo>
                      <a:lnTo>
                        <a:pt x="1205" y="284"/>
                      </a:lnTo>
                      <a:lnTo>
                        <a:pt x="1205" y="298"/>
                      </a:lnTo>
                      <a:lnTo>
                        <a:pt x="1191" y="312"/>
                      </a:lnTo>
                      <a:lnTo>
                        <a:pt x="1191" y="326"/>
                      </a:lnTo>
                      <a:lnTo>
                        <a:pt x="1205" y="326"/>
                      </a:lnTo>
                      <a:lnTo>
                        <a:pt x="1205" y="340"/>
                      </a:lnTo>
                      <a:lnTo>
                        <a:pt x="1205" y="355"/>
                      </a:lnTo>
                      <a:lnTo>
                        <a:pt x="1191" y="369"/>
                      </a:lnTo>
                      <a:lnTo>
                        <a:pt x="1191" y="383"/>
                      </a:lnTo>
                      <a:lnTo>
                        <a:pt x="1191" y="397"/>
                      </a:lnTo>
                      <a:lnTo>
                        <a:pt x="1191" y="411"/>
                      </a:lnTo>
                      <a:lnTo>
                        <a:pt x="1177" y="411"/>
                      </a:lnTo>
                      <a:lnTo>
                        <a:pt x="1177" y="425"/>
                      </a:lnTo>
                      <a:lnTo>
                        <a:pt x="1177" y="440"/>
                      </a:lnTo>
                      <a:lnTo>
                        <a:pt x="1177" y="454"/>
                      </a:lnTo>
                      <a:lnTo>
                        <a:pt x="1177" y="468"/>
                      </a:lnTo>
                      <a:lnTo>
                        <a:pt x="1163" y="468"/>
                      </a:lnTo>
                      <a:lnTo>
                        <a:pt x="1163" y="482"/>
                      </a:lnTo>
                      <a:lnTo>
                        <a:pt x="1163" y="511"/>
                      </a:lnTo>
                      <a:lnTo>
                        <a:pt x="1163" y="539"/>
                      </a:lnTo>
                      <a:lnTo>
                        <a:pt x="1163" y="553"/>
                      </a:lnTo>
                      <a:lnTo>
                        <a:pt x="1163" y="567"/>
                      </a:lnTo>
                      <a:lnTo>
                        <a:pt x="1163" y="581"/>
                      </a:lnTo>
                      <a:lnTo>
                        <a:pt x="1163" y="596"/>
                      </a:lnTo>
                      <a:lnTo>
                        <a:pt x="1163" y="610"/>
                      </a:lnTo>
                      <a:lnTo>
                        <a:pt x="1148" y="610"/>
                      </a:lnTo>
                      <a:lnTo>
                        <a:pt x="1148" y="624"/>
                      </a:lnTo>
                      <a:lnTo>
                        <a:pt x="1148" y="638"/>
                      </a:lnTo>
                      <a:lnTo>
                        <a:pt x="1163" y="652"/>
                      </a:lnTo>
                      <a:lnTo>
                        <a:pt x="1163" y="667"/>
                      </a:lnTo>
                      <a:lnTo>
                        <a:pt x="1163" y="695"/>
                      </a:lnTo>
                      <a:lnTo>
                        <a:pt x="1134" y="695"/>
                      </a:lnTo>
                      <a:lnTo>
                        <a:pt x="1106" y="695"/>
                      </a:lnTo>
                      <a:lnTo>
                        <a:pt x="1077" y="695"/>
                      </a:lnTo>
                      <a:lnTo>
                        <a:pt x="1063" y="695"/>
                      </a:lnTo>
                      <a:lnTo>
                        <a:pt x="1049" y="695"/>
                      </a:lnTo>
                      <a:lnTo>
                        <a:pt x="1035" y="695"/>
                      </a:lnTo>
                      <a:lnTo>
                        <a:pt x="992" y="695"/>
                      </a:lnTo>
                      <a:lnTo>
                        <a:pt x="992" y="752"/>
                      </a:lnTo>
                      <a:lnTo>
                        <a:pt x="992" y="794"/>
                      </a:lnTo>
                      <a:lnTo>
                        <a:pt x="978" y="823"/>
                      </a:lnTo>
                      <a:lnTo>
                        <a:pt x="978" y="851"/>
                      </a:lnTo>
                      <a:lnTo>
                        <a:pt x="978" y="865"/>
                      </a:lnTo>
                      <a:lnTo>
                        <a:pt x="964" y="865"/>
                      </a:lnTo>
                      <a:lnTo>
                        <a:pt x="950" y="865"/>
                      </a:lnTo>
                      <a:lnTo>
                        <a:pt x="936" y="865"/>
                      </a:lnTo>
                      <a:lnTo>
                        <a:pt x="921" y="851"/>
                      </a:lnTo>
                      <a:lnTo>
                        <a:pt x="907" y="851"/>
                      </a:lnTo>
                      <a:lnTo>
                        <a:pt x="893" y="851"/>
                      </a:lnTo>
                      <a:lnTo>
                        <a:pt x="879" y="851"/>
                      </a:lnTo>
                      <a:lnTo>
                        <a:pt x="865" y="851"/>
                      </a:lnTo>
                      <a:lnTo>
                        <a:pt x="851" y="851"/>
                      </a:lnTo>
                      <a:lnTo>
                        <a:pt x="836" y="851"/>
                      </a:lnTo>
                      <a:lnTo>
                        <a:pt x="822" y="851"/>
                      </a:lnTo>
                      <a:lnTo>
                        <a:pt x="808" y="851"/>
                      </a:lnTo>
                      <a:lnTo>
                        <a:pt x="794" y="851"/>
                      </a:lnTo>
                      <a:lnTo>
                        <a:pt x="765" y="837"/>
                      </a:lnTo>
                      <a:lnTo>
                        <a:pt x="751" y="837"/>
                      </a:lnTo>
                      <a:lnTo>
                        <a:pt x="737" y="837"/>
                      </a:lnTo>
                      <a:lnTo>
                        <a:pt x="723" y="837"/>
                      </a:lnTo>
                      <a:lnTo>
                        <a:pt x="695" y="837"/>
                      </a:lnTo>
                      <a:lnTo>
                        <a:pt x="680" y="837"/>
                      </a:lnTo>
                      <a:lnTo>
                        <a:pt x="666" y="837"/>
                      </a:lnTo>
                      <a:lnTo>
                        <a:pt x="652" y="823"/>
                      </a:lnTo>
                      <a:lnTo>
                        <a:pt x="638" y="823"/>
                      </a:lnTo>
                      <a:lnTo>
                        <a:pt x="624" y="823"/>
                      </a:lnTo>
                      <a:lnTo>
                        <a:pt x="595" y="823"/>
                      </a:lnTo>
                      <a:lnTo>
                        <a:pt x="581" y="823"/>
                      </a:lnTo>
                      <a:lnTo>
                        <a:pt x="567" y="823"/>
                      </a:lnTo>
                      <a:lnTo>
                        <a:pt x="553" y="823"/>
                      </a:lnTo>
                      <a:lnTo>
                        <a:pt x="510" y="823"/>
                      </a:lnTo>
                      <a:lnTo>
                        <a:pt x="510" y="808"/>
                      </a:lnTo>
                      <a:lnTo>
                        <a:pt x="496" y="808"/>
                      </a:lnTo>
                      <a:lnTo>
                        <a:pt x="496" y="823"/>
                      </a:lnTo>
                      <a:lnTo>
                        <a:pt x="496" y="808"/>
                      </a:lnTo>
                      <a:lnTo>
                        <a:pt x="482" y="808"/>
                      </a:lnTo>
                      <a:lnTo>
                        <a:pt x="468" y="808"/>
                      </a:lnTo>
                      <a:lnTo>
                        <a:pt x="453" y="808"/>
                      </a:lnTo>
                      <a:lnTo>
                        <a:pt x="439" y="808"/>
                      </a:lnTo>
                      <a:lnTo>
                        <a:pt x="425" y="808"/>
                      </a:lnTo>
                      <a:lnTo>
                        <a:pt x="411" y="808"/>
                      </a:lnTo>
                      <a:lnTo>
                        <a:pt x="397" y="808"/>
                      </a:lnTo>
                      <a:lnTo>
                        <a:pt x="382" y="808"/>
                      </a:lnTo>
                      <a:lnTo>
                        <a:pt x="340" y="808"/>
                      </a:lnTo>
                      <a:lnTo>
                        <a:pt x="326" y="808"/>
                      </a:lnTo>
                      <a:lnTo>
                        <a:pt x="326" y="794"/>
                      </a:lnTo>
                      <a:lnTo>
                        <a:pt x="312" y="794"/>
                      </a:lnTo>
                      <a:lnTo>
                        <a:pt x="297" y="794"/>
                      </a:lnTo>
                      <a:lnTo>
                        <a:pt x="283" y="794"/>
                      </a:lnTo>
                      <a:lnTo>
                        <a:pt x="269" y="794"/>
                      </a:lnTo>
                      <a:lnTo>
                        <a:pt x="241" y="808"/>
                      </a:lnTo>
                      <a:lnTo>
                        <a:pt x="226" y="808"/>
                      </a:lnTo>
                      <a:lnTo>
                        <a:pt x="198" y="808"/>
                      </a:lnTo>
                      <a:lnTo>
                        <a:pt x="184" y="808"/>
                      </a:lnTo>
                      <a:lnTo>
                        <a:pt x="141" y="808"/>
                      </a:lnTo>
                      <a:lnTo>
                        <a:pt x="127" y="808"/>
                      </a:lnTo>
                      <a:lnTo>
                        <a:pt x="113" y="808"/>
                      </a:lnTo>
                      <a:lnTo>
                        <a:pt x="99" y="808"/>
                      </a:lnTo>
                      <a:lnTo>
                        <a:pt x="85" y="808"/>
                      </a:lnTo>
                      <a:lnTo>
                        <a:pt x="70" y="808"/>
                      </a:lnTo>
                      <a:lnTo>
                        <a:pt x="56" y="808"/>
                      </a:lnTo>
                      <a:lnTo>
                        <a:pt x="42" y="808"/>
                      </a:lnTo>
                      <a:lnTo>
                        <a:pt x="28" y="808"/>
                      </a:lnTo>
                      <a:lnTo>
                        <a:pt x="14" y="808"/>
                      </a:lnTo>
                      <a:lnTo>
                        <a:pt x="0" y="808"/>
                      </a:lnTo>
                      <a:lnTo>
                        <a:pt x="0" y="794"/>
                      </a:lnTo>
                      <a:lnTo>
                        <a:pt x="0" y="780"/>
                      </a:lnTo>
                      <a:lnTo>
                        <a:pt x="14" y="780"/>
                      </a:lnTo>
                      <a:lnTo>
                        <a:pt x="14" y="752"/>
                      </a:lnTo>
                      <a:lnTo>
                        <a:pt x="14" y="737"/>
                      </a:lnTo>
                      <a:lnTo>
                        <a:pt x="28" y="737"/>
                      </a:lnTo>
                      <a:lnTo>
                        <a:pt x="28" y="723"/>
                      </a:lnTo>
                      <a:lnTo>
                        <a:pt x="42" y="681"/>
                      </a:lnTo>
                      <a:lnTo>
                        <a:pt x="42" y="638"/>
                      </a:lnTo>
                      <a:lnTo>
                        <a:pt x="70" y="567"/>
                      </a:lnTo>
                      <a:lnTo>
                        <a:pt x="70" y="553"/>
                      </a:lnTo>
                      <a:lnTo>
                        <a:pt x="85" y="539"/>
                      </a:lnTo>
                      <a:lnTo>
                        <a:pt x="85" y="525"/>
                      </a:lnTo>
                      <a:lnTo>
                        <a:pt x="85" y="511"/>
                      </a:lnTo>
                      <a:lnTo>
                        <a:pt x="99" y="496"/>
                      </a:lnTo>
                      <a:lnTo>
                        <a:pt x="99" y="468"/>
                      </a:lnTo>
                      <a:lnTo>
                        <a:pt x="99" y="454"/>
                      </a:lnTo>
                      <a:lnTo>
                        <a:pt x="99" y="440"/>
                      </a:lnTo>
                      <a:lnTo>
                        <a:pt x="113" y="425"/>
                      </a:lnTo>
                      <a:lnTo>
                        <a:pt x="99" y="425"/>
                      </a:lnTo>
                      <a:lnTo>
                        <a:pt x="113" y="411"/>
                      </a:lnTo>
                      <a:lnTo>
                        <a:pt x="141" y="298"/>
                      </a:lnTo>
                      <a:lnTo>
                        <a:pt x="141" y="284"/>
                      </a:lnTo>
                      <a:lnTo>
                        <a:pt x="141" y="269"/>
                      </a:lnTo>
                      <a:lnTo>
                        <a:pt x="141" y="255"/>
                      </a:lnTo>
                      <a:lnTo>
                        <a:pt x="141" y="241"/>
                      </a:lnTo>
                      <a:lnTo>
                        <a:pt x="141" y="227"/>
                      </a:lnTo>
                      <a:lnTo>
                        <a:pt x="141" y="213"/>
                      </a:lnTo>
                      <a:lnTo>
                        <a:pt x="141" y="198"/>
                      </a:lnTo>
                      <a:lnTo>
                        <a:pt x="141" y="184"/>
                      </a:lnTo>
                      <a:lnTo>
                        <a:pt x="141" y="170"/>
                      </a:lnTo>
                      <a:lnTo>
                        <a:pt x="141" y="156"/>
                      </a:lnTo>
                      <a:lnTo>
                        <a:pt x="141" y="142"/>
                      </a:lnTo>
                      <a:lnTo>
                        <a:pt x="141" y="128"/>
                      </a:lnTo>
                      <a:lnTo>
                        <a:pt x="141" y="113"/>
                      </a:lnTo>
                      <a:lnTo>
                        <a:pt x="141" y="99"/>
                      </a:lnTo>
                      <a:lnTo>
                        <a:pt x="241" y="99"/>
                      </a:lnTo>
                      <a:lnTo>
                        <a:pt x="255" y="99"/>
                      </a:lnTo>
                      <a:lnTo>
                        <a:pt x="269" y="99"/>
                      </a:lnTo>
                      <a:lnTo>
                        <a:pt x="312" y="99"/>
                      </a:lnTo>
                      <a:lnTo>
                        <a:pt x="326" y="99"/>
                      </a:lnTo>
                      <a:lnTo>
                        <a:pt x="340" y="99"/>
                      </a:lnTo>
                      <a:lnTo>
                        <a:pt x="354" y="99"/>
                      </a:lnTo>
                      <a:lnTo>
                        <a:pt x="368" y="113"/>
                      </a:lnTo>
                      <a:lnTo>
                        <a:pt x="368" y="99"/>
                      </a:lnTo>
                      <a:lnTo>
                        <a:pt x="368" y="85"/>
                      </a:lnTo>
                      <a:lnTo>
                        <a:pt x="368" y="71"/>
                      </a:lnTo>
                      <a:lnTo>
                        <a:pt x="354" y="71"/>
                      </a:lnTo>
                      <a:lnTo>
                        <a:pt x="368" y="57"/>
                      </a:lnTo>
                      <a:lnTo>
                        <a:pt x="368" y="0"/>
                      </a:lnTo>
                      <a:lnTo>
                        <a:pt x="368" y="14"/>
                      </a:lnTo>
                      <a:lnTo>
                        <a:pt x="382" y="28"/>
                      </a:lnTo>
                      <a:lnTo>
                        <a:pt x="411" y="57"/>
                      </a:lnTo>
                      <a:lnTo>
                        <a:pt x="411" y="71"/>
                      </a:lnTo>
                      <a:lnTo>
                        <a:pt x="524" y="85"/>
                      </a:lnTo>
                      <a:lnTo>
                        <a:pt x="567" y="99"/>
                      </a:lnTo>
                      <a:lnTo>
                        <a:pt x="581" y="99"/>
                      </a:lnTo>
                      <a:lnTo>
                        <a:pt x="595" y="99"/>
                      </a:lnTo>
                      <a:lnTo>
                        <a:pt x="624" y="99"/>
                      </a:lnTo>
                      <a:lnTo>
                        <a:pt x="652" y="99"/>
                      </a:lnTo>
                      <a:close/>
                    </a:path>
                  </a:pathLst>
                </a:custGeom>
                <a:pattFill prst="wdDnDiag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16" name="Freeform 40"/>
                <p:cNvSpPr>
                  <a:spLocks/>
                </p:cNvSpPr>
                <p:nvPr/>
              </p:nvSpPr>
              <p:spPr bwMode="gray">
                <a:xfrm>
                  <a:off x="4240" y="140"/>
                  <a:ext cx="2128" cy="2156"/>
                </a:xfrm>
                <a:custGeom>
                  <a:avLst/>
                  <a:gdLst>
                    <a:gd name="T0" fmla="*/ 1731 w 2128"/>
                    <a:gd name="T1" fmla="*/ 14 h 2156"/>
                    <a:gd name="T2" fmla="*/ 1787 w 2128"/>
                    <a:gd name="T3" fmla="*/ 71 h 2156"/>
                    <a:gd name="T4" fmla="*/ 1802 w 2128"/>
                    <a:gd name="T5" fmla="*/ 142 h 2156"/>
                    <a:gd name="T6" fmla="*/ 1802 w 2128"/>
                    <a:gd name="T7" fmla="*/ 213 h 2156"/>
                    <a:gd name="T8" fmla="*/ 1787 w 2128"/>
                    <a:gd name="T9" fmla="*/ 270 h 2156"/>
                    <a:gd name="T10" fmla="*/ 1773 w 2128"/>
                    <a:gd name="T11" fmla="*/ 369 h 2156"/>
                    <a:gd name="T12" fmla="*/ 1787 w 2128"/>
                    <a:gd name="T13" fmla="*/ 482 h 2156"/>
                    <a:gd name="T14" fmla="*/ 1958 w 2128"/>
                    <a:gd name="T15" fmla="*/ 553 h 2156"/>
                    <a:gd name="T16" fmla="*/ 1887 w 2128"/>
                    <a:gd name="T17" fmla="*/ 567 h 2156"/>
                    <a:gd name="T18" fmla="*/ 1943 w 2128"/>
                    <a:gd name="T19" fmla="*/ 596 h 2156"/>
                    <a:gd name="T20" fmla="*/ 1986 w 2128"/>
                    <a:gd name="T21" fmla="*/ 553 h 2156"/>
                    <a:gd name="T22" fmla="*/ 2071 w 2128"/>
                    <a:gd name="T23" fmla="*/ 582 h 2156"/>
                    <a:gd name="T24" fmla="*/ 2043 w 2128"/>
                    <a:gd name="T25" fmla="*/ 738 h 2156"/>
                    <a:gd name="T26" fmla="*/ 1986 w 2128"/>
                    <a:gd name="T27" fmla="*/ 908 h 2156"/>
                    <a:gd name="T28" fmla="*/ 1958 w 2128"/>
                    <a:gd name="T29" fmla="*/ 1106 h 2156"/>
                    <a:gd name="T30" fmla="*/ 1929 w 2128"/>
                    <a:gd name="T31" fmla="*/ 1291 h 2156"/>
                    <a:gd name="T32" fmla="*/ 1802 w 2128"/>
                    <a:gd name="T33" fmla="*/ 1418 h 2156"/>
                    <a:gd name="T34" fmla="*/ 1646 w 2128"/>
                    <a:gd name="T35" fmla="*/ 1504 h 2156"/>
                    <a:gd name="T36" fmla="*/ 1447 w 2128"/>
                    <a:gd name="T37" fmla="*/ 1560 h 2156"/>
                    <a:gd name="T38" fmla="*/ 1291 w 2128"/>
                    <a:gd name="T39" fmla="*/ 1574 h 2156"/>
                    <a:gd name="T40" fmla="*/ 1163 w 2128"/>
                    <a:gd name="T41" fmla="*/ 1574 h 2156"/>
                    <a:gd name="T42" fmla="*/ 965 w 2128"/>
                    <a:gd name="T43" fmla="*/ 1546 h 2156"/>
                    <a:gd name="T44" fmla="*/ 851 w 2128"/>
                    <a:gd name="T45" fmla="*/ 1560 h 2156"/>
                    <a:gd name="T46" fmla="*/ 752 w 2128"/>
                    <a:gd name="T47" fmla="*/ 1617 h 2156"/>
                    <a:gd name="T48" fmla="*/ 667 w 2128"/>
                    <a:gd name="T49" fmla="*/ 1688 h 2156"/>
                    <a:gd name="T50" fmla="*/ 582 w 2128"/>
                    <a:gd name="T51" fmla="*/ 1830 h 2156"/>
                    <a:gd name="T52" fmla="*/ 57 w 2128"/>
                    <a:gd name="T53" fmla="*/ 2156 h 2156"/>
                    <a:gd name="T54" fmla="*/ 43 w 2128"/>
                    <a:gd name="T55" fmla="*/ 1901 h 2156"/>
                    <a:gd name="T56" fmla="*/ 29 w 2128"/>
                    <a:gd name="T57" fmla="*/ 1844 h 2156"/>
                    <a:gd name="T58" fmla="*/ 0 w 2128"/>
                    <a:gd name="T59" fmla="*/ 1731 h 2156"/>
                    <a:gd name="T60" fmla="*/ 0 w 2128"/>
                    <a:gd name="T61" fmla="*/ 1617 h 2156"/>
                    <a:gd name="T62" fmla="*/ 15 w 2128"/>
                    <a:gd name="T63" fmla="*/ 1518 h 2156"/>
                    <a:gd name="T64" fmla="*/ 29 w 2128"/>
                    <a:gd name="T65" fmla="*/ 1475 h 2156"/>
                    <a:gd name="T66" fmla="*/ 57 w 2128"/>
                    <a:gd name="T67" fmla="*/ 1390 h 2156"/>
                    <a:gd name="T68" fmla="*/ 128 w 2128"/>
                    <a:gd name="T69" fmla="*/ 1248 h 2156"/>
                    <a:gd name="T70" fmla="*/ 128 w 2128"/>
                    <a:gd name="T71" fmla="*/ 1206 h 2156"/>
                    <a:gd name="T72" fmla="*/ 142 w 2128"/>
                    <a:gd name="T73" fmla="*/ 1149 h 2156"/>
                    <a:gd name="T74" fmla="*/ 156 w 2128"/>
                    <a:gd name="T75" fmla="*/ 1106 h 2156"/>
                    <a:gd name="T76" fmla="*/ 227 w 2128"/>
                    <a:gd name="T77" fmla="*/ 1064 h 2156"/>
                    <a:gd name="T78" fmla="*/ 369 w 2128"/>
                    <a:gd name="T79" fmla="*/ 950 h 2156"/>
                    <a:gd name="T80" fmla="*/ 511 w 2128"/>
                    <a:gd name="T81" fmla="*/ 851 h 2156"/>
                    <a:gd name="T82" fmla="*/ 624 w 2128"/>
                    <a:gd name="T83" fmla="*/ 851 h 2156"/>
                    <a:gd name="T84" fmla="*/ 681 w 2128"/>
                    <a:gd name="T85" fmla="*/ 865 h 2156"/>
                    <a:gd name="T86" fmla="*/ 752 w 2128"/>
                    <a:gd name="T87" fmla="*/ 879 h 2156"/>
                    <a:gd name="T88" fmla="*/ 809 w 2128"/>
                    <a:gd name="T89" fmla="*/ 908 h 2156"/>
                    <a:gd name="T90" fmla="*/ 866 w 2128"/>
                    <a:gd name="T91" fmla="*/ 908 h 2156"/>
                    <a:gd name="T92" fmla="*/ 951 w 2128"/>
                    <a:gd name="T93" fmla="*/ 879 h 2156"/>
                    <a:gd name="T94" fmla="*/ 993 w 2128"/>
                    <a:gd name="T95" fmla="*/ 851 h 2156"/>
                    <a:gd name="T96" fmla="*/ 1022 w 2128"/>
                    <a:gd name="T97" fmla="*/ 794 h 2156"/>
                    <a:gd name="T98" fmla="*/ 1064 w 2128"/>
                    <a:gd name="T99" fmla="*/ 766 h 2156"/>
                    <a:gd name="T100" fmla="*/ 1092 w 2128"/>
                    <a:gd name="T101" fmla="*/ 709 h 2156"/>
                    <a:gd name="T102" fmla="*/ 979 w 2128"/>
                    <a:gd name="T103" fmla="*/ 638 h 2156"/>
                    <a:gd name="T104" fmla="*/ 1064 w 2128"/>
                    <a:gd name="T105" fmla="*/ 539 h 2156"/>
                    <a:gd name="T106" fmla="*/ 1107 w 2128"/>
                    <a:gd name="T107" fmla="*/ 426 h 2156"/>
                    <a:gd name="T108" fmla="*/ 1192 w 2128"/>
                    <a:gd name="T109" fmla="*/ 383 h 2156"/>
                    <a:gd name="T110" fmla="*/ 1348 w 2128"/>
                    <a:gd name="T111" fmla="*/ 340 h 2156"/>
                    <a:gd name="T112" fmla="*/ 1404 w 2128"/>
                    <a:gd name="T113" fmla="*/ 284 h 2156"/>
                    <a:gd name="T114" fmla="*/ 1447 w 2128"/>
                    <a:gd name="T115" fmla="*/ 156 h 2156"/>
                    <a:gd name="T116" fmla="*/ 1518 w 2128"/>
                    <a:gd name="T117" fmla="*/ 57 h 2156"/>
                    <a:gd name="T118" fmla="*/ 1617 w 2128"/>
                    <a:gd name="T119" fmla="*/ 14 h 215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2128"/>
                    <a:gd name="T181" fmla="*/ 0 h 2156"/>
                    <a:gd name="T182" fmla="*/ 2128 w 2128"/>
                    <a:gd name="T183" fmla="*/ 2156 h 215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2128" h="2156">
                      <a:moveTo>
                        <a:pt x="1660" y="28"/>
                      </a:moveTo>
                      <a:lnTo>
                        <a:pt x="1674" y="28"/>
                      </a:lnTo>
                      <a:lnTo>
                        <a:pt x="1688" y="28"/>
                      </a:lnTo>
                      <a:lnTo>
                        <a:pt x="1702" y="28"/>
                      </a:lnTo>
                      <a:lnTo>
                        <a:pt x="1717" y="14"/>
                      </a:lnTo>
                      <a:lnTo>
                        <a:pt x="1731" y="14"/>
                      </a:lnTo>
                      <a:lnTo>
                        <a:pt x="1731" y="28"/>
                      </a:lnTo>
                      <a:lnTo>
                        <a:pt x="1745" y="28"/>
                      </a:lnTo>
                      <a:lnTo>
                        <a:pt x="1759" y="28"/>
                      </a:lnTo>
                      <a:lnTo>
                        <a:pt x="1759" y="43"/>
                      </a:lnTo>
                      <a:lnTo>
                        <a:pt x="1773" y="57"/>
                      </a:lnTo>
                      <a:lnTo>
                        <a:pt x="1787" y="57"/>
                      </a:lnTo>
                      <a:lnTo>
                        <a:pt x="1787" y="71"/>
                      </a:lnTo>
                      <a:lnTo>
                        <a:pt x="1802" y="71"/>
                      </a:lnTo>
                      <a:lnTo>
                        <a:pt x="1802" y="85"/>
                      </a:lnTo>
                      <a:lnTo>
                        <a:pt x="1802" y="99"/>
                      </a:lnTo>
                      <a:lnTo>
                        <a:pt x="1802" y="113"/>
                      </a:lnTo>
                      <a:lnTo>
                        <a:pt x="1802" y="128"/>
                      </a:lnTo>
                      <a:lnTo>
                        <a:pt x="1816" y="128"/>
                      </a:lnTo>
                      <a:lnTo>
                        <a:pt x="1802" y="142"/>
                      </a:lnTo>
                      <a:lnTo>
                        <a:pt x="1802" y="156"/>
                      </a:lnTo>
                      <a:lnTo>
                        <a:pt x="1802" y="170"/>
                      </a:lnTo>
                      <a:lnTo>
                        <a:pt x="1802" y="184"/>
                      </a:lnTo>
                      <a:lnTo>
                        <a:pt x="1802" y="199"/>
                      </a:lnTo>
                      <a:lnTo>
                        <a:pt x="1802" y="213"/>
                      </a:lnTo>
                      <a:lnTo>
                        <a:pt x="1802" y="227"/>
                      </a:lnTo>
                      <a:lnTo>
                        <a:pt x="1802" y="241"/>
                      </a:lnTo>
                      <a:lnTo>
                        <a:pt x="1787" y="241"/>
                      </a:lnTo>
                      <a:lnTo>
                        <a:pt x="1787" y="255"/>
                      </a:lnTo>
                      <a:lnTo>
                        <a:pt x="1787" y="270"/>
                      </a:lnTo>
                      <a:lnTo>
                        <a:pt x="1787" y="284"/>
                      </a:lnTo>
                      <a:lnTo>
                        <a:pt x="1773" y="284"/>
                      </a:lnTo>
                      <a:lnTo>
                        <a:pt x="1773" y="298"/>
                      </a:lnTo>
                      <a:lnTo>
                        <a:pt x="1773" y="312"/>
                      </a:lnTo>
                      <a:lnTo>
                        <a:pt x="1773" y="326"/>
                      </a:lnTo>
                      <a:lnTo>
                        <a:pt x="1759" y="326"/>
                      </a:lnTo>
                      <a:lnTo>
                        <a:pt x="1759" y="340"/>
                      </a:lnTo>
                      <a:lnTo>
                        <a:pt x="1773" y="355"/>
                      </a:lnTo>
                      <a:lnTo>
                        <a:pt x="1773" y="369"/>
                      </a:lnTo>
                      <a:lnTo>
                        <a:pt x="1773" y="383"/>
                      </a:lnTo>
                      <a:lnTo>
                        <a:pt x="1773" y="397"/>
                      </a:lnTo>
                      <a:lnTo>
                        <a:pt x="1773" y="411"/>
                      </a:lnTo>
                      <a:lnTo>
                        <a:pt x="1773" y="426"/>
                      </a:lnTo>
                      <a:lnTo>
                        <a:pt x="1773" y="440"/>
                      </a:lnTo>
                      <a:lnTo>
                        <a:pt x="1773" y="454"/>
                      </a:lnTo>
                      <a:lnTo>
                        <a:pt x="1787" y="454"/>
                      </a:lnTo>
                      <a:lnTo>
                        <a:pt x="1787" y="468"/>
                      </a:lnTo>
                      <a:lnTo>
                        <a:pt x="1787" y="482"/>
                      </a:lnTo>
                      <a:lnTo>
                        <a:pt x="1802" y="496"/>
                      </a:lnTo>
                      <a:lnTo>
                        <a:pt x="1816" y="496"/>
                      </a:lnTo>
                      <a:lnTo>
                        <a:pt x="1816" y="511"/>
                      </a:lnTo>
                      <a:lnTo>
                        <a:pt x="1830" y="525"/>
                      </a:lnTo>
                      <a:lnTo>
                        <a:pt x="1929" y="525"/>
                      </a:lnTo>
                      <a:lnTo>
                        <a:pt x="1972" y="525"/>
                      </a:lnTo>
                      <a:lnTo>
                        <a:pt x="1958" y="539"/>
                      </a:lnTo>
                      <a:lnTo>
                        <a:pt x="1958" y="553"/>
                      </a:lnTo>
                      <a:lnTo>
                        <a:pt x="1958" y="567"/>
                      </a:lnTo>
                      <a:lnTo>
                        <a:pt x="1958" y="582"/>
                      </a:lnTo>
                      <a:lnTo>
                        <a:pt x="1943" y="582"/>
                      </a:lnTo>
                      <a:lnTo>
                        <a:pt x="1929" y="582"/>
                      </a:lnTo>
                      <a:lnTo>
                        <a:pt x="1901" y="567"/>
                      </a:lnTo>
                      <a:lnTo>
                        <a:pt x="1887" y="567"/>
                      </a:lnTo>
                      <a:lnTo>
                        <a:pt x="1887" y="582"/>
                      </a:lnTo>
                      <a:lnTo>
                        <a:pt x="1901" y="582"/>
                      </a:lnTo>
                      <a:lnTo>
                        <a:pt x="1915" y="596"/>
                      </a:lnTo>
                      <a:lnTo>
                        <a:pt x="1929" y="596"/>
                      </a:lnTo>
                      <a:lnTo>
                        <a:pt x="1943" y="596"/>
                      </a:lnTo>
                      <a:lnTo>
                        <a:pt x="1958" y="596"/>
                      </a:lnTo>
                      <a:lnTo>
                        <a:pt x="1972" y="596"/>
                      </a:lnTo>
                      <a:lnTo>
                        <a:pt x="1972" y="582"/>
                      </a:lnTo>
                      <a:lnTo>
                        <a:pt x="1986" y="582"/>
                      </a:lnTo>
                      <a:lnTo>
                        <a:pt x="1986" y="567"/>
                      </a:lnTo>
                      <a:lnTo>
                        <a:pt x="1986" y="553"/>
                      </a:lnTo>
                      <a:lnTo>
                        <a:pt x="2000" y="539"/>
                      </a:lnTo>
                      <a:lnTo>
                        <a:pt x="2014" y="539"/>
                      </a:lnTo>
                      <a:lnTo>
                        <a:pt x="2029" y="539"/>
                      </a:lnTo>
                      <a:lnTo>
                        <a:pt x="2029" y="553"/>
                      </a:lnTo>
                      <a:lnTo>
                        <a:pt x="2043" y="553"/>
                      </a:lnTo>
                      <a:lnTo>
                        <a:pt x="2057" y="553"/>
                      </a:lnTo>
                      <a:lnTo>
                        <a:pt x="2071" y="567"/>
                      </a:lnTo>
                      <a:lnTo>
                        <a:pt x="2071" y="582"/>
                      </a:lnTo>
                      <a:lnTo>
                        <a:pt x="2085" y="582"/>
                      </a:lnTo>
                      <a:lnTo>
                        <a:pt x="2085" y="596"/>
                      </a:lnTo>
                      <a:lnTo>
                        <a:pt x="2114" y="638"/>
                      </a:lnTo>
                      <a:lnTo>
                        <a:pt x="2128" y="652"/>
                      </a:lnTo>
                      <a:lnTo>
                        <a:pt x="2114" y="667"/>
                      </a:lnTo>
                      <a:lnTo>
                        <a:pt x="2099" y="667"/>
                      </a:lnTo>
                      <a:lnTo>
                        <a:pt x="2099" y="681"/>
                      </a:lnTo>
                      <a:lnTo>
                        <a:pt x="2085" y="695"/>
                      </a:lnTo>
                      <a:lnTo>
                        <a:pt x="2057" y="723"/>
                      </a:lnTo>
                      <a:lnTo>
                        <a:pt x="2043" y="738"/>
                      </a:lnTo>
                      <a:lnTo>
                        <a:pt x="2043" y="752"/>
                      </a:lnTo>
                      <a:lnTo>
                        <a:pt x="2029" y="752"/>
                      </a:lnTo>
                      <a:lnTo>
                        <a:pt x="2029" y="766"/>
                      </a:lnTo>
                      <a:lnTo>
                        <a:pt x="2029" y="780"/>
                      </a:lnTo>
                      <a:lnTo>
                        <a:pt x="2014" y="780"/>
                      </a:lnTo>
                      <a:lnTo>
                        <a:pt x="2014" y="794"/>
                      </a:lnTo>
                      <a:lnTo>
                        <a:pt x="2014" y="823"/>
                      </a:lnTo>
                      <a:lnTo>
                        <a:pt x="2000" y="837"/>
                      </a:lnTo>
                      <a:lnTo>
                        <a:pt x="2000" y="851"/>
                      </a:lnTo>
                      <a:lnTo>
                        <a:pt x="1986" y="879"/>
                      </a:lnTo>
                      <a:lnTo>
                        <a:pt x="1986" y="894"/>
                      </a:lnTo>
                      <a:lnTo>
                        <a:pt x="1986" y="908"/>
                      </a:lnTo>
                      <a:lnTo>
                        <a:pt x="1986" y="936"/>
                      </a:lnTo>
                      <a:lnTo>
                        <a:pt x="1986" y="965"/>
                      </a:lnTo>
                      <a:lnTo>
                        <a:pt x="1986" y="979"/>
                      </a:lnTo>
                      <a:lnTo>
                        <a:pt x="1986" y="993"/>
                      </a:lnTo>
                      <a:lnTo>
                        <a:pt x="1972" y="1007"/>
                      </a:lnTo>
                      <a:lnTo>
                        <a:pt x="1972" y="1021"/>
                      </a:lnTo>
                      <a:lnTo>
                        <a:pt x="1958" y="1035"/>
                      </a:lnTo>
                      <a:lnTo>
                        <a:pt x="1958" y="1064"/>
                      </a:lnTo>
                      <a:lnTo>
                        <a:pt x="1958" y="1078"/>
                      </a:lnTo>
                      <a:lnTo>
                        <a:pt x="1958" y="1092"/>
                      </a:lnTo>
                      <a:lnTo>
                        <a:pt x="1958" y="1106"/>
                      </a:lnTo>
                      <a:lnTo>
                        <a:pt x="1958" y="1135"/>
                      </a:lnTo>
                      <a:lnTo>
                        <a:pt x="1958" y="1149"/>
                      </a:lnTo>
                      <a:lnTo>
                        <a:pt x="1972" y="1163"/>
                      </a:lnTo>
                      <a:lnTo>
                        <a:pt x="1958" y="1163"/>
                      </a:lnTo>
                      <a:lnTo>
                        <a:pt x="1958" y="1177"/>
                      </a:lnTo>
                      <a:lnTo>
                        <a:pt x="1958" y="1220"/>
                      </a:lnTo>
                      <a:lnTo>
                        <a:pt x="1943" y="1248"/>
                      </a:lnTo>
                      <a:lnTo>
                        <a:pt x="1943" y="1262"/>
                      </a:lnTo>
                      <a:lnTo>
                        <a:pt x="1943" y="1277"/>
                      </a:lnTo>
                      <a:lnTo>
                        <a:pt x="1929" y="1291"/>
                      </a:lnTo>
                      <a:lnTo>
                        <a:pt x="1929" y="1305"/>
                      </a:lnTo>
                      <a:lnTo>
                        <a:pt x="1915" y="1305"/>
                      </a:lnTo>
                      <a:lnTo>
                        <a:pt x="1915" y="1319"/>
                      </a:lnTo>
                      <a:lnTo>
                        <a:pt x="1915" y="1333"/>
                      </a:lnTo>
                      <a:lnTo>
                        <a:pt x="1901" y="1333"/>
                      </a:lnTo>
                      <a:lnTo>
                        <a:pt x="1887" y="1348"/>
                      </a:lnTo>
                      <a:lnTo>
                        <a:pt x="1887" y="1362"/>
                      </a:lnTo>
                      <a:lnTo>
                        <a:pt x="1858" y="1376"/>
                      </a:lnTo>
                      <a:lnTo>
                        <a:pt x="1844" y="1390"/>
                      </a:lnTo>
                      <a:lnTo>
                        <a:pt x="1816" y="1404"/>
                      </a:lnTo>
                      <a:lnTo>
                        <a:pt x="1802" y="1418"/>
                      </a:lnTo>
                      <a:lnTo>
                        <a:pt x="1773" y="1433"/>
                      </a:lnTo>
                      <a:lnTo>
                        <a:pt x="1759" y="1447"/>
                      </a:lnTo>
                      <a:lnTo>
                        <a:pt x="1745" y="1461"/>
                      </a:lnTo>
                      <a:lnTo>
                        <a:pt x="1731" y="1461"/>
                      </a:lnTo>
                      <a:lnTo>
                        <a:pt x="1717" y="1461"/>
                      </a:lnTo>
                      <a:lnTo>
                        <a:pt x="1717" y="1475"/>
                      </a:lnTo>
                      <a:lnTo>
                        <a:pt x="1702" y="1475"/>
                      </a:lnTo>
                      <a:lnTo>
                        <a:pt x="1688" y="1489"/>
                      </a:lnTo>
                      <a:lnTo>
                        <a:pt x="1674" y="1489"/>
                      </a:lnTo>
                      <a:lnTo>
                        <a:pt x="1660" y="1489"/>
                      </a:lnTo>
                      <a:lnTo>
                        <a:pt x="1646" y="1504"/>
                      </a:lnTo>
                      <a:lnTo>
                        <a:pt x="1631" y="1504"/>
                      </a:lnTo>
                      <a:lnTo>
                        <a:pt x="1617" y="1518"/>
                      </a:lnTo>
                      <a:lnTo>
                        <a:pt x="1603" y="1518"/>
                      </a:lnTo>
                      <a:lnTo>
                        <a:pt x="1589" y="1518"/>
                      </a:lnTo>
                      <a:lnTo>
                        <a:pt x="1575" y="1532"/>
                      </a:lnTo>
                      <a:lnTo>
                        <a:pt x="1560" y="1532"/>
                      </a:lnTo>
                      <a:lnTo>
                        <a:pt x="1532" y="1532"/>
                      </a:lnTo>
                      <a:lnTo>
                        <a:pt x="1532" y="1546"/>
                      </a:lnTo>
                      <a:lnTo>
                        <a:pt x="1518" y="1546"/>
                      </a:lnTo>
                      <a:lnTo>
                        <a:pt x="1504" y="1546"/>
                      </a:lnTo>
                      <a:lnTo>
                        <a:pt x="1490" y="1546"/>
                      </a:lnTo>
                      <a:lnTo>
                        <a:pt x="1461" y="1546"/>
                      </a:lnTo>
                      <a:lnTo>
                        <a:pt x="1447" y="1560"/>
                      </a:lnTo>
                      <a:lnTo>
                        <a:pt x="1419" y="1560"/>
                      </a:lnTo>
                      <a:lnTo>
                        <a:pt x="1404" y="1560"/>
                      </a:lnTo>
                      <a:lnTo>
                        <a:pt x="1390" y="1560"/>
                      </a:lnTo>
                      <a:lnTo>
                        <a:pt x="1376" y="1560"/>
                      </a:lnTo>
                      <a:lnTo>
                        <a:pt x="1362" y="1574"/>
                      </a:lnTo>
                      <a:lnTo>
                        <a:pt x="1348" y="1574"/>
                      </a:lnTo>
                      <a:lnTo>
                        <a:pt x="1334" y="1574"/>
                      </a:lnTo>
                      <a:lnTo>
                        <a:pt x="1319" y="1574"/>
                      </a:lnTo>
                      <a:lnTo>
                        <a:pt x="1305" y="1574"/>
                      </a:lnTo>
                      <a:lnTo>
                        <a:pt x="1291" y="1574"/>
                      </a:lnTo>
                      <a:lnTo>
                        <a:pt x="1277" y="1574"/>
                      </a:lnTo>
                      <a:lnTo>
                        <a:pt x="1263" y="1574"/>
                      </a:lnTo>
                      <a:lnTo>
                        <a:pt x="1248" y="1574"/>
                      </a:lnTo>
                      <a:lnTo>
                        <a:pt x="1234" y="1574"/>
                      </a:lnTo>
                      <a:lnTo>
                        <a:pt x="1220" y="1574"/>
                      </a:lnTo>
                      <a:lnTo>
                        <a:pt x="1192" y="1574"/>
                      </a:lnTo>
                      <a:lnTo>
                        <a:pt x="1163" y="1574"/>
                      </a:lnTo>
                      <a:lnTo>
                        <a:pt x="1149" y="1574"/>
                      </a:lnTo>
                      <a:lnTo>
                        <a:pt x="1135" y="1574"/>
                      </a:lnTo>
                      <a:lnTo>
                        <a:pt x="1121" y="1560"/>
                      </a:lnTo>
                      <a:lnTo>
                        <a:pt x="1107" y="1560"/>
                      </a:lnTo>
                      <a:lnTo>
                        <a:pt x="1092" y="1560"/>
                      </a:lnTo>
                      <a:lnTo>
                        <a:pt x="1078" y="1560"/>
                      </a:lnTo>
                      <a:lnTo>
                        <a:pt x="1064" y="1560"/>
                      </a:lnTo>
                      <a:lnTo>
                        <a:pt x="1036" y="1560"/>
                      </a:lnTo>
                      <a:lnTo>
                        <a:pt x="1022" y="1560"/>
                      </a:lnTo>
                      <a:lnTo>
                        <a:pt x="1007" y="1546"/>
                      </a:lnTo>
                      <a:lnTo>
                        <a:pt x="979" y="1546"/>
                      </a:lnTo>
                      <a:lnTo>
                        <a:pt x="965" y="1546"/>
                      </a:lnTo>
                      <a:lnTo>
                        <a:pt x="951" y="1546"/>
                      </a:lnTo>
                      <a:lnTo>
                        <a:pt x="936" y="1546"/>
                      </a:lnTo>
                      <a:lnTo>
                        <a:pt x="922" y="1546"/>
                      </a:lnTo>
                      <a:lnTo>
                        <a:pt x="908" y="1546"/>
                      </a:lnTo>
                      <a:lnTo>
                        <a:pt x="894" y="1546"/>
                      </a:lnTo>
                      <a:lnTo>
                        <a:pt x="894" y="1560"/>
                      </a:lnTo>
                      <a:lnTo>
                        <a:pt x="880" y="1560"/>
                      </a:lnTo>
                      <a:lnTo>
                        <a:pt x="866" y="1560"/>
                      </a:lnTo>
                      <a:lnTo>
                        <a:pt x="851" y="1560"/>
                      </a:lnTo>
                      <a:lnTo>
                        <a:pt x="851" y="1574"/>
                      </a:lnTo>
                      <a:lnTo>
                        <a:pt x="837" y="1574"/>
                      </a:lnTo>
                      <a:lnTo>
                        <a:pt x="823" y="1574"/>
                      </a:lnTo>
                      <a:lnTo>
                        <a:pt x="809" y="1589"/>
                      </a:lnTo>
                      <a:lnTo>
                        <a:pt x="795" y="1589"/>
                      </a:lnTo>
                      <a:lnTo>
                        <a:pt x="795" y="1603"/>
                      </a:lnTo>
                      <a:lnTo>
                        <a:pt x="780" y="1603"/>
                      </a:lnTo>
                      <a:lnTo>
                        <a:pt x="766" y="1603"/>
                      </a:lnTo>
                      <a:lnTo>
                        <a:pt x="766" y="1617"/>
                      </a:lnTo>
                      <a:lnTo>
                        <a:pt x="752" y="1617"/>
                      </a:lnTo>
                      <a:lnTo>
                        <a:pt x="752" y="1631"/>
                      </a:lnTo>
                      <a:lnTo>
                        <a:pt x="738" y="1631"/>
                      </a:lnTo>
                      <a:lnTo>
                        <a:pt x="724" y="1645"/>
                      </a:lnTo>
                      <a:lnTo>
                        <a:pt x="710" y="1645"/>
                      </a:lnTo>
                      <a:lnTo>
                        <a:pt x="695" y="1660"/>
                      </a:lnTo>
                      <a:lnTo>
                        <a:pt x="681" y="1674"/>
                      </a:lnTo>
                      <a:lnTo>
                        <a:pt x="667" y="1688"/>
                      </a:lnTo>
                      <a:lnTo>
                        <a:pt x="653" y="1702"/>
                      </a:lnTo>
                      <a:lnTo>
                        <a:pt x="653" y="1716"/>
                      </a:lnTo>
                      <a:lnTo>
                        <a:pt x="639" y="1745"/>
                      </a:lnTo>
                      <a:lnTo>
                        <a:pt x="624" y="1759"/>
                      </a:lnTo>
                      <a:lnTo>
                        <a:pt x="610" y="1773"/>
                      </a:lnTo>
                      <a:lnTo>
                        <a:pt x="596" y="1787"/>
                      </a:lnTo>
                      <a:lnTo>
                        <a:pt x="596" y="1801"/>
                      </a:lnTo>
                      <a:lnTo>
                        <a:pt x="582" y="1816"/>
                      </a:lnTo>
                      <a:lnTo>
                        <a:pt x="582" y="1830"/>
                      </a:lnTo>
                      <a:lnTo>
                        <a:pt x="539" y="1887"/>
                      </a:lnTo>
                      <a:lnTo>
                        <a:pt x="454" y="1986"/>
                      </a:lnTo>
                      <a:lnTo>
                        <a:pt x="440" y="2000"/>
                      </a:lnTo>
                      <a:lnTo>
                        <a:pt x="412" y="2028"/>
                      </a:lnTo>
                      <a:lnTo>
                        <a:pt x="398" y="2057"/>
                      </a:lnTo>
                      <a:lnTo>
                        <a:pt x="327" y="2085"/>
                      </a:lnTo>
                      <a:lnTo>
                        <a:pt x="298" y="2085"/>
                      </a:lnTo>
                      <a:lnTo>
                        <a:pt x="284" y="2099"/>
                      </a:lnTo>
                      <a:lnTo>
                        <a:pt x="171" y="2156"/>
                      </a:lnTo>
                      <a:lnTo>
                        <a:pt x="156" y="2156"/>
                      </a:lnTo>
                      <a:lnTo>
                        <a:pt x="57" y="2156"/>
                      </a:lnTo>
                      <a:lnTo>
                        <a:pt x="57" y="2142"/>
                      </a:lnTo>
                      <a:lnTo>
                        <a:pt x="57" y="2128"/>
                      </a:lnTo>
                      <a:lnTo>
                        <a:pt x="57" y="2113"/>
                      </a:lnTo>
                      <a:lnTo>
                        <a:pt x="57" y="2085"/>
                      </a:lnTo>
                      <a:lnTo>
                        <a:pt x="57" y="2071"/>
                      </a:lnTo>
                      <a:lnTo>
                        <a:pt x="57" y="2057"/>
                      </a:lnTo>
                      <a:lnTo>
                        <a:pt x="57" y="2014"/>
                      </a:lnTo>
                      <a:lnTo>
                        <a:pt x="57" y="2000"/>
                      </a:lnTo>
                      <a:lnTo>
                        <a:pt x="57" y="1986"/>
                      </a:lnTo>
                      <a:lnTo>
                        <a:pt x="57" y="1943"/>
                      </a:lnTo>
                      <a:lnTo>
                        <a:pt x="57" y="1915"/>
                      </a:lnTo>
                      <a:lnTo>
                        <a:pt x="43" y="1915"/>
                      </a:lnTo>
                      <a:lnTo>
                        <a:pt x="43" y="1901"/>
                      </a:lnTo>
                      <a:lnTo>
                        <a:pt x="43" y="1887"/>
                      </a:lnTo>
                      <a:lnTo>
                        <a:pt x="43" y="1872"/>
                      </a:lnTo>
                      <a:lnTo>
                        <a:pt x="29" y="1872"/>
                      </a:lnTo>
                      <a:lnTo>
                        <a:pt x="29" y="1858"/>
                      </a:lnTo>
                      <a:lnTo>
                        <a:pt x="29" y="1844"/>
                      </a:lnTo>
                      <a:lnTo>
                        <a:pt x="29" y="1830"/>
                      </a:lnTo>
                      <a:lnTo>
                        <a:pt x="15" y="1801"/>
                      </a:lnTo>
                      <a:lnTo>
                        <a:pt x="15" y="1773"/>
                      </a:lnTo>
                      <a:lnTo>
                        <a:pt x="0" y="1759"/>
                      </a:lnTo>
                      <a:lnTo>
                        <a:pt x="0" y="1745"/>
                      </a:lnTo>
                      <a:lnTo>
                        <a:pt x="0" y="1731"/>
                      </a:lnTo>
                      <a:lnTo>
                        <a:pt x="0" y="1716"/>
                      </a:lnTo>
                      <a:lnTo>
                        <a:pt x="0" y="1702"/>
                      </a:lnTo>
                      <a:lnTo>
                        <a:pt x="0" y="1688"/>
                      </a:lnTo>
                      <a:lnTo>
                        <a:pt x="0" y="1674"/>
                      </a:lnTo>
                      <a:lnTo>
                        <a:pt x="0" y="1660"/>
                      </a:lnTo>
                      <a:lnTo>
                        <a:pt x="0" y="1645"/>
                      </a:lnTo>
                      <a:lnTo>
                        <a:pt x="0" y="1631"/>
                      </a:lnTo>
                      <a:lnTo>
                        <a:pt x="0" y="1617"/>
                      </a:lnTo>
                      <a:lnTo>
                        <a:pt x="0" y="1603"/>
                      </a:lnTo>
                      <a:lnTo>
                        <a:pt x="0" y="1589"/>
                      </a:lnTo>
                      <a:lnTo>
                        <a:pt x="15" y="1574"/>
                      </a:lnTo>
                      <a:lnTo>
                        <a:pt x="15" y="1560"/>
                      </a:lnTo>
                      <a:lnTo>
                        <a:pt x="15" y="1546"/>
                      </a:lnTo>
                      <a:lnTo>
                        <a:pt x="15" y="1532"/>
                      </a:lnTo>
                      <a:lnTo>
                        <a:pt x="15" y="1518"/>
                      </a:lnTo>
                      <a:lnTo>
                        <a:pt x="29" y="1518"/>
                      </a:lnTo>
                      <a:lnTo>
                        <a:pt x="29" y="1504"/>
                      </a:lnTo>
                      <a:lnTo>
                        <a:pt x="29" y="1489"/>
                      </a:lnTo>
                      <a:lnTo>
                        <a:pt x="29" y="1475"/>
                      </a:lnTo>
                      <a:lnTo>
                        <a:pt x="29" y="1461"/>
                      </a:lnTo>
                      <a:lnTo>
                        <a:pt x="43" y="1447"/>
                      </a:lnTo>
                      <a:lnTo>
                        <a:pt x="43" y="1433"/>
                      </a:lnTo>
                      <a:lnTo>
                        <a:pt x="43" y="1418"/>
                      </a:lnTo>
                      <a:lnTo>
                        <a:pt x="57" y="1404"/>
                      </a:lnTo>
                      <a:lnTo>
                        <a:pt x="57" y="1390"/>
                      </a:lnTo>
                      <a:lnTo>
                        <a:pt x="71" y="1348"/>
                      </a:lnTo>
                      <a:lnTo>
                        <a:pt x="100" y="1291"/>
                      </a:lnTo>
                      <a:lnTo>
                        <a:pt x="100" y="1277"/>
                      </a:lnTo>
                      <a:lnTo>
                        <a:pt x="100" y="1262"/>
                      </a:lnTo>
                      <a:lnTo>
                        <a:pt x="114" y="1262"/>
                      </a:lnTo>
                      <a:lnTo>
                        <a:pt x="128" y="1262"/>
                      </a:lnTo>
                      <a:lnTo>
                        <a:pt x="128" y="1248"/>
                      </a:lnTo>
                      <a:lnTo>
                        <a:pt x="114" y="1234"/>
                      </a:lnTo>
                      <a:lnTo>
                        <a:pt x="114" y="1220"/>
                      </a:lnTo>
                      <a:lnTo>
                        <a:pt x="128" y="1206"/>
                      </a:lnTo>
                      <a:lnTo>
                        <a:pt x="128" y="1192"/>
                      </a:lnTo>
                      <a:lnTo>
                        <a:pt x="128" y="1177"/>
                      </a:lnTo>
                      <a:lnTo>
                        <a:pt x="142" y="1177"/>
                      </a:lnTo>
                      <a:lnTo>
                        <a:pt x="142" y="1163"/>
                      </a:lnTo>
                      <a:lnTo>
                        <a:pt x="142" y="1149"/>
                      </a:lnTo>
                      <a:lnTo>
                        <a:pt x="142" y="1135"/>
                      </a:lnTo>
                      <a:lnTo>
                        <a:pt x="156" y="1135"/>
                      </a:lnTo>
                      <a:lnTo>
                        <a:pt x="156" y="1121"/>
                      </a:lnTo>
                      <a:lnTo>
                        <a:pt x="156" y="1106"/>
                      </a:lnTo>
                      <a:lnTo>
                        <a:pt x="156" y="1092"/>
                      </a:lnTo>
                      <a:lnTo>
                        <a:pt x="171" y="1092"/>
                      </a:lnTo>
                      <a:lnTo>
                        <a:pt x="171" y="1078"/>
                      </a:lnTo>
                      <a:lnTo>
                        <a:pt x="171" y="1064"/>
                      </a:lnTo>
                      <a:lnTo>
                        <a:pt x="185" y="1064"/>
                      </a:lnTo>
                      <a:lnTo>
                        <a:pt x="199" y="1064"/>
                      </a:lnTo>
                      <a:lnTo>
                        <a:pt x="213" y="1064"/>
                      </a:lnTo>
                      <a:lnTo>
                        <a:pt x="227" y="1064"/>
                      </a:lnTo>
                      <a:lnTo>
                        <a:pt x="242" y="1064"/>
                      </a:lnTo>
                      <a:lnTo>
                        <a:pt x="256" y="1064"/>
                      </a:lnTo>
                      <a:lnTo>
                        <a:pt x="256" y="1050"/>
                      </a:lnTo>
                      <a:lnTo>
                        <a:pt x="270" y="1050"/>
                      </a:lnTo>
                      <a:lnTo>
                        <a:pt x="284" y="1035"/>
                      </a:lnTo>
                      <a:lnTo>
                        <a:pt x="327" y="993"/>
                      </a:lnTo>
                      <a:lnTo>
                        <a:pt x="355" y="965"/>
                      </a:lnTo>
                      <a:lnTo>
                        <a:pt x="369" y="965"/>
                      </a:lnTo>
                      <a:lnTo>
                        <a:pt x="369" y="950"/>
                      </a:lnTo>
                      <a:lnTo>
                        <a:pt x="383" y="936"/>
                      </a:lnTo>
                      <a:lnTo>
                        <a:pt x="412" y="922"/>
                      </a:lnTo>
                      <a:lnTo>
                        <a:pt x="426" y="894"/>
                      </a:lnTo>
                      <a:lnTo>
                        <a:pt x="440" y="894"/>
                      </a:lnTo>
                      <a:lnTo>
                        <a:pt x="440" y="879"/>
                      </a:lnTo>
                      <a:lnTo>
                        <a:pt x="454" y="879"/>
                      </a:lnTo>
                      <a:lnTo>
                        <a:pt x="468" y="879"/>
                      </a:lnTo>
                      <a:lnTo>
                        <a:pt x="468" y="865"/>
                      </a:lnTo>
                      <a:lnTo>
                        <a:pt x="483" y="865"/>
                      </a:lnTo>
                      <a:lnTo>
                        <a:pt x="497" y="851"/>
                      </a:lnTo>
                      <a:lnTo>
                        <a:pt x="511" y="851"/>
                      </a:lnTo>
                      <a:lnTo>
                        <a:pt x="525" y="851"/>
                      </a:lnTo>
                      <a:lnTo>
                        <a:pt x="539" y="837"/>
                      </a:lnTo>
                      <a:lnTo>
                        <a:pt x="554" y="837"/>
                      </a:lnTo>
                      <a:lnTo>
                        <a:pt x="568" y="837"/>
                      </a:lnTo>
                      <a:lnTo>
                        <a:pt x="582" y="837"/>
                      </a:lnTo>
                      <a:lnTo>
                        <a:pt x="596" y="837"/>
                      </a:lnTo>
                      <a:lnTo>
                        <a:pt x="610" y="823"/>
                      </a:lnTo>
                      <a:lnTo>
                        <a:pt x="624" y="823"/>
                      </a:lnTo>
                      <a:lnTo>
                        <a:pt x="624" y="837"/>
                      </a:lnTo>
                      <a:lnTo>
                        <a:pt x="624" y="851"/>
                      </a:lnTo>
                      <a:lnTo>
                        <a:pt x="639" y="851"/>
                      </a:lnTo>
                      <a:lnTo>
                        <a:pt x="639" y="879"/>
                      </a:lnTo>
                      <a:lnTo>
                        <a:pt x="639" y="865"/>
                      </a:lnTo>
                      <a:lnTo>
                        <a:pt x="653" y="879"/>
                      </a:lnTo>
                      <a:lnTo>
                        <a:pt x="653" y="865"/>
                      </a:lnTo>
                      <a:lnTo>
                        <a:pt x="667" y="865"/>
                      </a:lnTo>
                      <a:lnTo>
                        <a:pt x="681" y="865"/>
                      </a:lnTo>
                      <a:lnTo>
                        <a:pt x="695" y="865"/>
                      </a:lnTo>
                      <a:lnTo>
                        <a:pt x="710" y="865"/>
                      </a:lnTo>
                      <a:lnTo>
                        <a:pt x="724" y="865"/>
                      </a:lnTo>
                      <a:lnTo>
                        <a:pt x="724" y="879"/>
                      </a:lnTo>
                      <a:lnTo>
                        <a:pt x="738" y="879"/>
                      </a:lnTo>
                      <a:lnTo>
                        <a:pt x="752" y="879"/>
                      </a:lnTo>
                      <a:lnTo>
                        <a:pt x="766" y="879"/>
                      </a:lnTo>
                      <a:lnTo>
                        <a:pt x="780" y="879"/>
                      </a:lnTo>
                      <a:lnTo>
                        <a:pt x="780" y="894"/>
                      </a:lnTo>
                      <a:lnTo>
                        <a:pt x="795" y="894"/>
                      </a:lnTo>
                      <a:lnTo>
                        <a:pt x="809" y="908"/>
                      </a:lnTo>
                      <a:lnTo>
                        <a:pt x="823" y="908"/>
                      </a:lnTo>
                      <a:lnTo>
                        <a:pt x="823" y="922"/>
                      </a:lnTo>
                      <a:lnTo>
                        <a:pt x="837" y="922"/>
                      </a:lnTo>
                      <a:lnTo>
                        <a:pt x="837" y="908"/>
                      </a:lnTo>
                      <a:lnTo>
                        <a:pt x="851" y="908"/>
                      </a:lnTo>
                      <a:lnTo>
                        <a:pt x="866" y="908"/>
                      </a:lnTo>
                      <a:lnTo>
                        <a:pt x="894" y="908"/>
                      </a:lnTo>
                      <a:lnTo>
                        <a:pt x="908" y="908"/>
                      </a:lnTo>
                      <a:lnTo>
                        <a:pt x="908" y="894"/>
                      </a:lnTo>
                      <a:lnTo>
                        <a:pt x="922" y="894"/>
                      </a:lnTo>
                      <a:lnTo>
                        <a:pt x="936" y="894"/>
                      </a:lnTo>
                      <a:lnTo>
                        <a:pt x="951" y="879"/>
                      </a:lnTo>
                      <a:lnTo>
                        <a:pt x="965" y="879"/>
                      </a:lnTo>
                      <a:lnTo>
                        <a:pt x="979" y="865"/>
                      </a:lnTo>
                      <a:lnTo>
                        <a:pt x="993" y="851"/>
                      </a:lnTo>
                      <a:lnTo>
                        <a:pt x="993" y="837"/>
                      </a:lnTo>
                      <a:lnTo>
                        <a:pt x="993" y="823"/>
                      </a:lnTo>
                      <a:lnTo>
                        <a:pt x="993" y="809"/>
                      </a:lnTo>
                      <a:lnTo>
                        <a:pt x="1007" y="809"/>
                      </a:lnTo>
                      <a:lnTo>
                        <a:pt x="1022" y="809"/>
                      </a:lnTo>
                      <a:lnTo>
                        <a:pt x="1022" y="794"/>
                      </a:lnTo>
                      <a:lnTo>
                        <a:pt x="1036" y="794"/>
                      </a:lnTo>
                      <a:lnTo>
                        <a:pt x="1050" y="794"/>
                      </a:lnTo>
                      <a:lnTo>
                        <a:pt x="1064" y="794"/>
                      </a:lnTo>
                      <a:lnTo>
                        <a:pt x="1064" y="780"/>
                      </a:lnTo>
                      <a:lnTo>
                        <a:pt x="1064" y="766"/>
                      </a:lnTo>
                      <a:lnTo>
                        <a:pt x="1064" y="752"/>
                      </a:lnTo>
                      <a:lnTo>
                        <a:pt x="1064" y="738"/>
                      </a:lnTo>
                      <a:lnTo>
                        <a:pt x="1078" y="723"/>
                      </a:lnTo>
                      <a:lnTo>
                        <a:pt x="1092" y="723"/>
                      </a:lnTo>
                      <a:lnTo>
                        <a:pt x="1092" y="709"/>
                      </a:lnTo>
                      <a:lnTo>
                        <a:pt x="1064" y="695"/>
                      </a:lnTo>
                      <a:lnTo>
                        <a:pt x="1036" y="681"/>
                      </a:lnTo>
                      <a:lnTo>
                        <a:pt x="1036" y="667"/>
                      </a:lnTo>
                      <a:lnTo>
                        <a:pt x="1036" y="652"/>
                      </a:lnTo>
                      <a:lnTo>
                        <a:pt x="1022" y="652"/>
                      </a:lnTo>
                      <a:lnTo>
                        <a:pt x="979" y="667"/>
                      </a:lnTo>
                      <a:lnTo>
                        <a:pt x="979" y="638"/>
                      </a:lnTo>
                      <a:lnTo>
                        <a:pt x="993" y="638"/>
                      </a:lnTo>
                      <a:lnTo>
                        <a:pt x="993" y="624"/>
                      </a:lnTo>
                      <a:lnTo>
                        <a:pt x="1007" y="610"/>
                      </a:lnTo>
                      <a:lnTo>
                        <a:pt x="1022" y="610"/>
                      </a:lnTo>
                      <a:lnTo>
                        <a:pt x="1022" y="596"/>
                      </a:lnTo>
                      <a:lnTo>
                        <a:pt x="1036" y="582"/>
                      </a:lnTo>
                      <a:lnTo>
                        <a:pt x="1036" y="567"/>
                      </a:lnTo>
                      <a:lnTo>
                        <a:pt x="1050" y="553"/>
                      </a:lnTo>
                      <a:lnTo>
                        <a:pt x="1064" y="539"/>
                      </a:lnTo>
                      <a:lnTo>
                        <a:pt x="1078" y="525"/>
                      </a:lnTo>
                      <a:lnTo>
                        <a:pt x="1078" y="511"/>
                      </a:lnTo>
                      <a:lnTo>
                        <a:pt x="1078" y="496"/>
                      </a:lnTo>
                      <a:lnTo>
                        <a:pt x="1092" y="482"/>
                      </a:lnTo>
                      <a:lnTo>
                        <a:pt x="1092" y="468"/>
                      </a:lnTo>
                      <a:lnTo>
                        <a:pt x="1092" y="454"/>
                      </a:lnTo>
                      <a:lnTo>
                        <a:pt x="1107" y="454"/>
                      </a:lnTo>
                      <a:lnTo>
                        <a:pt x="1107" y="440"/>
                      </a:lnTo>
                      <a:lnTo>
                        <a:pt x="1107" y="426"/>
                      </a:lnTo>
                      <a:lnTo>
                        <a:pt x="1121" y="426"/>
                      </a:lnTo>
                      <a:lnTo>
                        <a:pt x="1121" y="411"/>
                      </a:lnTo>
                      <a:lnTo>
                        <a:pt x="1135" y="411"/>
                      </a:lnTo>
                      <a:lnTo>
                        <a:pt x="1135" y="397"/>
                      </a:lnTo>
                      <a:lnTo>
                        <a:pt x="1149" y="397"/>
                      </a:lnTo>
                      <a:lnTo>
                        <a:pt x="1163" y="383"/>
                      </a:lnTo>
                      <a:lnTo>
                        <a:pt x="1178" y="383"/>
                      </a:lnTo>
                      <a:lnTo>
                        <a:pt x="1192" y="383"/>
                      </a:lnTo>
                      <a:lnTo>
                        <a:pt x="1206" y="383"/>
                      </a:lnTo>
                      <a:lnTo>
                        <a:pt x="1206" y="369"/>
                      </a:lnTo>
                      <a:lnTo>
                        <a:pt x="1263" y="369"/>
                      </a:lnTo>
                      <a:lnTo>
                        <a:pt x="1277" y="369"/>
                      </a:lnTo>
                      <a:lnTo>
                        <a:pt x="1291" y="369"/>
                      </a:lnTo>
                      <a:lnTo>
                        <a:pt x="1305" y="355"/>
                      </a:lnTo>
                      <a:lnTo>
                        <a:pt x="1319" y="355"/>
                      </a:lnTo>
                      <a:lnTo>
                        <a:pt x="1334" y="355"/>
                      </a:lnTo>
                      <a:lnTo>
                        <a:pt x="1348" y="340"/>
                      </a:lnTo>
                      <a:lnTo>
                        <a:pt x="1362" y="340"/>
                      </a:lnTo>
                      <a:lnTo>
                        <a:pt x="1362" y="326"/>
                      </a:lnTo>
                      <a:lnTo>
                        <a:pt x="1376" y="326"/>
                      </a:lnTo>
                      <a:lnTo>
                        <a:pt x="1390" y="312"/>
                      </a:lnTo>
                      <a:lnTo>
                        <a:pt x="1404" y="298"/>
                      </a:lnTo>
                      <a:lnTo>
                        <a:pt x="1404" y="284"/>
                      </a:lnTo>
                      <a:lnTo>
                        <a:pt x="1419" y="270"/>
                      </a:lnTo>
                      <a:lnTo>
                        <a:pt x="1419" y="255"/>
                      </a:lnTo>
                      <a:lnTo>
                        <a:pt x="1433" y="241"/>
                      </a:lnTo>
                      <a:lnTo>
                        <a:pt x="1433" y="227"/>
                      </a:lnTo>
                      <a:lnTo>
                        <a:pt x="1433" y="213"/>
                      </a:lnTo>
                      <a:lnTo>
                        <a:pt x="1433" y="199"/>
                      </a:lnTo>
                      <a:lnTo>
                        <a:pt x="1433" y="184"/>
                      </a:lnTo>
                      <a:lnTo>
                        <a:pt x="1447" y="170"/>
                      </a:lnTo>
                      <a:lnTo>
                        <a:pt x="1447" y="156"/>
                      </a:lnTo>
                      <a:lnTo>
                        <a:pt x="1447" y="142"/>
                      </a:lnTo>
                      <a:lnTo>
                        <a:pt x="1461" y="128"/>
                      </a:lnTo>
                      <a:lnTo>
                        <a:pt x="1461" y="113"/>
                      </a:lnTo>
                      <a:lnTo>
                        <a:pt x="1475" y="113"/>
                      </a:lnTo>
                      <a:lnTo>
                        <a:pt x="1475" y="99"/>
                      </a:lnTo>
                      <a:lnTo>
                        <a:pt x="1490" y="85"/>
                      </a:lnTo>
                      <a:lnTo>
                        <a:pt x="1490" y="71"/>
                      </a:lnTo>
                      <a:lnTo>
                        <a:pt x="1504" y="71"/>
                      </a:lnTo>
                      <a:lnTo>
                        <a:pt x="1504" y="57"/>
                      </a:lnTo>
                      <a:lnTo>
                        <a:pt x="1518" y="57"/>
                      </a:lnTo>
                      <a:lnTo>
                        <a:pt x="1532" y="43"/>
                      </a:lnTo>
                      <a:lnTo>
                        <a:pt x="1546" y="28"/>
                      </a:lnTo>
                      <a:lnTo>
                        <a:pt x="1560" y="28"/>
                      </a:lnTo>
                      <a:lnTo>
                        <a:pt x="1560" y="14"/>
                      </a:lnTo>
                      <a:lnTo>
                        <a:pt x="1575" y="14"/>
                      </a:lnTo>
                      <a:lnTo>
                        <a:pt x="1589" y="14"/>
                      </a:lnTo>
                      <a:lnTo>
                        <a:pt x="1589" y="0"/>
                      </a:lnTo>
                      <a:lnTo>
                        <a:pt x="1603" y="14"/>
                      </a:lnTo>
                      <a:lnTo>
                        <a:pt x="1617" y="14"/>
                      </a:lnTo>
                      <a:lnTo>
                        <a:pt x="1631" y="14"/>
                      </a:lnTo>
                      <a:lnTo>
                        <a:pt x="1631" y="28"/>
                      </a:lnTo>
                      <a:lnTo>
                        <a:pt x="1646" y="28"/>
                      </a:lnTo>
                      <a:lnTo>
                        <a:pt x="1660" y="28"/>
                      </a:lnTo>
                      <a:close/>
                    </a:path>
                  </a:pathLst>
                </a:custGeom>
                <a:pattFill prst="narHorz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17" name="Freeform 39"/>
                <p:cNvSpPr>
                  <a:spLocks/>
                </p:cNvSpPr>
                <p:nvPr/>
              </p:nvSpPr>
              <p:spPr bwMode="gray">
                <a:xfrm>
                  <a:off x="2779" y="2823"/>
                  <a:ext cx="1065" cy="1148"/>
                </a:xfrm>
                <a:custGeom>
                  <a:avLst/>
                  <a:gdLst>
                    <a:gd name="T0" fmla="*/ 614 w 1063"/>
                    <a:gd name="T1" fmla="*/ 212 h 1149"/>
                    <a:gd name="T2" fmla="*/ 642 w 1063"/>
                    <a:gd name="T3" fmla="*/ 227 h 1149"/>
                    <a:gd name="T4" fmla="*/ 656 w 1063"/>
                    <a:gd name="T5" fmla="*/ 241 h 1149"/>
                    <a:gd name="T6" fmla="*/ 770 w 1063"/>
                    <a:gd name="T7" fmla="*/ 297 h 1149"/>
                    <a:gd name="T8" fmla="*/ 830 w 1063"/>
                    <a:gd name="T9" fmla="*/ 283 h 1149"/>
                    <a:gd name="T10" fmla="*/ 901 w 1063"/>
                    <a:gd name="T11" fmla="*/ 241 h 1149"/>
                    <a:gd name="T12" fmla="*/ 958 w 1063"/>
                    <a:gd name="T13" fmla="*/ 198 h 1149"/>
                    <a:gd name="T14" fmla="*/ 1057 w 1063"/>
                    <a:gd name="T15" fmla="*/ 184 h 1149"/>
                    <a:gd name="T16" fmla="*/ 1057 w 1063"/>
                    <a:gd name="T17" fmla="*/ 198 h 1149"/>
                    <a:gd name="T18" fmla="*/ 1043 w 1063"/>
                    <a:gd name="T19" fmla="*/ 241 h 1149"/>
                    <a:gd name="T20" fmla="*/ 1029 w 1063"/>
                    <a:gd name="T21" fmla="*/ 283 h 1149"/>
                    <a:gd name="T22" fmla="*/ 1015 w 1063"/>
                    <a:gd name="T23" fmla="*/ 297 h 1149"/>
                    <a:gd name="T24" fmla="*/ 1015 w 1063"/>
                    <a:gd name="T25" fmla="*/ 340 h 1149"/>
                    <a:gd name="T26" fmla="*/ 1015 w 1063"/>
                    <a:gd name="T27" fmla="*/ 368 h 1149"/>
                    <a:gd name="T28" fmla="*/ 1029 w 1063"/>
                    <a:gd name="T29" fmla="*/ 397 h 1149"/>
                    <a:gd name="T30" fmla="*/ 1057 w 1063"/>
                    <a:gd name="T31" fmla="*/ 524 h 1149"/>
                    <a:gd name="T32" fmla="*/ 1071 w 1063"/>
                    <a:gd name="T33" fmla="*/ 567 h 1149"/>
                    <a:gd name="T34" fmla="*/ 1029 w 1063"/>
                    <a:gd name="T35" fmla="*/ 577 h 1149"/>
                    <a:gd name="T36" fmla="*/ 986 w 1063"/>
                    <a:gd name="T37" fmla="*/ 606 h 1149"/>
                    <a:gd name="T38" fmla="*/ 972 w 1063"/>
                    <a:gd name="T39" fmla="*/ 620 h 1149"/>
                    <a:gd name="T40" fmla="*/ 930 w 1063"/>
                    <a:gd name="T41" fmla="*/ 648 h 1149"/>
                    <a:gd name="T42" fmla="*/ 887 w 1063"/>
                    <a:gd name="T43" fmla="*/ 691 h 1149"/>
                    <a:gd name="T44" fmla="*/ 784 w 1063"/>
                    <a:gd name="T45" fmla="*/ 804 h 1149"/>
                    <a:gd name="T46" fmla="*/ 741 w 1063"/>
                    <a:gd name="T47" fmla="*/ 875 h 1149"/>
                    <a:gd name="T48" fmla="*/ 713 w 1063"/>
                    <a:gd name="T49" fmla="*/ 918 h 1149"/>
                    <a:gd name="T50" fmla="*/ 500 w 1063"/>
                    <a:gd name="T51" fmla="*/ 1088 h 1149"/>
                    <a:gd name="T52" fmla="*/ 372 w 1063"/>
                    <a:gd name="T53" fmla="*/ 1145 h 1149"/>
                    <a:gd name="T54" fmla="*/ 344 w 1063"/>
                    <a:gd name="T55" fmla="*/ 1088 h 1149"/>
                    <a:gd name="T56" fmla="*/ 255 w 1063"/>
                    <a:gd name="T57" fmla="*/ 974 h 1149"/>
                    <a:gd name="T58" fmla="*/ 241 w 1063"/>
                    <a:gd name="T59" fmla="*/ 946 h 1149"/>
                    <a:gd name="T60" fmla="*/ 241 w 1063"/>
                    <a:gd name="T61" fmla="*/ 946 h 1149"/>
                    <a:gd name="T62" fmla="*/ 241 w 1063"/>
                    <a:gd name="T63" fmla="*/ 932 h 1149"/>
                    <a:gd name="T64" fmla="*/ 227 w 1063"/>
                    <a:gd name="T65" fmla="*/ 918 h 1149"/>
                    <a:gd name="T66" fmla="*/ 227 w 1063"/>
                    <a:gd name="T67" fmla="*/ 918 h 1149"/>
                    <a:gd name="T68" fmla="*/ 212 w 1063"/>
                    <a:gd name="T69" fmla="*/ 903 h 1149"/>
                    <a:gd name="T70" fmla="*/ 170 w 1063"/>
                    <a:gd name="T71" fmla="*/ 875 h 1149"/>
                    <a:gd name="T72" fmla="*/ 113 w 1063"/>
                    <a:gd name="T73" fmla="*/ 875 h 1149"/>
                    <a:gd name="T74" fmla="*/ 71 w 1063"/>
                    <a:gd name="T75" fmla="*/ 861 h 1149"/>
                    <a:gd name="T76" fmla="*/ 14 w 1063"/>
                    <a:gd name="T77" fmla="*/ 847 h 1149"/>
                    <a:gd name="T78" fmla="*/ 14 w 1063"/>
                    <a:gd name="T79" fmla="*/ 818 h 1149"/>
                    <a:gd name="T80" fmla="*/ 28 w 1063"/>
                    <a:gd name="T81" fmla="*/ 762 h 1149"/>
                    <a:gd name="T82" fmla="*/ 71 w 1063"/>
                    <a:gd name="T83" fmla="*/ 634 h 1149"/>
                    <a:gd name="T84" fmla="*/ 56 w 1063"/>
                    <a:gd name="T85" fmla="*/ 577 h 1149"/>
                    <a:gd name="T86" fmla="*/ 28 w 1063"/>
                    <a:gd name="T87" fmla="*/ 496 h 1149"/>
                    <a:gd name="T88" fmla="*/ 28 w 1063"/>
                    <a:gd name="T89" fmla="*/ 482 h 1149"/>
                    <a:gd name="T90" fmla="*/ 56 w 1063"/>
                    <a:gd name="T91" fmla="*/ 454 h 1149"/>
                    <a:gd name="T92" fmla="*/ 85 w 1063"/>
                    <a:gd name="T93" fmla="*/ 425 h 1149"/>
                    <a:gd name="T94" fmla="*/ 42 w 1063"/>
                    <a:gd name="T95" fmla="*/ 354 h 1149"/>
                    <a:gd name="T96" fmla="*/ 28 w 1063"/>
                    <a:gd name="T97" fmla="*/ 283 h 1149"/>
                    <a:gd name="T98" fmla="*/ 156 w 1063"/>
                    <a:gd name="T99" fmla="*/ 198 h 1149"/>
                    <a:gd name="T100" fmla="*/ 227 w 1063"/>
                    <a:gd name="T101" fmla="*/ 141 h 1149"/>
                    <a:gd name="T102" fmla="*/ 372 w 1063"/>
                    <a:gd name="T103" fmla="*/ 42 h 1149"/>
                    <a:gd name="T104" fmla="*/ 443 w 1063"/>
                    <a:gd name="T105" fmla="*/ 0 h 1149"/>
                    <a:gd name="T106" fmla="*/ 500 w 1063"/>
                    <a:gd name="T107" fmla="*/ 71 h 1149"/>
                    <a:gd name="T108" fmla="*/ 528 w 1063"/>
                    <a:gd name="T109" fmla="*/ 113 h 1149"/>
                    <a:gd name="T110" fmla="*/ 543 w 1063"/>
                    <a:gd name="T111" fmla="*/ 127 h 1149"/>
                    <a:gd name="T112" fmla="*/ 571 w 1063"/>
                    <a:gd name="T113" fmla="*/ 156 h 1149"/>
                    <a:gd name="T114" fmla="*/ 571 w 1063"/>
                    <a:gd name="T115" fmla="*/ 156 h 1149"/>
                    <a:gd name="T116" fmla="*/ 585 w 1063"/>
                    <a:gd name="T117" fmla="*/ 184 h 1149"/>
                    <a:gd name="T118" fmla="*/ 614 w 1063"/>
                    <a:gd name="T119" fmla="*/ 212 h 1149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1063"/>
                    <a:gd name="T181" fmla="*/ 0 h 1149"/>
                    <a:gd name="T182" fmla="*/ 1063 w 1063"/>
                    <a:gd name="T183" fmla="*/ 1149 h 1149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1063" h="1149">
                      <a:moveTo>
                        <a:pt x="610" y="212"/>
                      </a:moveTo>
                      <a:lnTo>
                        <a:pt x="610" y="212"/>
                      </a:lnTo>
                      <a:lnTo>
                        <a:pt x="624" y="212"/>
                      </a:lnTo>
                      <a:lnTo>
                        <a:pt x="624" y="227"/>
                      </a:lnTo>
                      <a:lnTo>
                        <a:pt x="638" y="227"/>
                      </a:lnTo>
                      <a:lnTo>
                        <a:pt x="638" y="241"/>
                      </a:lnTo>
                      <a:lnTo>
                        <a:pt x="652" y="241"/>
                      </a:lnTo>
                      <a:lnTo>
                        <a:pt x="666" y="241"/>
                      </a:lnTo>
                      <a:lnTo>
                        <a:pt x="666" y="255"/>
                      </a:lnTo>
                      <a:lnTo>
                        <a:pt x="680" y="255"/>
                      </a:lnTo>
                      <a:lnTo>
                        <a:pt x="709" y="269"/>
                      </a:lnTo>
                      <a:lnTo>
                        <a:pt x="766" y="297"/>
                      </a:lnTo>
                      <a:lnTo>
                        <a:pt x="794" y="312"/>
                      </a:lnTo>
                      <a:lnTo>
                        <a:pt x="808" y="297"/>
                      </a:lnTo>
                      <a:lnTo>
                        <a:pt x="808" y="283"/>
                      </a:lnTo>
                      <a:lnTo>
                        <a:pt x="822" y="283"/>
                      </a:lnTo>
                      <a:lnTo>
                        <a:pt x="865" y="269"/>
                      </a:lnTo>
                      <a:lnTo>
                        <a:pt x="879" y="255"/>
                      </a:lnTo>
                      <a:lnTo>
                        <a:pt x="879" y="241"/>
                      </a:lnTo>
                      <a:lnTo>
                        <a:pt x="893" y="241"/>
                      </a:lnTo>
                      <a:lnTo>
                        <a:pt x="922" y="241"/>
                      </a:lnTo>
                      <a:lnTo>
                        <a:pt x="936" y="241"/>
                      </a:lnTo>
                      <a:lnTo>
                        <a:pt x="950" y="241"/>
                      </a:lnTo>
                      <a:lnTo>
                        <a:pt x="950" y="212"/>
                      </a:lnTo>
                      <a:lnTo>
                        <a:pt x="950" y="198"/>
                      </a:lnTo>
                      <a:lnTo>
                        <a:pt x="964" y="184"/>
                      </a:lnTo>
                      <a:lnTo>
                        <a:pt x="992" y="184"/>
                      </a:lnTo>
                      <a:lnTo>
                        <a:pt x="1035" y="184"/>
                      </a:lnTo>
                      <a:lnTo>
                        <a:pt x="1049" y="184"/>
                      </a:lnTo>
                      <a:lnTo>
                        <a:pt x="1049" y="198"/>
                      </a:lnTo>
                      <a:lnTo>
                        <a:pt x="1049" y="212"/>
                      </a:lnTo>
                      <a:lnTo>
                        <a:pt x="1035" y="212"/>
                      </a:lnTo>
                      <a:lnTo>
                        <a:pt x="1035" y="227"/>
                      </a:lnTo>
                      <a:lnTo>
                        <a:pt x="1035" y="241"/>
                      </a:lnTo>
                      <a:lnTo>
                        <a:pt x="1035" y="255"/>
                      </a:lnTo>
                      <a:lnTo>
                        <a:pt x="1021" y="269"/>
                      </a:lnTo>
                      <a:lnTo>
                        <a:pt x="1021" y="283"/>
                      </a:lnTo>
                      <a:lnTo>
                        <a:pt x="1021" y="297"/>
                      </a:lnTo>
                      <a:lnTo>
                        <a:pt x="1007" y="297"/>
                      </a:lnTo>
                      <a:lnTo>
                        <a:pt x="1007" y="312"/>
                      </a:lnTo>
                      <a:lnTo>
                        <a:pt x="1007" y="326"/>
                      </a:lnTo>
                      <a:lnTo>
                        <a:pt x="1007" y="340"/>
                      </a:lnTo>
                      <a:lnTo>
                        <a:pt x="1007" y="354"/>
                      </a:lnTo>
                      <a:lnTo>
                        <a:pt x="1007" y="368"/>
                      </a:lnTo>
                      <a:lnTo>
                        <a:pt x="1007" y="383"/>
                      </a:lnTo>
                      <a:lnTo>
                        <a:pt x="1007" y="397"/>
                      </a:lnTo>
                      <a:lnTo>
                        <a:pt x="1021" y="397"/>
                      </a:lnTo>
                      <a:lnTo>
                        <a:pt x="1021" y="411"/>
                      </a:lnTo>
                      <a:lnTo>
                        <a:pt x="1035" y="439"/>
                      </a:lnTo>
                      <a:lnTo>
                        <a:pt x="1035" y="454"/>
                      </a:lnTo>
                      <a:lnTo>
                        <a:pt x="1035" y="482"/>
                      </a:lnTo>
                      <a:lnTo>
                        <a:pt x="1049" y="524"/>
                      </a:lnTo>
                      <a:lnTo>
                        <a:pt x="1049" y="553"/>
                      </a:lnTo>
                      <a:lnTo>
                        <a:pt x="1063" y="567"/>
                      </a:lnTo>
                      <a:lnTo>
                        <a:pt x="1049" y="567"/>
                      </a:lnTo>
                      <a:lnTo>
                        <a:pt x="1049" y="581"/>
                      </a:lnTo>
                      <a:lnTo>
                        <a:pt x="1035" y="581"/>
                      </a:lnTo>
                      <a:lnTo>
                        <a:pt x="1021" y="581"/>
                      </a:lnTo>
                      <a:lnTo>
                        <a:pt x="1007" y="595"/>
                      </a:lnTo>
                      <a:lnTo>
                        <a:pt x="992" y="595"/>
                      </a:lnTo>
                      <a:lnTo>
                        <a:pt x="978" y="610"/>
                      </a:lnTo>
                      <a:lnTo>
                        <a:pt x="964" y="610"/>
                      </a:lnTo>
                      <a:lnTo>
                        <a:pt x="964" y="624"/>
                      </a:lnTo>
                      <a:lnTo>
                        <a:pt x="950" y="624"/>
                      </a:lnTo>
                      <a:lnTo>
                        <a:pt x="936" y="638"/>
                      </a:lnTo>
                      <a:lnTo>
                        <a:pt x="922" y="638"/>
                      </a:lnTo>
                      <a:lnTo>
                        <a:pt x="922" y="652"/>
                      </a:lnTo>
                      <a:lnTo>
                        <a:pt x="907" y="652"/>
                      </a:lnTo>
                      <a:lnTo>
                        <a:pt x="907" y="666"/>
                      </a:lnTo>
                      <a:lnTo>
                        <a:pt x="893" y="666"/>
                      </a:lnTo>
                      <a:lnTo>
                        <a:pt x="893" y="680"/>
                      </a:lnTo>
                      <a:lnTo>
                        <a:pt x="879" y="680"/>
                      </a:lnTo>
                      <a:lnTo>
                        <a:pt x="879" y="695"/>
                      </a:lnTo>
                      <a:lnTo>
                        <a:pt x="865" y="695"/>
                      </a:lnTo>
                      <a:lnTo>
                        <a:pt x="865" y="709"/>
                      </a:lnTo>
                      <a:lnTo>
                        <a:pt x="836" y="751"/>
                      </a:lnTo>
                      <a:lnTo>
                        <a:pt x="822" y="751"/>
                      </a:lnTo>
                      <a:lnTo>
                        <a:pt x="808" y="780"/>
                      </a:lnTo>
                      <a:lnTo>
                        <a:pt x="780" y="808"/>
                      </a:lnTo>
                      <a:lnTo>
                        <a:pt x="751" y="865"/>
                      </a:lnTo>
                      <a:lnTo>
                        <a:pt x="737" y="879"/>
                      </a:lnTo>
                      <a:lnTo>
                        <a:pt x="723" y="922"/>
                      </a:lnTo>
                      <a:lnTo>
                        <a:pt x="709" y="922"/>
                      </a:lnTo>
                      <a:lnTo>
                        <a:pt x="680" y="978"/>
                      </a:lnTo>
                      <a:lnTo>
                        <a:pt x="652" y="1021"/>
                      </a:lnTo>
                      <a:lnTo>
                        <a:pt x="624" y="1035"/>
                      </a:lnTo>
                      <a:lnTo>
                        <a:pt x="581" y="1063"/>
                      </a:lnTo>
                      <a:lnTo>
                        <a:pt x="524" y="1078"/>
                      </a:lnTo>
                      <a:lnTo>
                        <a:pt x="510" y="1092"/>
                      </a:lnTo>
                      <a:lnTo>
                        <a:pt x="496" y="1092"/>
                      </a:lnTo>
                      <a:lnTo>
                        <a:pt x="411" y="1134"/>
                      </a:lnTo>
                      <a:lnTo>
                        <a:pt x="397" y="1134"/>
                      </a:lnTo>
                      <a:lnTo>
                        <a:pt x="383" y="1134"/>
                      </a:lnTo>
                      <a:lnTo>
                        <a:pt x="383" y="1149"/>
                      </a:lnTo>
                      <a:lnTo>
                        <a:pt x="368" y="1149"/>
                      </a:lnTo>
                      <a:lnTo>
                        <a:pt x="354" y="1134"/>
                      </a:lnTo>
                      <a:lnTo>
                        <a:pt x="354" y="1120"/>
                      </a:lnTo>
                      <a:lnTo>
                        <a:pt x="340" y="1120"/>
                      </a:lnTo>
                      <a:lnTo>
                        <a:pt x="340" y="1106"/>
                      </a:lnTo>
                      <a:lnTo>
                        <a:pt x="340" y="1092"/>
                      </a:lnTo>
                      <a:lnTo>
                        <a:pt x="326" y="1092"/>
                      </a:lnTo>
                      <a:lnTo>
                        <a:pt x="326" y="1078"/>
                      </a:lnTo>
                      <a:lnTo>
                        <a:pt x="312" y="1063"/>
                      </a:lnTo>
                      <a:lnTo>
                        <a:pt x="312" y="1049"/>
                      </a:lnTo>
                      <a:lnTo>
                        <a:pt x="298" y="1035"/>
                      </a:lnTo>
                      <a:lnTo>
                        <a:pt x="283" y="1007"/>
                      </a:lnTo>
                      <a:lnTo>
                        <a:pt x="255" y="978"/>
                      </a:lnTo>
                      <a:lnTo>
                        <a:pt x="255" y="964"/>
                      </a:lnTo>
                      <a:lnTo>
                        <a:pt x="241" y="964"/>
                      </a:lnTo>
                      <a:lnTo>
                        <a:pt x="241" y="950"/>
                      </a:lnTo>
                      <a:lnTo>
                        <a:pt x="241" y="936"/>
                      </a:lnTo>
                      <a:lnTo>
                        <a:pt x="227" y="936"/>
                      </a:lnTo>
                      <a:lnTo>
                        <a:pt x="227" y="922"/>
                      </a:lnTo>
                      <a:lnTo>
                        <a:pt x="212" y="922"/>
                      </a:lnTo>
                      <a:lnTo>
                        <a:pt x="212" y="907"/>
                      </a:lnTo>
                      <a:lnTo>
                        <a:pt x="198" y="907"/>
                      </a:lnTo>
                      <a:lnTo>
                        <a:pt x="198" y="893"/>
                      </a:lnTo>
                      <a:lnTo>
                        <a:pt x="170" y="879"/>
                      </a:lnTo>
                      <a:lnTo>
                        <a:pt x="156" y="879"/>
                      </a:lnTo>
                      <a:lnTo>
                        <a:pt x="142" y="879"/>
                      </a:lnTo>
                      <a:lnTo>
                        <a:pt x="127" y="879"/>
                      </a:lnTo>
                      <a:lnTo>
                        <a:pt x="113" y="879"/>
                      </a:lnTo>
                      <a:lnTo>
                        <a:pt x="99" y="865"/>
                      </a:lnTo>
                      <a:lnTo>
                        <a:pt x="85" y="865"/>
                      </a:lnTo>
                      <a:lnTo>
                        <a:pt x="71" y="865"/>
                      </a:lnTo>
                      <a:lnTo>
                        <a:pt x="42" y="865"/>
                      </a:lnTo>
                      <a:lnTo>
                        <a:pt x="14" y="851"/>
                      </a:lnTo>
                      <a:lnTo>
                        <a:pt x="14" y="837"/>
                      </a:lnTo>
                      <a:lnTo>
                        <a:pt x="14" y="822"/>
                      </a:lnTo>
                      <a:lnTo>
                        <a:pt x="14" y="808"/>
                      </a:lnTo>
                      <a:lnTo>
                        <a:pt x="14" y="780"/>
                      </a:lnTo>
                      <a:lnTo>
                        <a:pt x="28" y="766"/>
                      </a:lnTo>
                      <a:lnTo>
                        <a:pt x="56" y="709"/>
                      </a:lnTo>
                      <a:lnTo>
                        <a:pt x="71" y="709"/>
                      </a:lnTo>
                      <a:lnTo>
                        <a:pt x="71" y="695"/>
                      </a:lnTo>
                      <a:lnTo>
                        <a:pt x="71" y="680"/>
                      </a:lnTo>
                      <a:lnTo>
                        <a:pt x="71" y="652"/>
                      </a:lnTo>
                      <a:lnTo>
                        <a:pt x="71" y="638"/>
                      </a:lnTo>
                      <a:lnTo>
                        <a:pt x="71" y="624"/>
                      </a:lnTo>
                      <a:lnTo>
                        <a:pt x="71" y="610"/>
                      </a:lnTo>
                      <a:lnTo>
                        <a:pt x="71" y="595"/>
                      </a:lnTo>
                      <a:lnTo>
                        <a:pt x="56" y="581"/>
                      </a:lnTo>
                      <a:lnTo>
                        <a:pt x="56" y="567"/>
                      </a:lnTo>
                      <a:lnTo>
                        <a:pt x="56" y="553"/>
                      </a:lnTo>
                      <a:lnTo>
                        <a:pt x="56" y="539"/>
                      </a:lnTo>
                      <a:lnTo>
                        <a:pt x="42" y="539"/>
                      </a:lnTo>
                      <a:lnTo>
                        <a:pt x="42" y="510"/>
                      </a:lnTo>
                      <a:lnTo>
                        <a:pt x="28" y="496"/>
                      </a:lnTo>
                      <a:lnTo>
                        <a:pt x="28" y="482"/>
                      </a:lnTo>
                      <a:lnTo>
                        <a:pt x="42" y="468"/>
                      </a:lnTo>
                      <a:lnTo>
                        <a:pt x="42" y="454"/>
                      </a:lnTo>
                      <a:lnTo>
                        <a:pt x="56" y="454"/>
                      </a:lnTo>
                      <a:lnTo>
                        <a:pt x="71" y="439"/>
                      </a:lnTo>
                      <a:lnTo>
                        <a:pt x="85" y="439"/>
                      </a:lnTo>
                      <a:lnTo>
                        <a:pt x="85" y="425"/>
                      </a:lnTo>
                      <a:lnTo>
                        <a:pt x="71" y="411"/>
                      </a:lnTo>
                      <a:lnTo>
                        <a:pt x="56" y="397"/>
                      </a:lnTo>
                      <a:lnTo>
                        <a:pt x="42" y="354"/>
                      </a:lnTo>
                      <a:lnTo>
                        <a:pt x="0" y="312"/>
                      </a:lnTo>
                      <a:lnTo>
                        <a:pt x="0" y="297"/>
                      </a:lnTo>
                      <a:lnTo>
                        <a:pt x="28" y="283"/>
                      </a:lnTo>
                      <a:lnTo>
                        <a:pt x="71" y="255"/>
                      </a:lnTo>
                      <a:lnTo>
                        <a:pt x="85" y="241"/>
                      </a:lnTo>
                      <a:lnTo>
                        <a:pt x="99" y="241"/>
                      </a:lnTo>
                      <a:lnTo>
                        <a:pt x="113" y="227"/>
                      </a:lnTo>
                      <a:lnTo>
                        <a:pt x="142" y="212"/>
                      </a:lnTo>
                      <a:lnTo>
                        <a:pt x="156" y="198"/>
                      </a:lnTo>
                      <a:lnTo>
                        <a:pt x="170" y="198"/>
                      </a:lnTo>
                      <a:lnTo>
                        <a:pt x="170" y="184"/>
                      </a:lnTo>
                      <a:lnTo>
                        <a:pt x="198" y="170"/>
                      </a:lnTo>
                      <a:lnTo>
                        <a:pt x="227" y="141"/>
                      </a:lnTo>
                      <a:lnTo>
                        <a:pt x="241" y="127"/>
                      </a:lnTo>
                      <a:lnTo>
                        <a:pt x="269" y="113"/>
                      </a:lnTo>
                      <a:lnTo>
                        <a:pt x="283" y="99"/>
                      </a:lnTo>
                      <a:lnTo>
                        <a:pt x="312" y="85"/>
                      </a:lnTo>
                      <a:lnTo>
                        <a:pt x="340" y="71"/>
                      </a:lnTo>
                      <a:lnTo>
                        <a:pt x="368" y="42"/>
                      </a:lnTo>
                      <a:lnTo>
                        <a:pt x="411" y="14"/>
                      </a:lnTo>
                      <a:lnTo>
                        <a:pt x="425" y="0"/>
                      </a:lnTo>
                      <a:lnTo>
                        <a:pt x="439" y="0"/>
                      </a:lnTo>
                      <a:lnTo>
                        <a:pt x="454" y="28"/>
                      </a:lnTo>
                      <a:lnTo>
                        <a:pt x="468" y="28"/>
                      </a:lnTo>
                      <a:lnTo>
                        <a:pt x="482" y="42"/>
                      </a:lnTo>
                      <a:lnTo>
                        <a:pt x="496" y="71"/>
                      </a:lnTo>
                      <a:lnTo>
                        <a:pt x="510" y="85"/>
                      </a:lnTo>
                      <a:lnTo>
                        <a:pt x="510" y="99"/>
                      </a:lnTo>
                      <a:lnTo>
                        <a:pt x="524" y="99"/>
                      </a:lnTo>
                      <a:lnTo>
                        <a:pt x="524" y="113"/>
                      </a:lnTo>
                      <a:lnTo>
                        <a:pt x="539" y="113"/>
                      </a:lnTo>
                      <a:lnTo>
                        <a:pt x="539" y="127"/>
                      </a:lnTo>
                      <a:lnTo>
                        <a:pt x="553" y="141"/>
                      </a:lnTo>
                      <a:lnTo>
                        <a:pt x="567" y="156"/>
                      </a:lnTo>
                      <a:lnTo>
                        <a:pt x="567" y="170"/>
                      </a:lnTo>
                      <a:lnTo>
                        <a:pt x="581" y="170"/>
                      </a:lnTo>
                      <a:lnTo>
                        <a:pt x="581" y="184"/>
                      </a:lnTo>
                      <a:lnTo>
                        <a:pt x="595" y="198"/>
                      </a:lnTo>
                      <a:lnTo>
                        <a:pt x="610" y="212"/>
                      </a:lnTo>
                      <a:close/>
                    </a:path>
                  </a:pathLst>
                </a:custGeom>
                <a:pattFill prst="wdDnDiag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18" name="Freeform 38"/>
                <p:cNvSpPr>
                  <a:spLocks/>
                </p:cNvSpPr>
                <p:nvPr/>
              </p:nvSpPr>
              <p:spPr bwMode="gray">
                <a:xfrm>
                  <a:off x="5630" y="5490"/>
                  <a:ext cx="1702" cy="2539"/>
                </a:xfrm>
                <a:custGeom>
                  <a:avLst/>
                  <a:gdLst>
                    <a:gd name="T0" fmla="*/ 837 w 1702"/>
                    <a:gd name="T1" fmla="*/ 156 h 2539"/>
                    <a:gd name="T2" fmla="*/ 1177 w 1702"/>
                    <a:gd name="T3" fmla="*/ 468 h 2539"/>
                    <a:gd name="T4" fmla="*/ 1248 w 1702"/>
                    <a:gd name="T5" fmla="*/ 624 h 2539"/>
                    <a:gd name="T6" fmla="*/ 1305 w 1702"/>
                    <a:gd name="T7" fmla="*/ 737 h 2539"/>
                    <a:gd name="T8" fmla="*/ 1291 w 1702"/>
                    <a:gd name="T9" fmla="*/ 851 h 2539"/>
                    <a:gd name="T10" fmla="*/ 1277 w 1702"/>
                    <a:gd name="T11" fmla="*/ 1007 h 2539"/>
                    <a:gd name="T12" fmla="*/ 1277 w 1702"/>
                    <a:gd name="T13" fmla="*/ 1120 h 2539"/>
                    <a:gd name="T14" fmla="*/ 1206 w 1702"/>
                    <a:gd name="T15" fmla="*/ 1134 h 2539"/>
                    <a:gd name="T16" fmla="*/ 1135 w 1702"/>
                    <a:gd name="T17" fmla="*/ 1106 h 2539"/>
                    <a:gd name="T18" fmla="*/ 1021 w 1702"/>
                    <a:gd name="T19" fmla="*/ 1063 h 2539"/>
                    <a:gd name="T20" fmla="*/ 979 w 1702"/>
                    <a:gd name="T21" fmla="*/ 1035 h 2539"/>
                    <a:gd name="T22" fmla="*/ 851 w 1702"/>
                    <a:gd name="T23" fmla="*/ 1021 h 2539"/>
                    <a:gd name="T24" fmla="*/ 823 w 1702"/>
                    <a:gd name="T25" fmla="*/ 964 h 2539"/>
                    <a:gd name="T26" fmla="*/ 780 w 1702"/>
                    <a:gd name="T27" fmla="*/ 993 h 2539"/>
                    <a:gd name="T28" fmla="*/ 780 w 1702"/>
                    <a:gd name="T29" fmla="*/ 1177 h 2539"/>
                    <a:gd name="T30" fmla="*/ 851 w 1702"/>
                    <a:gd name="T31" fmla="*/ 1234 h 2539"/>
                    <a:gd name="T32" fmla="*/ 993 w 1702"/>
                    <a:gd name="T33" fmla="*/ 1262 h 2539"/>
                    <a:gd name="T34" fmla="*/ 1121 w 1702"/>
                    <a:gd name="T35" fmla="*/ 1361 h 2539"/>
                    <a:gd name="T36" fmla="*/ 1234 w 1702"/>
                    <a:gd name="T37" fmla="*/ 1347 h 2539"/>
                    <a:gd name="T38" fmla="*/ 1206 w 1702"/>
                    <a:gd name="T39" fmla="*/ 1248 h 2539"/>
                    <a:gd name="T40" fmla="*/ 1206 w 1702"/>
                    <a:gd name="T41" fmla="*/ 1205 h 2539"/>
                    <a:gd name="T42" fmla="*/ 1234 w 1702"/>
                    <a:gd name="T43" fmla="*/ 1276 h 2539"/>
                    <a:gd name="T44" fmla="*/ 1319 w 1702"/>
                    <a:gd name="T45" fmla="*/ 1319 h 2539"/>
                    <a:gd name="T46" fmla="*/ 1319 w 1702"/>
                    <a:gd name="T47" fmla="*/ 1361 h 2539"/>
                    <a:gd name="T48" fmla="*/ 1433 w 1702"/>
                    <a:gd name="T49" fmla="*/ 1446 h 2539"/>
                    <a:gd name="T50" fmla="*/ 1532 w 1702"/>
                    <a:gd name="T51" fmla="*/ 1461 h 2539"/>
                    <a:gd name="T52" fmla="*/ 1589 w 1702"/>
                    <a:gd name="T53" fmla="*/ 1532 h 2539"/>
                    <a:gd name="T54" fmla="*/ 1688 w 1702"/>
                    <a:gd name="T55" fmla="*/ 1546 h 2539"/>
                    <a:gd name="T56" fmla="*/ 1688 w 1702"/>
                    <a:gd name="T57" fmla="*/ 1602 h 2539"/>
                    <a:gd name="T58" fmla="*/ 1702 w 1702"/>
                    <a:gd name="T59" fmla="*/ 1688 h 2539"/>
                    <a:gd name="T60" fmla="*/ 1631 w 1702"/>
                    <a:gd name="T61" fmla="*/ 1773 h 2539"/>
                    <a:gd name="T62" fmla="*/ 1575 w 1702"/>
                    <a:gd name="T63" fmla="*/ 1844 h 2539"/>
                    <a:gd name="T64" fmla="*/ 1433 w 1702"/>
                    <a:gd name="T65" fmla="*/ 1929 h 2539"/>
                    <a:gd name="T66" fmla="*/ 1433 w 1702"/>
                    <a:gd name="T67" fmla="*/ 2085 h 2539"/>
                    <a:gd name="T68" fmla="*/ 1433 w 1702"/>
                    <a:gd name="T69" fmla="*/ 2212 h 2539"/>
                    <a:gd name="T70" fmla="*/ 1333 w 1702"/>
                    <a:gd name="T71" fmla="*/ 2269 h 2539"/>
                    <a:gd name="T72" fmla="*/ 1121 w 1702"/>
                    <a:gd name="T73" fmla="*/ 2227 h 2539"/>
                    <a:gd name="T74" fmla="*/ 1135 w 1702"/>
                    <a:gd name="T75" fmla="*/ 2297 h 2539"/>
                    <a:gd name="T76" fmla="*/ 1078 w 1702"/>
                    <a:gd name="T77" fmla="*/ 2368 h 2539"/>
                    <a:gd name="T78" fmla="*/ 1107 w 1702"/>
                    <a:gd name="T79" fmla="*/ 2454 h 2539"/>
                    <a:gd name="T80" fmla="*/ 1050 w 1702"/>
                    <a:gd name="T81" fmla="*/ 2524 h 2539"/>
                    <a:gd name="T82" fmla="*/ 1050 w 1702"/>
                    <a:gd name="T83" fmla="*/ 2397 h 2539"/>
                    <a:gd name="T84" fmla="*/ 993 w 1702"/>
                    <a:gd name="T85" fmla="*/ 2326 h 2539"/>
                    <a:gd name="T86" fmla="*/ 951 w 1702"/>
                    <a:gd name="T87" fmla="*/ 2241 h 2539"/>
                    <a:gd name="T88" fmla="*/ 851 w 1702"/>
                    <a:gd name="T89" fmla="*/ 2184 h 2539"/>
                    <a:gd name="T90" fmla="*/ 752 w 1702"/>
                    <a:gd name="T91" fmla="*/ 2184 h 2539"/>
                    <a:gd name="T92" fmla="*/ 624 w 1702"/>
                    <a:gd name="T93" fmla="*/ 2184 h 2539"/>
                    <a:gd name="T94" fmla="*/ 497 w 1702"/>
                    <a:gd name="T95" fmla="*/ 2184 h 2539"/>
                    <a:gd name="T96" fmla="*/ 355 w 1702"/>
                    <a:gd name="T97" fmla="*/ 2184 h 2539"/>
                    <a:gd name="T98" fmla="*/ 298 w 1702"/>
                    <a:gd name="T99" fmla="*/ 2170 h 2539"/>
                    <a:gd name="T100" fmla="*/ 185 w 1702"/>
                    <a:gd name="T101" fmla="*/ 2170 h 2539"/>
                    <a:gd name="T102" fmla="*/ 114 w 1702"/>
                    <a:gd name="T103" fmla="*/ 2099 h 2539"/>
                    <a:gd name="T104" fmla="*/ 114 w 1702"/>
                    <a:gd name="T105" fmla="*/ 1985 h 2539"/>
                    <a:gd name="T106" fmla="*/ 114 w 1702"/>
                    <a:gd name="T107" fmla="*/ 1900 h 2539"/>
                    <a:gd name="T108" fmla="*/ 128 w 1702"/>
                    <a:gd name="T109" fmla="*/ 1631 h 2539"/>
                    <a:gd name="T110" fmla="*/ 0 w 1702"/>
                    <a:gd name="T111" fmla="*/ 1461 h 2539"/>
                    <a:gd name="T112" fmla="*/ 0 w 1702"/>
                    <a:gd name="T113" fmla="*/ 1276 h 2539"/>
                    <a:gd name="T114" fmla="*/ 114 w 1702"/>
                    <a:gd name="T115" fmla="*/ 794 h 2539"/>
                    <a:gd name="T116" fmla="*/ 327 w 1702"/>
                    <a:gd name="T117" fmla="*/ 411 h 2539"/>
                    <a:gd name="T118" fmla="*/ 483 w 1702"/>
                    <a:gd name="T119" fmla="*/ 496 h 2539"/>
                    <a:gd name="T120" fmla="*/ 454 w 1702"/>
                    <a:gd name="T121" fmla="*/ 411 h 2539"/>
                    <a:gd name="T122" fmla="*/ 454 w 1702"/>
                    <a:gd name="T123" fmla="*/ 297 h 2539"/>
                    <a:gd name="T124" fmla="*/ 497 w 1702"/>
                    <a:gd name="T125" fmla="*/ 71 h 253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702"/>
                    <a:gd name="T190" fmla="*/ 0 h 2539"/>
                    <a:gd name="T191" fmla="*/ 1702 w 1702"/>
                    <a:gd name="T192" fmla="*/ 2539 h 253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702" h="2539">
                      <a:moveTo>
                        <a:pt x="610" y="0"/>
                      </a:moveTo>
                      <a:lnTo>
                        <a:pt x="610" y="42"/>
                      </a:lnTo>
                      <a:lnTo>
                        <a:pt x="653" y="42"/>
                      </a:lnTo>
                      <a:lnTo>
                        <a:pt x="695" y="42"/>
                      </a:lnTo>
                      <a:lnTo>
                        <a:pt x="738" y="42"/>
                      </a:lnTo>
                      <a:lnTo>
                        <a:pt x="752" y="42"/>
                      </a:lnTo>
                      <a:lnTo>
                        <a:pt x="752" y="71"/>
                      </a:lnTo>
                      <a:lnTo>
                        <a:pt x="752" y="85"/>
                      </a:lnTo>
                      <a:lnTo>
                        <a:pt x="752" y="113"/>
                      </a:lnTo>
                      <a:lnTo>
                        <a:pt x="752" y="156"/>
                      </a:lnTo>
                      <a:lnTo>
                        <a:pt x="780" y="156"/>
                      </a:lnTo>
                      <a:lnTo>
                        <a:pt x="795" y="156"/>
                      </a:lnTo>
                      <a:lnTo>
                        <a:pt x="823" y="156"/>
                      </a:lnTo>
                      <a:lnTo>
                        <a:pt x="837" y="156"/>
                      </a:lnTo>
                      <a:lnTo>
                        <a:pt x="908" y="156"/>
                      </a:lnTo>
                      <a:lnTo>
                        <a:pt x="922" y="269"/>
                      </a:lnTo>
                      <a:lnTo>
                        <a:pt x="936" y="269"/>
                      </a:lnTo>
                      <a:lnTo>
                        <a:pt x="965" y="269"/>
                      </a:lnTo>
                      <a:lnTo>
                        <a:pt x="1021" y="269"/>
                      </a:lnTo>
                      <a:lnTo>
                        <a:pt x="1021" y="340"/>
                      </a:lnTo>
                      <a:lnTo>
                        <a:pt x="1021" y="354"/>
                      </a:lnTo>
                      <a:lnTo>
                        <a:pt x="1021" y="383"/>
                      </a:lnTo>
                      <a:lnTo>
                        <a:pt x="1021" y="397"/>
                      </a:lnTo>
                      <a:lnTo>
                        <a:pt x="1021" y="411"/>
                      </a:lnTo>
                      <a:lnTo>
                        <a:pt x="1021" y="439"/>
                      </a:lnTo>
                      <a:lnTo>
                        <a:pt x="1036" y="439"/>
                      </a:lnTo>
                      <a:lnTo>
                        <a:pt x="1064" y="439"/>
                      </a:lnTo>
                      <a:lnTo>
                        <a:pt x="1135" y="439"/>
                      </a:lnTo>
                      <a:lnTo>
                        <a:pt x="1135" y="468"/>
                      </a:lnTo>
                      <a:lnTo>
                        <a:pt x="1149" y="468"/>
                      </a:lnTo>
                      <a:lnTo>
                        <a:pt x="1163" y="468"/>
                      </a:lnTo>
                      <a:lnTo>
                        <a:pt x="1177" y="468"/>
                      </a:lnTo>
                      <a:lnTo>
                        <a:pt x="1206" y="468"/>
                      </a:lnTo>
                      <a:lnTo>
                        <a:pt x="1220" y="468"/>
                      </a:lnTo>
                      <a:lnTo>
                        <a:pt x="1234" y="468"/>
                      </a:lnTo>
                      <a:lnTo>
                        <a:pt x="1248" y="468"/>
                      </a:lnTo>
                      <a:lnTo>
                        <a:pt x="1248" y="496"/>
                      </a:lnTo>
                      <a:lnTo>
                        <a:pt x="1248" y="539"/>
                      </a:lnTo>
                      <a:lnTo>
                        <a:pt x="1248" y="553"/>
                      </a:lnTo>
                      <a:lnTo>
                        <a:pt x="1248" y="567"/>
                      </a:lnTo>
                      <a:lnTo>
                        <a:pt x="1248" y="581"/>
                      </a:lnTo>
                      <a:lnTo>
                        <a:pt x="1248" y="595"/>
                      </a:lnTo>
                      <a:lnTo>
                        <a:pt x="1248" y="610"/>
                      </a:lnTo>
                      <a:lnTo>
                        <a:pt x="1248" y="624"/>
                      </a:lnTo>
                      <a:lnTo>
                        <a:pt x="1277" y="624"/>
                      </a:lnTo>
                      <a:lnTo>
                        <a:pt x="1291" y="624"/>
                      </a:lnTo>
                      <a:lnTo>
                        <a:pt x="1291" y="638"/>
                      </a:lnTo>
                      <a:lnTo>
                        <a:pt x="1291" y="652"/>
                      </a:lnTo>
                      <a:lnTo>
                        <a:pt x="1291" y="666"/>
                      </a:lnTo>
                      <a:lnTo>
                        <a:pt x="1291" y="680"/>
                      </a:lnTo>
                      <a:lnTo>
                        <a:pt x="1291" y="695"/>
                      </a:lnTo>
                      <a:lnTo>
                        <a:pt x="1291" y="709"/>
                      </a:lnTo>
                      <a:lnTo>
                        <a:pt x="1305" y="737"/>
                      </a:lnTo>
                      <a:lnTo>
                        <a:pt x="1305" y="751"/>
                      </a:lnTo>
                      <a:lnTo>
                        <a:pt x="1319" y="751"/>
                      </a:lnTo>
                      <a:lnTo>
                        <a:pt x="1319" y="766"/>
                      </a:lnTo>
                      <a:lnTo>
                        <a:pt x="1319" y="780"/>
                      </a:lnTo>
                      <a:lnTo>
                        <a:pt x="1333" y="794"/>
                      </a:lnTo>
                      <a:lnTo>
                        <a:pt x="1319" y="794"/>
                      </a:lnTo>
                      <a:lnTo>
                        <a:pt x="1305" y="794"/>
                      </a:lnTo>
                      <a:lnTo>
                        <a:pt x="1305" y="808"/>
                      </a:lnTo>
                      <a:lnTo>
                        <a:pt x="1305" y="822"/>
                      </a:lnTo>
                      <a:lnTo>
                        <a:pt x="1291" y="836"/>
                      </a:lnTo>
                      <a:lnTo>
                        <a:pt x="1291" y="851"/>
                      </a:lnTo>
                      <a:lnTo>
                        <a:pt x="1291" y="865"/>
                      </a:lnTo>
                      <a:lnTo>
                        <a:pt x="1277" y="865"/>
                      </a:lnTo>
                      <a:lnTo>
                        <a:pt x="1277" y="879"/>
                      </a:lnTo>
                      <a:lnTo>
                        <a:pt x="1277" y="893"/>
                      </a:lnTo>
                      <a:lnTo>
                        <a:pt x="1277" y="907"/>
                      </a:lnTo>
                      <a:lnTo>
                        <a:pt x="1263" y="907"/>
                      </a:lnTo>
                      <a:lnTo>
                        <a:pt x="1263" y="922"/>
                      </a:lnTo>
                      <a:lnTo>
                        <a:pt x="1263" y="936"/>
                      </a:lnTo>
                      <a:lnTo>
                        <a:pt x="1263" y="950"/>
                      </a:lnTo>
                      <a:lnTo>
                        <a:pt x="1263" y="964"/>
                      </a:lnTo>
                      <a:lnTo>
                        <a:pt x="1263" y="978"/>
                      </a:lnTo>
                      <a:lnTo>
                        <a:pt x="1277" y="978"/>
                      </a:lnTo>
                      <a:lnTo>
                        <a:pt x="1277" y="993"/>
                      </a:lnTo>
                      <a:lnTo>
                        <a:pt x="1277" y="1007"/>
                      </a:lnTo>
                      <a:lnTo>
                        <a:pt x="1277" y="1021"/>
                      </a:lnTo>
                      <a:lnTo>
                        <a:pt x="1277" y="1035"/>
                      </a:lnTo>
                      <a:lnTo>
                        <a:pt x="1277" y="1049"/>
                      </a:lnTo>
                      <a:lnTo>
                        <a:pt x="1277" y="1063"/>
                      </a:lnTo>
                      <a:lnTo>
                        <a:pt x="1263" y="1063"/>
                      </a:lnTo>
                      <a:lnTo>
                        <a:pt x="1248" y="1063"/>
                      </a:lnTo>
                      <a:lnTo>
                        <a:pt x="1248" y="1078"/>
                      </a:lnTo>
                      <a:lnTo>
                        <a:pt x="1248" y="1092"/>
                      </a:lnTo>
                      <a:lnTo>
                        <a:pt x="1263" y="1092"/>
                      </a:lnTo>
                      <a:lnTo>
                        <a:pt x="1277" y="1106"/>
                      </a:lnTo>
                      <a:lnTo>
                        <a:pt x="1277" y="1120"/>
                      </a:lnTo>
                      <a:lnTo>
                        <a:pt x="1277" y="1134"/>
                      </a:lnTo>
                      <a:lnTo>
                        <a:pt x="1277" y="1149"/>
                      </a:lnTo>
                      <a:lnTo>
                        <a:pt x="1263" y="1149"/>
                      </a:lnTo>
                      <a:lnTo>
                        <a:pt x="1248" y="1149"/>
                      </a:lnTo>
                      <a:lnTo>
                        <a:pt x="1248" y="1163"/>
                      </a:lnTo>
                      <a:lnTo>
                        <a:pt x="1234" y="1149"/>
                      </a:lnTo>
                      <a:lnTo>
                        <a:pt x="1220" y="1149"/>
                      </a:lnTo>
                      <a:lnTo>
                        <a:pt x="1220" y="1134"/>
                      </a:lnTo>
                      <a:lnTo>
                        <a:pt x="1206" y="1134"/>
                      </a:lnTo>
                      <a:lnTo>
                        <a:pt x="1192" y="1134"/>
                      </a:lnTo>
                      <a:lnTo>
                        <a:pt x="1177" y="1120"/>
                      </a:lnTo>
                      <a:lnTo>
                        <a:pt x="1163" y="1120"/>
                      </a:lnTo>
                      <a:lnTo>
                        <a:pt x="1149" y="1120"/>
                      </a:lnTo>
                      <a:lnTo>
                        <a:pt x="1149" y="1106"/>
                      </a:lnTo>
                      <a:lnTo>
                        <a:pt x="1135" y="1106"/>
                      </a:lnTo>
                      <a:lnTo>
                        <a:pt x="1121" y="1106"/>
                      </a:lnTo>
                      <a:lnTo>
                        <a:pt x="1107" y="1106"/>
                      </a:lnTo>
                      <a:lnTo>
                        <a:pt x="1092" y="1092"/>
                      </a:lnTo>
                      <a:lnTo>
                        <a:pt x="1064" y="1092"/>
                      </a:lnTo>
                      <a:lnTo>
                        <a:pt x="1050" y="1078"/>
                      </a:lnTo>
                      <a:lnTo>
                        <a:pt x="1036" y="1078"/>
                      </a:lnTo>
                      <a:lnTo>
                        <a:pt x="1050" y="1078"/>
                      </a:lnTo>
                      <a:lnTo>
                        <a:pt x="1050" y="1063"/>
                      </a:lnTo>
                      <a:lnTo>
                        <a:pt x="1036" y="1063"/>
                      </a:lnTo>
                      <a:lnTo>
                        <a:pt x="1021" y="1063"/>
                      </a:lnTo>
                      <a:lnTo>
                        <a:pt x="1021" y="1049"/>
                      </a:lnTo>
                      <a:lnTo>
                        <a:pt x="1021" y="1035"/>
                      </a:lnTo>
                      <a:lnTo>
                        <a:pt x="1007" y="1035"/>
                      </a:lnTo>
                      <a:lnTo>
                        <a:pt x="993" y="1035"/>
                      </a:lnTo>
                      <a:lnTo>
                        <a:pt x="979" y="1035"/>
                      </a:lnTo>
                      <a:lnTo>
                        <a:pt x="965" y="1035"/>
                      </a:lnTo>
                      <a:lnTo>
                        <a:pt x="951" y="1035"/>
                      </a:lnTo>
                      <a:lnTo>
                        <a:pt x="936" y="1035"/>
                      </a:lnTo>
                      <a:lnTo>
                        <a:pt x="922" y="1035"/>
                      </a:lnTo>
                      <a:lnTo>
                        <a:pt x="908" y="1021"/>
                      </a:lnTo>
                      <a:lnTo>
                        <a:pt x="894" y="1021"/>
                      </a:lnTo>
                      <a:lnTo>
                        <a:pt x="880" y="1007"/>
                      </a:lnTo>
                      <a:lnTo>
                        <a:pt x="865" y="1007"/>
                      </a:lnTo>
                      <a:lnTo>
                        <a:pt x="865" y="1021"/>
                      </a:lnTo>
                      <a:lnTo>
                        <a:pt x="851" y="1021"/>
                      </a:lnTo>
                      <a:lnTo>
                        <a:pt x="837" y="1021"/>
                      </a:lnTo>
                      <a:lnTo>
                        <a:pt x="837" y="1007"/>
                      </a:lnTo>
                      <a:lnTo>
                        <a:pt x="837" y="993"/>
                      </a:lnTo>
                      <a:lnTo>
                        <a:pt x="837" y="978"/>
                      </a:lnTo>
                      <a:lnTo>
                        <a:pt x="837" y="964"/>
                      </a:lnTo>
                      <a:lnTo>
                        <a:pt x="823" y="964"/>
                      </a:lnTo>
                      <a:lnTo>
                        <a:pt x="823" y="950"/>
                      </a:lnTo>
                      <a:lnTo>
                        <a:pt x="809" y="936"/>
                      </a:lnTo>
                      <a:lnTo>
                        <a:pt x="795" y="936"/>
                      </a:lnTo>
                      <a:lnTo>
                        <a:pt x="795" y="950"/>
                      </a:lnTo>
                      <a:lnTo>
                        <a:pt x="795" y="964"/>
                      </a:lnTo>
                      <a:lnTo>
                        <a:pt x="795" y="978"/>
                      </a:lnTo>
                      <a:lnTo>
                        <a:pt x="795" y="993"/>
                      </a:lnTo>
                      <a:lnTo>
                        <a:pt x="780" y="993"/>
                      </a:lnTo>
                      <a:lnTo>
                        <a:pt x="780" y="1007"/>
                      </a:lnTo>
                      <a:lnTo>
                        <a:pt x="780" y="1021"/>
                      </a:lnTo>
                      <a:lnTo>
                        <a:pt x="780" y="1035"/>
                      </a:lnTo>
                      <a:lnTo>
                        <a:pt x="780" y="1049"/>
                      </a:lnTo>
                      <a:lnTo>
                        <a:pt x="780" y="1063"/>
                      </a:lnTo>
                      <a:lnTo>
                        <a:pt x="780" y="1078"/>
                      </a:lnTo>
                      <a:lnTo>
                        <a:pt x="780" y="1092"/>
                      </a:lnTo>
                      <a:lnTo>
                        <a:pt x="780" y="1106"/>
                      </a:lnTo>
                      <a:lnTo>
                        <a:pt x="780" y="1120"/>
                      </a:lnTo>
                      <a:lnTo>
                        <a:pt x="780" y="1134"/>
                      </a:lnTo>
                      <a:lnTo>
                        <a:pt x="780" y="1149"/>
                      </a:lnTo>
                      <a:lnTo>
                        <a:pt x="780" y="1163"/>
                      </a:lnTo>
                      <a:lnTo>
                        <a:pt x="780" y="1177"/>
                      </a:lnTo>
                      <a:lnTo>
                        <a:pt x="780" y="1191"/>
                      </a:lnTo>
                      <a:lnTo>
                        <a:pt x="780" y="1205"/>
                      </a:lnTo>
                      <a:lnTo>
                        <a:pt x="780" y="1219"/>
                      </a:lnTo>
                      <a:lnTo>
                        <a:pt x="795" y="1219"/>
                      </a:lnTo>
                      <a:lnTo>
                        <a:pt x="809" y="1219"/>
                      </a:lnTo>
                      <a:lnTo>
                        <a:pt x="823" y="1219"/>
                      </a:lnTo>
                      <a:lnTo>
                        <a:pt x="837" y="1234"/>
                      </a:lnTo>
                      <a:lnTo>
                        <a:pt x="851" y="1234"/>
                      </a:lnTo>
                      <a:lnTo>
                        <a:pt x="865" y="1234"/>
                      </a:lnTo>
                      <a:lnTo>
                        <a:pt x="880" y="1219"/>
                      </a:lnTo>
                      <a:lnTo>
                        <a:pt x="894" y="1219"/>
                      </a:lnTo>
                      <a:lnTo>
                        <a:pt x="894" y="1234"/>
                      </a:lnTo>
                      <a:lnTo>
                        <a:pt x="908" y="1234"/>
                      </a:lnTo>
                      <a:lnTo>
                        <a:pt x="922" y="1248"/>
                      </a:lnTo>
                      <a:lnTo>
                        <a:pt x="951" y="1248"/>
                      </a:lnTo>
                      <a:lnTo>
                        <a:pt x="951" y="1262"/>
                      </a:lnTo>
                      <a:lnTo>
                        <a:pt x="965" y="1262"/>
                      </a:lnTo>
                      <a:lnTo>
                        <a:pt x="979" y="1262"/>
                      </a:lnTo>
                      <a:lnTo>
                        <a:pt x="993" y="1262"/>
                      </a:lnTo>
                      <a:lnTo>
                        <a:pt x="993" y="1276"/>
                      </a:lnTo>
                      <a:lnTo>
                        <a:pt x="993" y="1290"/>
                      </a:lnTo>
                      <a:lnTo>
                        <a:pt x="993" y="1305"/>
                      </a:lnTo>
                      <a:lnTo>
                        <a:pt x="1036" y="1305"/>
                      </a:lnTo>
                      <a:lnTo>
                        <a:pt x="1036" y="1319"/>
                      </a:lnTo>
                      <a:lnTo>
                        <a:pt x="1036" y="1347"/>
                      </a:lnTo>
                      <a:lnTo>
                        <a:pt x="1050" y="1347"/>
                      </a:lnTo>
                      <a:lnTo>
                        <a:pt x="1050" y="1361"/>
                      </a:lnTo>
                      <a:lnTo>
                        <a:pt x="1078" y="1361"/>
                      </a:lnTo>
                      <a:lnTo>
                        <a:pt x="1107" y="1361"/>
                      </a:lnTo>
                      <a:lnTo>
                        <a:pt x="1121" y="1361"/>
                      </a:lnTo>
                      <a:lnTo>
                        <a:pt x="1135" y="1361"/>
                      </a:lnTo>
                      <a:lnTo>
                        <a:pt x="1149" y="1361"/>
                      </a:lnTo>
                      <a:lnTo>
                        <a:pt x="1163" y="1361"/>
                      </a:lnTo>
                      <a:lnTo>
                        <a:pt x="1177" y="1361"/>
                      </a:lnTo>
                      <a:lnTo>
                        <a:pt x="1192" y="1361"/>
                      </a:lnTo>
                      <a:lnTo>
                        <a:pt x="1206" y="1361"/>
                      </a:lnTo>
                      <a:lnTo>
                        <a:pt x="1220" y="1347"/>
                      </a:lnTo>
                      <a:lnTo>
                        <a:pt x="1234" y="1347"/>
                      </a:lnTo>
                      <a:lnTo>
                        <a:pt x="1234" y="1333"/>
                      </a:lnTo>
                      <a:lnTo>
                        <a:pt x="1234" y="1319"/>
                      </a:lnTo>
                      <a:lnTo>
                        <a:pt x="1234" y="1305"/>
                      </a:lnTo>
                      <a:lnTo>
                        <a:pt x="1234" y="1290"/>
                      </a:lnTo>
                      <a:lnTo>
                        <a:pt x="1234" y="1276"/>
                      </a:lnTo>
                      <a:lnTo>
                        <a:pt x="1220" y="1276"/>
                      </a:lnTo>
                      <a:lnTo>
                        <a:pt x="1220" y="1262"/>
                      </a:lnTo>
                      <a:lnTo>
                        <a:pt x="1206" y="1262"/>
                      </a:lnTo>
                      <a:lnTo>
                        <a:pt x="1206" y="1248"/>
                      </a:lnTo>
                      <a:lnTo>
                        <a:pt x="1206" y="1234"/>
                      </a:lnTo>
                      <a:lnTo>
                        <a:pt x="1206" y="1219"/>
                      </a:lnTo>
                      <a:lnTo>
                        <a:pt x="1206" y="1205"/>
                      </a:lnTo>
                      <a:lnTo>
                        <a:pt x="1192" y="1205"/>
                      </a:lnTo>
                      <a:lnTo>
                        <a:pt x="1206" y="1205"/>
                      </a:lnTo>
                      <a:lnTo>
                        <a:pt x="1206" y="1191"/>
                      </a:lnTo>
                      <a:lnTo>
                        <a:pt x="1206" y="1205"/>
                      </a:lnTo>
                      <a:lnTo>
                        <a:pt x="1206" y="1219"/>
                      </a:lnTo>
                      <a:lnTo>
                        <a:pt x="1220" y="1219"/>
                      </a:lnTo>
                      <a:lnTo>
                        <a:pt x="1220" y="1234"/>
                      </a:lnTo>
                      <a:lnTo>
                        <a:pt x="1220" y="1248"/>
                      </a:lnTo>
                      <a:lnTo>
                        <a:pt x="1220" y="1262"/>
                      </a:lnTo>
                      <a:lnTo>
                        <a:pt x="1234" y="1262"/>
                      </a:lnTo>
                      <a:lnTo>
                        <a:pt x="1234" y="1276"/>
                      </a:lnTo>
                      <a:lnTo>
                        <a:pt x="1248" y="1276"/>
                      </a:lnTo>
                      <a:lnTo>
                        <a:pt x="1248" y="1290"/>
                      </a:lnTo>
                      <a:lnTo>
                        <a:pt x="1248" y="1305"/>
                      </a:lnTo>
                      <a:lnTo>
                        <a:pt x="1263" y="1305"/>
                      </a:lnTo>
                      <a:lnTo>
                        <a:pt x="1277" y="1305"/>
                      </a:lnTo>
                      <a:lnTo>
                        <a:pt x="1291" y="1305"/>
                      </a:lnTo>
                      <a:lnTo>
                        <a:pt x="1305" y="1305"/>
                      </a:lnTo>
                      <a:lnTo>
                        <a:pt x="1319" y="1305"/>
                      </a:lnTo>
                      <a:lnTo>
                        <a:pt x="1319" y="1319"/>
                      </a:lnTo>
                      <a:lnTo>
                        <a:pt x="1333" y="1319"/>
                      </a:lnTo>
                      <a:lnTo>
                        <a:pt x="1333" y="1305"/>
                      </a:lnTo>
                      <a:lnTo>
                        <a:pt x="1348" y="1305"/>
                      </a:lnTo>
                      <a:lnTo>
                        <a:pt x="1348" y="1319"/>
                      </a:lnTo>
                      <a:lnTo>
                        <a:pt x="1348" y="1333"/>
                      </a:lnTo>
                      <a:lnTo>
                        <a:pt x="1348" y="1347"/>
                      </a:lnTo>
                      <a:lnTo>
                        <a:pt x="1362" y="1347"/>
                      </a:lnTo>
                      <a:lnTo>
                        <a:pt x="1362" y="1361"/>
                      </a:lnTo>
                      <a:lnTo>
                        <a:pt x="1348" y="1361"/>
                      </a:lnTo>
                      <a:lnTo>
                        <a:pt x="1333" y="1361"/>
                      </a:lnTo>
                      <a:lnTo>
                        <a:pt x="1319" y="1361"/>
                      </a:lnTo>
                      <a:lnTo>
                        <a:pt x="1305" y="1361"/>
                      </a:lnTo>
                      <a:lnTo>
                        <a:pt x="1305" y="1375"/>
                      </a:lnTo>
                      <a:lnTo>
                        <a:pt x="1305" y="1390"/>
                      </a:lnTo>
                      <a:lnTo>
                        <a:pt x="1305" y="1418"/>
                      </a:lnTo>
                      <a:lnTo>
                        <a:pt x="1305" y="1432"/>
                      </a:lnTo>
                      <a:lnTo>
                        <a:pt x="1305" y="1446"/>
                      </a:lnTo>
                      <a:lnTo>
                        <a:pt x="1333" y="1446"/>
                      </a:lnTo>
                      <a:lnTo>
                        <a:pt x="1348" y="1446"/>
                      </a:lnTo>
                      <a:lnTo>
                        <a:pt x="1362" y="1446"/>
                      </a:lnTo>
                      <a:lnTo>
                        <a:pt x="1376" y="1446"/>
                      </a:lnTo>
                      <a:lnTo>
                        <a:pt x="1390" y="1446"/>
                      </a:lnTo>
                      <a:lnTo>
                        <a:pt x="1404" y="1446"/>
                      </a:lnTo>
                      <a:lnTo>
                        <a:pt x="1419" y="1446"/>
                      </a:lnTo>
                      <a:lnTo>
                        <a:pt x="1433" y="1446"/>
                      </a:lnTo>
                      <a:lnTo>
                        <a:pt x="1447" y="1446"/>
                      </a:lnTo>
                      <a:lnTo>
                        <a:pt x="1461" y="1432"/>
                      </a:lnTo>
                      <a:lnTo>
                        <a:pt x="1475" y="1432"/>
                      </a:lnTo>
                      <a:lnTo>
                        <a:pt x="1489" y="1432"/>
                      </a:lnTo>
                      <a:lnTo>
                        <a:pt x="1504" y="1432"/>
                      </a:lnTo>
                      <a:lnTo>
                        <a:pt x="1518" y="1432"/>
                      </a:lnTo>
                      <a:lnTo>
                        <a:pt x="1518" y="1446"/>
                      </a:lnTo>
                      <a:lnTo>
                        <a:pt x="1532" y="1446"/>
                      </a:lnTo>
                      <a:lnTo>
                        <a:pt x="1532" y="1461"/>
                      </a:lnTo>
                      <a:lnTo>
                        <a:pt x="1532" y="1475"/>
                      </a:lnTo>
                      <a:lnTo>
                        <a:pt x="1546" y="1475"/>
                      </a:lnTo>
                      <a:lnTo>
                        <a:pt x="1546" y="1489"/>
                      </a:lnTo>
                      <a:lnTo>
                        <a:pt x="1546" y="1503"/>
                      </a:lnTo>
                      <a:lnTo>
                        <a:pt x="1560" y="1503"/>
                      </a:lnTo>
                      <a:lnTo>
                        <a:pt x="1560" y="1517"/>
                      </a:lnTo>
                      <a:lnTo>
                        <a:pt x="1575" y="1517"/>
                      </a:lnTo>
                      <a:lnTo>
                        <a:pt x="1575" y="1532"/>
                      </a:lnTo>
                      <a:lnTo>
                        <a:pt x="1589" y="1532"/>
                      </a:lnTo>
                      <a:lnTo>
                        <a:pt x="1603" y="1546"/>
                      </a:lnTo>
                      <a:lnTo>
                        <a:pt x="1617" y="1560"/>
                      </a:lnTo>
                      <a:lnTo>
                        <a:pt x="1631" y="1560"/>
                      </a:lnTo>
                      <a:lnTo>
                        <a:pt x="1645" y="1560"/>
                      </a:lnTo>
                      <a:lnTo>
                        <a:pt x="1660" y="1560"/>
                      </a:lnTo>
                      <a:lnTo>
                        <a:pt x="1660" y="1546"/>
                      </a:lnTo>
                      <a:lnTo>
                        <a:pt x="1674" y="1546"/>
                      </a:lnTo>
                      <a:lnTo>
                        <a:pt x="1688" y="1546"/>
                      </a:lnTo>
                      <a:lnTo>
                        <a:pt x="1688" y="1560"/>
                      </a:lnTo>
                      <a:lnTo>
                        <a:pt x="1702" y="1560"/>
                      </a:lnTo>
                      <a:lnTo>
                        <a:pt x="1702" y="1574"/>
                      </a:lnTo>
                      <a:lnTo>
                        <a:pt x="1702" y="1588"/>
                      </a:lnTo>
                      <a:lnTo>
                        <a:pt x="1688" y="1602"/>
                      </a:lnTo>
                      <a:lnTo>
                        <a:pt x="1702" y="1602"/>
                      </a:lnTo>
                      <a:lnTo>
                        <a:pt x="1702" y="1617"/>
                      </a:lnTo>
                      <a:lnTo>
                        <a:pt x="1702" y="1631"/>
                      </a:lnTo>
                      <a:lnTo>
                        <a:pt x="1702" y="1645"/>
                      </a:lnTo>
                      <a:lnTo>
                        <a:pt x="1702" y="1659"/>
                      </a:lnTo>
                      <a:lnTo>
                        <a:pt x="1702" y="1673"/>
                      </a:lnTo>
                      <a:lnTo>
                        <a:pt x="1702" y="1688"/>
                      </a:lnTo>
                      <a:lnTo>
                        <a:pt x="1702" y="1702"/>
                      </a:lnTo>
                      <a:lnTo>
                        <a:pt x="1702" y="1716"/>
                      </a:lnTo>
                      <a:lnTo>
                        <a:pt x="1702" y="1730"/>
                      </a:lnTo>
                      <a:lnTo>
                        <a:pt x="1702" y="1744"/>
                      </a:lnTo>
                      <a:lnTo>
                        <a:pt x="1702" y="1758"/>
                      </a:lnTo>
                      <a:lnTo>
                        <a:pt x="1688" y="1758"/>
                      </a:lnTo>
                      <a:lnTo>
                        <a:pt x="1674" y="1758"/>
                      </a:lnTo>
                      <a:lnTo>
                        <a:pt x="1660" y="1758"/>
                      </a:lnTo>
                      <a:lnTo>
                        <a:pt x="1660" y="1744"/>
                      </a:lnTo>
                      <a:lnTo>
                        <a:pt x="1645" y="1744"/>
                      </a:lnTo>
                      <a:lnTo>
                        <a:pt x="1645" y="1758"/>
                      </a:lnTo>
                      <a:lnTo>
                        <a:pt x="1645" y="1773"/>
                      </a:lnTo>
                      <a:lnTo>
                        <a:pt x="1631" y="1773"/>
                      </a:lnTo>
                      <a:lnTo>
                        <a:pt x="1617" y="1773"/>
                      </a:lnTo>
                      <a:lnTo>
                        <a:pt x="1617" y="1787"/>
                      </a:lnTo>
                      <a:lnTo>
                        <a:pt x="1617" y="1801"/>
                      </a:lnTo>
                      <a:lnTo>
                        <a:pt x="1603" y="1801"/>
                      </a:lnTo>
                      <a:lnTo>
                        <a:pt x="1589" y="1801"/>
                      </a:lnTo>
                      <a:lnTo>
                        <a:pt x="1575" y="1801"/>
                      </a:lnTo>
                      <a:lnTo>
                        <a:pt x="1575" y="1815"/>
                      </a:lnTo>
                      <a:lnTo>
                        <a:pt x="1575" y="1829"/>
                      </a:lnTo>
                      <a:lnTo>
                        <a:pt x="1575" y="1844"/>
                      </a:lnTo>
                      <a:lnTo>
                        <a:pt x="1560" y="1844"/>
                      </a:lnTo>
                      <a:lnTo>
                        <a:pt x="1546" y="1844"/>
                      </a:lnTo>
                      <a:lnTo>
                        <a:pt x="1532" y="1844"/>
                      </a:lnTo>
                      <a:lnTo>
                        <a:pt x="1532" y="1829"/>
                      </a:lnTo>
                      <a:lnTo>
                        <a:pt x="1518" y="1829"/>
                      </a:lnTo>
                      <a:lnTo>
                        <a:pt x="1475" y="1829"/>
                      </a:lnTo>
                      <a:lnTo>
                        <a:pt x="1475" y="1844"/>
                      </a:lnTo>
                      <a:lnTo>
                        <a:pt x="1475" y="1858"/>
                      </a:lnTo>
                      <a:lnTo>
                        <a:pt x="1475" y="1872"/>
                      </a:lnTo>
                      <a:lnTo>
                        <a:pt x="1475" y="1915"/>
                      </a:lnTo>
                      <a:lnTo>
                        <a:pt x="1447" y="1929"/>
                      </a:lnTo>
                      <a:lnTo>
                        <a:pt x="1433" y="1929"/>
                      </a:lnTo>
                      <a:lnTo>
                        <a:pt x="1433" y="1971"/>
                      </a:lnTo>
                      <a:lnTo>
                        <a:pt x="1433" y="1985"/>
                      </a:lnTo>
                      <a:lnTo>
                        <a:pt x="1433" y="2000"/>
                      </a:lnTo>
                      <a:lnTo>
                        <a:pt x="1433" y="2014"/>
                      </a:lnTo>
                      <a:lnTo>
                        <a:pt x="1433" y="2028"/>
                      </a:lnTo>
                      <a:lnTo>
                        <a:pt x="1433" y="2042"/>
                      </a:lnTo>
                      <a:lnTo>
                        <a:pt x="1433" y="2056"/>
                      </a:lnTo>
                      <a:lnTo>
                        <a:pt x="1433" y="2071"/>
                      </a:lnTo>
                      <a:lnTo>
                        <a:pt x="1433" y="2085"/>
                      </a:lnTo>
                      <a:lnTo>
                        <a:pt x="1433" y="2099"/>
                      </a:lnTo>
                      <a:lnTo>
                        <a:pt x="1433" y="2113"/>
                      </a:lnTo>
                      <a:lnTo>
                        <a:pt x="1433" y="2127"/>
                      </a:lnTo>
                      <a:lnTo>
                        <a:pt x="1433" y="2141"/>
                      </a:lnTo>
                      <a:lnTo>
                        <a:pt x="1433" y="2156"/>
                      </a:lnTo>
                      <a:lnTo>
                        <a:pt x="1433" y="2170"/>
                      </a:lnTo>
                      <a:lnTo>
                        <a:pt x="1433" y="2184"/>
                      </a:lnTo>
                      <a:lnTo>
                        <a:pt x="1433" y="2198"/>
                      </a:lnTo>
                      <a:lnTo>
                        <a:pt x="1433" y="2212"/>
                      </a:lnTo>
                      <a:lnTo>
                        <a:pt x="1433" y="2227"/>
                      </a:lnTo>
                      <a:lnTo>
                        <a:pt x="1419" y="2227"/>
                      </a:lnTo>
                      <a:lnTo>
                        <a:pt x="1404" y="2227"/>
                      </a:lnTo>
                      <a:lnTo>
                        <a:pt x="1390" y="2227"/>
                      </a:lnTo>
                      <a:lnTo>
                        <a:pt x="1362" y="2227"/>
                      </a:lnTo>
                      <a:lnTo>
                        <a:pt x="1348" y="2227"/>
                      </a:lnTo>
                      <a:lnTo>
                        <a:pt x="1348" y="2241"/>
                      </a:lnTo>
                      <a:lnTo>
                        <a:pt x="1348" y="2255"/>
                      </a:lnTo>
                      <a:lnTo>
                        <a:pt x="1333" y="2269"/>
                      </a:lnTo>
                      <a:lnTo>
                        <a:pt x="1291" y="2269"/>
                      </a:lnTo>
                      <a:lnTo>
                        <a:pt x="1277" y="2269"/>
                      </a:lnTo>
                      <a:lnTo>
                        <a:pt x="1263" y="2255"/>
                      </a:lnTo>
                      <a:lnTo>
                        <a:pt x="1220" y="2241"/>
                      </a:lnTo>
                      <a:lnTo>
                        <a:pt x="1206" y="2241"/>
                      </a:lnTo>
                      <a:lnTo>
                        <a:pt x="1192" y="2241"/>
                      </a:lnTo>
                      <a:lnTo>
                        <a:pt x="1177" y="2227"/>
                      </a:lnTo>
                      <a:lnTo>
                        <a:pt x="1163" y="2227"/>
                      </a:lnTo>
                      <a:lnTo>
                        <a:pt x="1163" y="2241"/>
                      </a:lnTo>
                      <a:lnTo>
                        <a:pt x="1163" y="2227"/>
                      </a:lnTo>
                      <a:lnTo>
                        <a:pt x="1149" y="2227"/>
                      </a:lnTo>
                      <a:lnTo>
                        <a:pt x="1135" y="2227"/>
                      </a:lnTo>
                      <a:lnTo>
                        <a:pt x="1121" y="2227"/>
                      </a:lnTo>
                      <a:lnTo>
                        <a:pt x="1121" y="2241"/>
                      </a:lnTo>
                      <a:lnTo>
                        <a:pt x="1135" y="2241"/>
                      </a:lnTo>
                      <a:lnTo>
                        <a:pt x="1135" y="2255"/>
                      </a:lnTo>
                      <a:lnTo>
                        <a:pt x="1135" y="2269"/>
                      </a:lnTo>
                      <a:lnTo>
                        <a:pt x="1107" y="2269"/>
                      </a:lnTo>
                      <a:lnTo>
                        <a:pt x="1092" y="2269"/>
                      </a:lnTo>
                      <a:lnTo>
                        <a:pt x="1107" y="2283"/>
                      </a:lnTo>
                      <a:lnTo>
                        <a:pt x="1121" y="2283"/>
                      </a:lnTo>
                      <a:lnTo>
                        <a:pt x="1135" y="2297"/>
                      </a:lnTo>
                      <a:lnTo>
                        <a:pt x="1149" y="2297"/>
                      </a:lnTo>
                      <a:lnTo>
                        <a:pt x="1149" y="2312"/>
                      </a:lnTo>
                      <a:lnTo>
                        <a:pt x="1149" y="2297"/>
                      </a:lnTo>
                      <a:lnTo>
                        <a:pt x="1135" y="2297"/>
                      </a:lnTo>
                      <a:lnTo>
                        <a:pt x="1121" y="2297"/>
                      </a:lnTo>
                      <a:lnTo>
                        <a:pt x="1107" y="2283"/>
                      </a:lnTo>
                      <a:lnTo>
                        <a:pt x="1078" y="2283"/>
                      </a:lnTo>
                      <a:lnTo>
                        <a:pt x="1078" y="2297"/>
                      </a:lnTo>
                      <a:lnTo>
                        <a:pt x="1078" y="2312"/>
                      </a:lnTo>
                      <a:lnTo>
                        <a:pt x="1078" y="2326"/>
                      </a:lnTo>
                      <a:lnTo>
                        <a:pt x="1078" y="2340"/>
                      </a:lnTo>
                      <a:lnTo>
                        <a:pt x="1078" y="2354"/>
                      </a:lnTo>
                      <a:lnTo>
                        <a:pt x="1078" y="2368"/>
                      </a:lnTo>
                      <a:lnTo>
                        <a:pt x="1092" y="2368"/>
                      </a:lnTo>
                      <a:lnTo>
                        <a:pt x="1092" y="2383"/>
                      </a:lnTo>
                      <a:lnTo>
                        <a:pt x="1092" y="2397"/>
                      </a:lnTo>
                      <a:lnTo>
                        <a:pt x="1107" y="2411"/>
                      </a:lnTo>
                      <a:lnTo>
                        <a:pt x="1107" y="2425"/>
                      </a:lnTo>
                      <a:lnTo>
                        <a:pt x="1107" y="2439"/>
                      </a:lnTo>
                      <a:lnTo>
                        <a:pt x="1107" y="2454"/>
                      </a:lnTo>
                      <a:lnTo>
                        <a:pt x="1107" y="2468"/>
                      </a:lnTo>
                      <a:lnTo>
                        <a:pt x="1107" y="2482"/>
                      </a:lnTo>
                      <a:lnTo>
                        <a:pt x="1107" y="2496"/>
                      </a:lnTo>
                      <a:lnTo>
                        <a:pt x="1107" y="2510"/>
                      </a:lnTo>
                      <a:lnTo>
                        <a:pt x="1107" y="2524"/>
                      </a:lnTo>
                      <a:lnTo>
                        <a:pt x="1107" y="2539"/>
                      </a:lnTo>
                      <a:lnTo>
                        <a:pt x="1092" y="2539"/>
                      </a:lnTo>
                      <a:lnTo>
                        <a:pt x="1078" y="2539"/>
                      </a:lnTo>
                      <a:lnTo>
                        <a:pt x="1064" y="2539"/>
                      </a:lnTo>
                      <a:lnTo>
                        <a:pt x="1050" y="2539"/>
                      </a:lnTo>
                      <a:lnTo>
                        <a:pt x="1050" y="2524"/>
                      </a:lnTo>
                      <a:lnTo>
                        <a:pt x="1050" y="2510"/>
                      </a:lnTo>
                      <a:lnTo>
                        <a:pt x="1050" y="2496"/>
                      </a:lnTo>
                      <a:lnTo>
                        <a:pt x="1050" y="2482"/>
                      </a:lnTo>
                      <a:lnTo>
                        <a:pt x="1050" y="2468"/>
                      </a:lnTo>
                      <a:lnTo>
                        <a:pt x="1050" y="2454"/>
                      </a:lnTo>
                      <a:lnTo>
                        <a:pt x="1050" y="2439"/>
                      </a:lnTo>
                      <a:lnTo>
                        <a:pt x="1050" y="2425"/>
                      </a:lnTo>
                      <a:lnTo>
                        <a:pt x="1050" y="2411"/>
                      </a:lnTo>
                      <a:lnTo>
                        <a:pt x="1050" y="2397"/>
                      </a:lnTo>
                      <a:lnTo>
                        <a:pt x="1036" y="2397"/>
                      </a:lnTo>
                      <a:lnTo>
                        <a:pt x="1036" y="2383"/>
                      </a:lnTo>
                      <a:lnTo>
                        <a:pt x="1036" y="2368"/>
                      </a:lnTo>
                      <a:lnTo>
                        <a:pt x="1021" y="2368"/>
                      </a:lnTo>
                      <a:lnTo>
                        <a:pt x="1021" y="2354"/>
                      </a:lnTo>
                      <a:lnTo>
                        <a:pt x="1007" y="2354"/>
                      </a:lnTo>
                      <a:lnTo>
                        <a:pt x="1007" y="2340"/>
                      </a:lnTo>
                      <a:lnTo>
                        <a:pt x="993" y="2340"/>
                      </a:lnTo>
                      <a:lnTo>
                        <a:pt x="993" y="2326"/>
                      </a:lnTo>
                      <a:lnTo>
                        <a:pt x="993" y="2312"/>
                      </a:lnTo>
                      <a:lnTo>
                        <a:pt x="979" y="2312"/>
                      </a:lnTo>
                      <a:lnTo>
                        <a:pt x="993" y="2297"/>
                      </a:lnTo>
                      <a:lnTo>
                        <a:pt x="979" y="2297"/>
                      </a:lnTo>
                      <a:lnTo>
                        <a:pt x="965" y="2297"/>
                      </a:lnTo>
                      <a:lnTo>
                        <a:pt x="965" y="2283"/>
                      </a:lnTo>
                      <a:lnTo>
                        <a:pt x="965" y="2269"/>
                      </a:lnTo>
                      <a:lnTo>
                        <a:pt x="965" y="2255"/>
                      </a:lnTo>
                      <a:lnTo>
                        <a:pt x="965" y="2241"/>
                      </a:lnTo>
                      <a:lnTo>
                        <a:pt x="951" y="2241"/>
                      </a:lnTo>
                      <a:lnTo>
                        <a:pt x="936" y="2227"/>
                      </a:lnTo>
                      <a:lnTo>
                        <a:pt x="936" y="2212"/>
                      </a:lnTo>
                      <a:lnTo>
                        <a:pt x="936" y="2198"/>
                      </a:lnTo>
                      <a:lnTo>
                        <a:pt x="951" y="2184"/>
                      </a:lnTo>
                      <a:lnTo>
                        <a:pt x="951" y="2170"/>
                      </a:lnTo>
                      <a:lnTo>
                        <a:pt x="951" y="2156"/>
                      </a:lnTo>
                      <a:lnTo>
                        <a:pt x="936" y="2156"/>
                      </a:lnTo>
                      <a:lnTo>
                        <a:pt x="908" y="2141"/>
                      </a:lnTo>
                      <a:lnTo>
                        <a:pt x="880" y="2127"/>
                      </a:lnTo>
                      <a:lnTo>
                        <a:pt x="865" y="2127"/>
                      </a:lnTo>
                      <a:lnTo>
                        <a:pt x="851" y="2156"/>
                      </a:lnTo>
                      <a:lnTo>
                        <a:pt x="851" y="2170"/>
                      </a:lnTo>
                      <a:lnTo>
                        <a:pt x="851" y="2184"/>
                      </a:lnTo>
                      <a:lnTo>
                        <a:pt x="851" y="2198"/>
                      </a:lnTo>
                      <a:lnTo>
                        <a:pt x="837" y="2198"/>
                      </a:lnTo>
                      <a:lnTo>
                        <a:pt x="823" y="2198"/>
                      </a:lnTo>
                      <a:lnTo>
                        <a:pt x="809" y="2198"/>
                      </a:lnTo>
                      <a:lnTo>
                        <a:pt x="795" y="2198"/>
                      </a:lnTo>
                      <a:lnTo>
                        <a:pt x="795" y="2184"/>
                      </a:lnTo>
                      <a:lnTo>
                        <a:pt x="780" y="2184"/>
                      </a:lnTo>
                      <a:lnTo>
                        <a:pt x="766" y="2184"/>
                      </a:lnTo>
                      <a:lnTo>
                        <a:pt x="752" y="2184"/>
                      </a:lnTo>
                      <a:lnTo>
                        <a:pt x="738" y="2184"/>
                      </a:lnTo>
                      <a:lnTo>
                        <a:pt x="738" y="2170"/>
                      </a:lnTo>
                      <a:lnTo>
                        <a:pt x="724" y="2184"/>
                      </a:lnTo>
                      <a:lnTo>
                        <a:pt x="709" y="2184"/>
                      </a:lnTo>
                      <a:lnTo>
                        <a:pt x="695" y="2184"/>
                      </a:lnTo>
                      <a:lnTo>
                        <a:pt x="681" y="2184"/>
                      </a:lnTo>
                      <a:lnTo>
                        <a:pt x="667" y="2184"/>
                      </a:lnTo>
                      <a:lnTo>
                        <a:pt x="653" y="2184"/>
                      </a:lnTo>
                      <a:lnTo>
                        <a:pt x="639" y="2184"/>
                      </a:lnTo>
                      <a:lnTo>
                        <a:pt x="624" y="2184"/>
                      </a:lnTo>
                      <a:lnTo>
                        <a:pt x="610" y="2184"/>
                      </a:lnTo>
                      <a:lnTo>
                        <a:pt x="596" y="2184"/>
                      </a:lnTo>
                      <a:lnTo>
                        <a:pt x="582" y="2184"/>
                      </a:lnTo>
                      <a:lnTo>
                        <a:pt x="568" y="2184"/>
                      </a:lnTo>
                      <a:lnTo>
                        <a:pt x="553" y="2184"/>
                      </a:lnTo>
                      <a:lnTo>
                        <a:pt x="539" y="2184"/>
                      </a:lnTo>
                      <a:lnTo>
                        <a:pt x="525" y="2184"/>
                      </a:lnTo>
                      <a:lnTo>
                        <a:pt x="511" y="2184"/>
                      </a:lnTo>
                      <a:lnTo>
                        <a:pt x="497" y="2184"/>
                      </a:lnTo>
                      <a:lnTo>
                        <a:pt x="483" y="2184"/>
                      </a:lnTo>
                      <a:lnTo>
                        <a:pt x="468" y="2184"/>
                      </a:lnTo>
                      <a:lnTo>
                        <a:pt x="454" y="2184"/>
                      </a:lnTo>
                      <a:lnTo>
                        <a:pt x="440" y="2184"/>
                      </a:lnTo>
                      <a:lnTo>
                        <a:pt x="426" y="2184"/>
                      </a:lnTo>
                      <a:lnTo>
                        <a:pt x="412" y="2184"/>
                      </a:lnTo>
                      <a:lnTo>
                        <a:pt x="397" y="2184"/>
                      </a:lnTo>
                      <a:lnTo>
                        <a:pt x="383" y="2184"/>
                      </a:lnTo>
                      <a:lnTo>
                        <a:pt x="369" y="2184"/>
                      </a:lnTo>
                      <a:lnTo>
                        <a:pt x="355" y="2184"/>
                      </a:lnTo>
                      <a:lnTo>
                        <a:pt x="341" y="2184"/>
                      </a:lnTo>
                      <a:lnTo>
                        <a:pt x="327" y="2184"/>
                      </a:lnTo>
                      <a:lnTo>
                        <a:pt x="327" y="2170"/>
                      </a:lnTo>
                      <a:lnTo>
                        <a:pt x="327" y="2156"/>
                      </a:lnTo>
                      <a:lnTo>
                        <a:pt x="341" y="2141"/>
                      </a:lnTo>
                      <a:lnTo>
                        <a:pt x="327" y="2141"/>
                      </a:lnTo>
                      <a:lnTo>
                        <a:pt x="312" y="2141"/>
                      </a:lnTo>
                      <a:lnTo>
                        <a:pt x="312" y="2156"/>
                      </a:lnTo>
                      <a:lnTo>
                        <a:pt x="298" y="2156"/>
                      </a:lnTo>
                      <a:lnTo>
                        <a:pt x="298" y="2170"/>
                      </a:lnTo>
                      <a:lnTo>
                        <a:pt x="284" y="2170"/>
                      </a:lnTo>
                      <a:lnTo>
                        <a:pt x="284" y="2184"/>
                      </a:lnTo>
                      <a:lnTo>
                        <a:pt x="270" y="2184"/>
                      </a:lnTo>
                      <a:lnTo>
                        <a:pt x="256" y="2184"/>
                      </a:lnTo>
                      <a:lnTo>
                        <a:pt x="256" y="2170"/>
                      </a:lnTo>
                      <a:lnTo>
                        <a:pt x="241" y="2170"/>
                      </a:lnTo>
                      <a:lnTo>
                        <a:pt x="227" y="2170"/>
                      </a:lnTo>
                      <a:lnTo>
                        <a:pt x="199" y="2170"/>
                      </a:lnTo>
                      <a:lnTo>
                        <a:pt x="185" y="2170"/>
                      </a:lnTo>
                      <a:lnTo>
                        <a:pt x="170" y="2170"/>
                      </a:lnTo>
                      <a:lnTo>
                        <a:pt x="156" y="2170"/>
                      </a:lnTo>
                      <a:lnTo>
                        <a:pt x="142" y="2170"/>
                      </a:lnTo>
                      <a:lnTo>
                        <a:pt x="128" y="2170"/>
                      </a:lnTo>
                      <a:lnTo>
                        <a:pt x="128" y="2156"/>
                      </a:lnTo>
                      <a:lnTo>
                        <a:pt x="128" y="2127"/>
                      </a:lnTo>
                      <a:lnTo>
                        <a:pt x="114" y="2127"/>
                      </a:lnTo>
                      <a:lnTo>
                        <a:pt x="114" y="2113"/>
                      </a:lnTo>
                      <a:lnTo>
                        <a:pt x="114" y="2099"/>
                      </a:lnTo>
                      <a:lnTo>
                        <a:pt x="114" y="2085"/>
                      </a:lnTo>
                      <a:lnTo>
                        <a:pt x="114" y="2071"/>
                      </a:lnTo>
                      <a:lnTo>
                        <a:pt x="114" y="2056"/>
                      </a:lnTo>
                      <a:lnTo>
                        <a:pt x="114" y="2028"/>
                      </a:lnTo>
                      <a:lnTo>
                        <a:pt x="114" y="2014"/>
                      </a:lnTo>
                      <a:lnTo>
                        <a:pt x="114" y="2000"/>
                      </a:lnTo>
                      <a:lnTo>
                        <a:pt x="114" y="1985"/>
                      </a:lnTo>
                      <a:lnTo>
                        <a:pt x="114" y="1971"/>
                      </a:lnTo>
                      <a:lnTo>
                        <a:pt x="114" y="1957"/>
                      </a:lnTo>
                      <a:lnTo>
                        <a:pt x="114" y="1943"/>
                      </a:lnTo>
                      <a:lnTo>
                        <a:pt x="114" y="1929"/>
                      </a:lnTo>
                      <a:lnTo>
                        <a:pt x="114" y="1915"/>
                      </a:lnTo>
                      <a:lnTo>
                        <a:pt x="114" y="1900"/>
                      </a:lnTo>
                      <a:lnTo>
                        <a:pt x="114" y="1886"/>
                      </a:lnTo>
                      <a:lnTo>
                        <a:pt x="114" y="1872"/>
                      </a:lnTo>
                      <a:lnTo>
                        <a:pt x="114" y="1858"/>
                      </a:lnTo>
                      <a:lnTo>
                        <a:pt x="128" y="1829"/>
                      </a:lnTo>
                      <a:lnTo>
                        <a:pt x="128" y="1815"/>
                      </a:lnTo>
                      <a:lnTo>
                        <a:pt x="128" y="1801"/>
                      </a:lnTo>
                      <a:lnTo>
                        <a:pt x="128" y="1787"/>
                      </a:lnTo>
                      <a:lnTo>
                        <a:pt x="128" y="1773"/>
                      </a:lnTo>
                      <a:lnTo>
                        <a:pt x="128" y="1758"/>
                      </a:lnTo>
                      <a:lnTo>
                        <a:pt x="128" y="1744"/>
                      </a:lnTo>
                      <a:lnTo>
                        <a:pt x="128" y="1730"/>
                      </a:lnTo>
                      <a:lnTo>
                        <a:pt x="128" y="1716"/>
                      </a:lnTo>
                      <a:lnTo>
                        <a:pt x="128" y="1702"/>
                      </a:lnTo>
                      <a:lnTo>
                        <a:pt x="128" y="1673"/>
                      </a:lnTo>
                      <a:lnTo>
                        <a:pt x="128" y="1659"/>
                      </a:lnTo>
                      <a:lnTo>
                        <a:pt x="128" y="1631"/>
                      </a:lnTo>
                      <a:lnTo>
                        <a:pt x="128" y="1617"/>
                      </a:lnTo>
                      <a:lnTo>
                        <a:pt x="128" y="1588"/>
                      </a:lnTo>
                      <a:lnTo>
                        <a:pt x="128" y="1574"/>
                      </a:lnTo>
                      <a:lnTo>
                        <a:pt x="128" y="1560"/>
                      </a:lnTo>
                      <a:lnTo>
                        <a:pt x="128" y="1546"/>
                      </a:lnTo>
                      <a:lnTo>
                        <a:pt x="0" y="1546"/>
                      </a:lnTo>
                      <a:lnTo>
                        <a:pt x="0" y="1532"/>
                      </a:lnTo>
                      <a:lnTo>
                        <a:pt x="0" y="1517"/>
                      </a:lnTo>
                      <a:lnTo>
                        <a:pt x="0" y="1503"/>
                      </a:lnTo>
                      <a:lnTo>
                        <a:pt x="0" y="1475"/>
                      </a:lnTo>
                      <a:lnTo>
                        <a:pt x="0" y="1461"/>
                      </a:lnTo>
                      <a:lnTo>
                        <a:pt x="0" y="1432"/>
                      </a:lnTo>
                      <a:lnTo>
                        <a:pt x="0" y="1418"/>
                      </a:lnTo>
                      <a:lnTo>
                        <a:pt x="0" y="1390"/>
                      </a:lnTo>
                      <a:lnTo>
                        <a:pt x="0" y="1375"/>
                      </a:lnTo>
                      <a:lnTo>
                        <a:pt x="0" y="1361"/>
                      </a:lnTo>
                      <a:lnTo>
                        <a:pt x="0" y="1347"/>
                      </a:lnTo>
                      <a:lnTo>
                        <a:pt x="14" y="1333"/>
                      </a:lnTo>
                      <a:lnTo>
                        <a:pt x="0" y="1319"/>
                      </a:lnTo>
                      <a:lnTo>
                        <a:pt x="0" y="1305"/>
                      </a:lnTo>
                      <a:lnTo>
                        <a:pt x="0" y="1290"/>
                      </a:lnTo>
                      <a:lnTo>
                        <a:pt x="0" y="1276"/>
                      </a:lnTo>
                      <a:lnTo>
                        <a:pt x="0" y="1262"/>
                      </a:lnTo>
                      <a:lnTo>
                        <a:pt x="0" y="1248"/>
                      </a:lnTo>
                      <a:lnTo>
                        <a:pt x="0" y="1219"/>
                      </a:lnTo>
                      <a:lnTo>
                        <a:pt x="0" y="1205"/>
                      </a:lnTo>
                      <a:lnTo>
                        <a:pt x="0" y="1191"/>
                      </a:lnTo>
                      <a:lnTo>
                        <a:pt x="0" y="1163"/>
                      </a:lnTo>
                      <a:lnTo>
                        <a:pt x="0" y="1134"/>
                      </a:lnTo>
                      <a:lnTo>
                        <a:pt x="0" y="1106"/>
                      </a:lnTo>
                      <a:lnTo>
                        <a:pt x="0" y="1078"/>
                      </a:lnTo>
                      <a:lnTo>
                        <a:pt x="0" y="1063"/>
                      </a:lnTo>
                      <a:lnTo>
                        <a:pt x="0" y="1035"/>
                      </a:lnTo>
                      <a:lnTo>
                        <a:pt x="0" y="1007"/>
                      </a:lnTo>
                      <a:lnTo>
                        <a:pt x="0" y="993"/>
                      </a:lnTo>
                      <a:lnTo>
                        <a:pt x="0" y="978"/>
                      </a:lnTo>
                      <a:lnTo>
                        <a:pt x="0" y="964"/>
                      </a:lnTo>
                      <a:lnTo>
                        <a:pt x="0" y="936"/>
                      </a:lnTo>
                      <a:lnTo>
                        <a:pt x="0" y="893"/>
                      </a:lnTo>
                      <a:lnTo>
                        <a:pt x="0" y="836"/>
                      </a:lnTo>
                      <a:lnTo>
                        <a:pt x="57" y="836"/>
                      </a:lnTo>
                      <a:lnTo>
                        <a:pt x="114" y="836"/>
                      </a:lnTo>
                      <a:lnTo>
                        <a:pt x="114" y="794"/>
                      </a:lnTo>
                      <a:lnTo>
                        <a:pt x="114" y="709"/>
                      </a:lnTo>
                      <a:lnTo>
                        <a:pt x="114" y="666"/>
                      </a:lnTo>
                      <a:lnTo>
                        <a:pt x="114" y="567"/>
                      </a:lnTo>
                      <a:lnTo>
                        <a:pt x="114" y="524"/>
                      </a:lnTo>
                      <a:lnTo>
                        <a:pt x="128" y="496"/>
                      </a:lnTo>
                      <a:lnTo>
                        <a:pt x="142" y="482"/>
                      </a:lnTo>
                      <a:lnTo>
                        <a:pt x="156" y="468"/>
                      </a:lnTo>
                      <a:lnTo>
                        <a:pt x="170" y="454"/>
                      </a:lnTo>
                      <a:lnTo>
                        <a:pt x="256" y="340"/>
                      </a:lnTo>
                      <a:lnTo>
                        <a:pt x="298" y="368"/>
                      </a:lnTo>
                      <a:lnTo>
                        <a:pt x="312" y="368"/>
                      </a:lnTo>
                      <a:lnTo>
                        <a:pt x="312" y="383"/>
                      </a:lnTo>
                      <a:lnTo>
                        <a:pt x="327" y="397"/>
                      </a:lnTo>
                      <a:lnTo>
                        <a:pt x="327" y="411"/>
                      </a:lnTo>
                      <a:lnTo>
                        <a:pt x="355" y="439"/>
                      </a:lnTo>
                      <a:lnTo>
                        <a:pt x="383" y="454"/>
                      </a:lnTo>
                      <a:lnTo>
                        <a:pt x="383" y="468"/>
                      </a:lnTo>
                      <a:lnTo>
                        <a:pt x="397" y="468"/>
                      </a:lnTo>
                      <a:lnTo>
                        <a:pt x="412" y="482"/>
                      </a:lnTo>
                      <a:lnTo>
                        <a:pt x="426" y="482"/>
                      </a:lnTo>
                      <a:lnTo>
                        <a:pt x="440" y="482"/>
                      </a:lnTo>
                      <a:lnTo>
                        <a:pt x="440" y="496"/>
                      </a:lnTo>
                      <a:lnTo>
                        <a:pt x="454" y="496"/>
                      </a:lnTo>
                      <a:lnTo>
                        <a:pt x="468" y="482"/>
                      </a:lnTo>
                      <a:lnTo>
                        <a:pt x="483" y="482"/>
                      </a:lnTo>
                      <a:lnTo>
                        <a:pt x="483" y="496"/>
                      </a:lnTo>
                      <a:lnTo>
                        <a:pt x="497" y="496"/>
                      </a:lnTo>
                      <a:lnTo>
                        <a:pt x="497" y="482"/>
                      </a:lnTo>
                      <a:lnTo>
                        <a:pt x="497" y="468"/>
                      </a:lnTo>
                      <a:lnTo>
                        <a:pt x="497" y="454"/>
                      </a:lnTo>
                      <a:lnTo>
                        <a:pt x="497" y="439"/>
                      </a:lnTo>
                      <a:lnTo>
                        <a:pt x="497" y="425"/>
                      </a:lnTo>
                      <a:lnTo>
                        <a:pt x="454" y="425"/>
                      </a:lnTo>
                      <a:lnTo>
                        <a:pt x="454" y="411"/>
                      </a:lnTo>
                      <a:lnTo>
                        <a:pt x="454" y="397"/>
                      </a:lnTo>
                      <a:lnTo>
                        <a:pt x="454" y="383"/>
                      </a:lnTo>
                      <a:lnTo>
                        <a:pt x="454" y="368"/>
                      </a:lnTo>
                      <a:lnTo>
                        <a:pt x="440" y="368"/>
                      </a:lnTo>
                      <a:lnTo>
                        <a:pt x="426" y="383"/>
                      </a:lnTo>
                      <a:lnTo>
                        <a:pt x="426" y="368"/>
                      </a:lnTo>
                      <a:lnTo>
                        <a:pt x="426" y="354"/>
                      </a:lnTo>
                      <a:lnTo>
                        <a:pt x="426" y="340"/>
                      </a:lnTo>
                      <a:lnTo>
                        <a:pt x="426" y="326"/>
                      </a:lnTo>
                      <a:lnTo>
                        <a:pt x="454" y="326"/>
                      </a:lnTo>
                      <a:lnTo>
                        <a:pt x="454" y="312"/>
                      </a:lnTo>
                      <a:lnTo>
                        <a:pt x="454" y="297"/>
                      </a:lnTo>
                      <a:lnTo>
                        <a:pt x="454" y="283"/>
                      </a:lnTo>
                      <a:lnTo>
                        <a:pt x="454" y="269"/>
                      </a:lnTo>
                      <a:lnTo>
                        <a:pt x="454" y="255"/>
                      </a:lnTo>
                      <a:lnTo>
                        <a:pt x="483" y="255"/>
                      </a:lnTo>
                      <a:lnTo>
                        <a:pt x="483" y="184"/>
                      </a:lnTo>
                      <a:lnTo>
                        <a:pt x="483" y="170"/>
                      </a:lnTo>
                      <a:lnTo>
                        <a:pt x="483" y="127"/>
                      </a:lnTo>
                      <a:lnTo>
                        <a:pt x="497" y="127"/>
                      </a:lnTo>
                      <a:lnTo>
                        <a:pt x="497" y="113"/>
                      </a:lnTo>
                      <a:lnTo>
                        <a:pt x="497" y="99"/>
                      </a:lnTo>
                      <a:lnTo>
                        <a:pt x="497" y="85"/>
                      </a:lnTo>
                      <a:lnTo>
                        <a:pt x="497" y="71"/>
                      </a:lnTo>
                      <a:lnTo>
                        <a:pt x="497" y="56"/>
                      </a:lnTo>
                      <a:lnTo>
                        <a:pt x="497" y="42"/>
                      </a:lnTo>
                      <a:lnTo>
                        <a:pt x="497" y="28"/>
                      </a:lnTo>
                      <a:lnTo>
                        <a:pt x="497" y="14"/>
                      </a:lnTo>
                      <a:lnTo>
                        <a:pt x="497" y="0"/>
                      </a:lnTo>
                      <a:lnTo>
                        <a:pt x="525" y="0"/>
                      </a:lnTo>
                      <a:lnTo>
                        <a:pt x="610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19" name="Freeform 37"/>
                <p:cNvSpPr>
                  <a:spLocks/>
                </p:cNvSpPr>
                <p:nvPr/>
              </p:nvSpPr>
              <p:spPr bwMode="gray">
                <a:xfrm>
                  <a:off x="3219" y="2155"/>
                  <a:ext cx="1787" cy="1659"/>
                </a:xfrm>
                <a:custGeom>
                  <a:avLst/>
                  <a:gdLst>
                    <a:gd name="T0" fmla="*/ 1504 w 1787"/>
                    <a:gd name="T1" fmla="*/ 85 h 1659"/>
                    <a:gd name="T2" fmla="*/ 1546 w 1787"/>
                    <a:gd name="T3" fmla="*/ 99 h 1659"/>
                    <a:gd name="T4" fmla="*/ 1631 w 1787"/>
                    <a:gd name="T5" fmla="*/ 156 h 1659"/>
                    <a:gd name="T6" fmla="*/ 1702 w 1787"/>
                    <a:gd name="T7" fmla="*/ 255 h 1659"/>
                    <a:gd name="T8" fmla="*/ 1731 w 1787"/>
                    <a:gd name="T9" fmla="*/ 298 h 1659"/>
                    <a:gd name="T10" fmla="*/ 1731 w 1787"/>
                    <a:gd name="T11" fmla="*/ 397 h 1659"/>
                    <a:gd name="T12" fmla="*/ 1716 w 1787"/>
                    <a:gd name="T13" fmla="*/ 482 h 1659"/>
                    <a:gd name="T14" fmla="*/ 1645 w 1787"/>
                    <a:gd name="T15" fmla="*/ 567 h 1659"/>
                    <a:gd name="T16" fmla="*/ 1617 w 1787"/>
                    <a:gd name="T17" fmla="*/ 610 h 1659"/>
                    <a:gd name="T18" fmla="*/ 1589 w 1787"/>
                    <a:gd name="T19" fmla="*/ 681 h 1659"/>
                    <a:gd name="T20" fmla="*/ 1603 w 1787"/>
                    <a:gd name="T21" fmla="*/ 737 h 1659"/>
                    <a:gd name="T22" fmla="*/ 1617 w 1787"/>
                    <a:gd name="T23" fmla="*/ 794 h 1659"/>
                    <a:gd name="T24" fmla="*/ 1645 w 1787"/>
                    <a:gd name="T25" fmla="*/ 837 h 1659"/>
                    <a:gd name="T26" fmla="*/ 1688 w 1787"/>
                    <a:gd name="T27" fmla="*/ 908 h 1659"/>
                    <a:gd name="T28" fmla="*/ 1731 w 1787"/>
                    <a:gd name="T29" fmla="*/ 964 h 1659"/>
                    <a:gd name="T30" fmla="*/ 1759 w 1787"/>
                    <a:gd name="T31" fmla="*/ 1035 h 1659"/>
                    <a:gd name="T32" fmla="*/ 1773 w 1787"/>
                    <a:gd name="T33" fmla="*/ 1106 h 1659"/>
                    <a:gd name="T34" fmla="*/ 1773 w 1787"/>
                    <a:gd name="T35" fmla="*/ 1177 h 1659"/>
                    <a:gd name="T36" fmla="*/ 1759 w 1787"/>
                    <a:gd name="T37" fmla="*/ 1248 h 1659"/>
                    <a:gd name="T38" fmla="*/ 1716 w 1787"/>
                    <a:gd name="T39" fmla="*/ 1305 h 1659"/>
                    <a:gd name="T40" fmla="*/ 1702 w 1787"/>
                    <a:gd name="T41" fmla="*/ 1333 h 1659"/>
                    <a:gd name="T42" fmla="*/ 1674 w 1787"/>
                    <a:gd name="T43" fmla="*/ 1347 h 1659"/>
                    <a:gd name="T44" fmla="*/ 1575 w 1787"/>
                    <a:gd name="T45" fmla="*/ 1376 h 1659"/>
                    <a:gd name="T46" fmla="*/ 1419 w 1787"/>
                    <a:gd name="T47" fmla="*/ 1376 h 1659"/>
                    <a:gd name="T48" fmla="*/ 1305 w 1787"/>
                    <a:gd name="T49" fmla="*/ 1376 h 1659"/>
                    <a:gd name="T50" fmla="*/ 1263 w 1787"/>
                    <a:gd name="T51" fmla="*/ 1347 h 1659"/>
                    <a:gd name="T52" fmla="*/ 1177 w 1787"/>
                    <a:gd name="T53" fmla="*/ 1319 h 1659"/>
                    <a:gd name="T54" fmla="*/ 1078 w 1787"/>
                    <a:gd name="T55" fmla="*/ 1305 h 1659"/>
                    <a:gd name="T56" fmla="*/ 979 w 1787"/>
                    <a:gd name="T57" fmla="*/ 1291 h 1659"/>
                    <a:gd name="T58" fmla="*/ 865 w 1787"/>
                    <a:gd name="T59" fmla="*/ 1291 h 1659"/>
                    <a:gd name="T60" fmla="*/ 795 w 1787"/>
                    <a:gd name="T61" fmla="*/ 1305 h 1659"/>
                    <a:gd name="T62" fmla="*/ 752 w 1787"/>
                    <a:gd name="T63" fmla="*/ 1305 h 1659"/>
                    <a:gd name="T64" fmla="*/ 681 w 1787"/>
                    <a:gd name="T65" fmla="*/ 1361 h 1659"/>
                    <a:gd name="T66" fmla="*/ 610 w 1787"/>
                    <a:gd name="T67" fmla="*/ 1432 h 1659"/>
                    <a:gd name="T68" fmla="*/ 397 w 1787"/>
                    <a:gd name="T69" fmla="*/ 1574 h 1659"/>
                    <a:gd name="T70" fmla="*/ 327 w 1787"/>
                    <a:gd name="T71" fmla="*/ 1631 h 1659"/>
                    <a:gd name="T72" fmla="*/ 298 w 1787"/>
                    <a:gd name="T73" fmla="*/ 1560 h 1659"/>
                    <a:gd name="T74" fmla="*/ 426 w 1787"/>
                    <a:gd name="T75" fmla="*/ 1376 h 1659"/>
                    <a:gd name="T76" fmla="*/ 483 w 1787"/>
                    <a:gd name="T77" fmla="*/ 1319 h 1659"/>
                    <a:gd name="T78" fmla="*/ 539 w 1787"/>
                    <a:gd name="T79" fmla="*/ 1291 h 1659"/>
                    <a:gd name="T80" fmla="*/ 596 w 1787"/>
                    <a:gd name="T81" fmla="*/ 1262 h 1659"/>
                    <a:gd name="T82" fmla="*/ 596 w 1787"/>
                    <a:gd name="T83" fmla="*/ 1120 h 1659"/>
                    <a:gd name="T84" fmla="*/ 568 w 1787"/>
                    <a:gd name="T85" fmla="*/ 1049 h 1659"/>
                    <a:gd name="T86" fmla="*/ 582 w 1787"/>
                    <a:gd name="T87" fmla="*/ 964 h 1659"/>
                    <a:gd name="T88" fmla="*/ 596 w 1787"/>
                    <a:gd name="T89" fmla="*/ 922 h 1659"/>
                    <a:gd name="T90" fmla="*/ 596 w 1787"/>
                    <a:gd name="T91" fmla="*/ 865 h 1659"/>
                    <a:gd name="T92" fmla="*/ 483 w 1787"/>
                    <a:gd name="T93" fmla="*/ 922 h 1659"/>
                    <a:gd name="T94" fmla="*/ 369 w 1787"/>
                    <a:gd name="T95" fmla="*/ 978 h 1659"/>
                    <a:gd name="T96" fmla="*/ 227 w 1787"/>
                    <a:gd name="T97" fmla="*/ 922 h 1659"/>
                    <a:gd name="T98" fmla="*/ 185 w 1787"/>
                    <a:gd name="T99" fmla="*/ 893 h 1659"/>
                    <a:gd name="T100" fmla="*/ 142 w 1787"/>
                    <a:gd name="T101" fmla="*/ 865 h 1659"/>
                    <a:gd name="T102" fmla="*/ 128 w 1787"/>
                    <a:gd name="T103" fmla="*/ 837 h 1659"/>
                    <a:gd name="T104" fmla="*/ 85 w 1787"/>
                    <a:gd name="T105" fmla="*/ 794 h 1659"/>
                    <a:gd name="T106" fmla="*/ 29 w 1787"/>
                    <a:gd name="T107" fmla="*/ 709 h 1659"/>
                    <a:gd name="T108" fmla="*/ 199 w 1787"/>
                    <a:gd name="T109" fmla="*/ 525 h 1659"/>
                    <a:gd name="T110" fmla="*/ 397 w 1787"/>
                    <a:gd name="T111" fmla="*/ 383 h 1659"/>
                    <a:gd name="T112" fmla="*/ 468 w 1787"/>
                    <a:gd name="T113" fmla="*/ 340 h 1659"/>
                    <a:gd name="T114" fmla="*/ 639 w 1787"/>
                    <a:gd name="T115" fmla="*/ 213 h 1659"/>
                    <a:gd name="T116" fmla="*/ 766 w 1787"/>
                    <a:gd name="T117" fmla="*/ 142 h 1659"/>
                    <a:gd name="T118" fmla="*/ 837 w 1787"/>
                    <a:gd name="T119" fmla="*/ 113 h 1659"/>
                    <a:gd name="T120" fmla="*/ 922 w 1787"/>
                    <a:gd name="T121" fmla="*/ 99 h 1659"/>
                    <a:gd name="T122" fmla="*/ 1064 w 1787"/>
                    <a:gd name="T123" fmla="*/ 99 h 1659"/>
                    <a:gd name="T124" fmla="*/ 1348 w 1787"/>
                    <a:gd name="T125" fmla="*/ 28 h 1659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787"/>
                    <a:gd name="T190" fmla="*/ 0 h 1659"/>
                    <a:gd name="T191" fmla="*/ 1787 w 1787"/>
                    <a:gd name="T192" fmla="*/ 1659 h 1659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787" h="1659">
                      <a:moveTo>
                        <a:pt x="1461" y="42"/>
                      </a:moveTo>
                      <a:lnTo>
                        <a:pt x="1475" y="71"/>
                      </a:lnTo>
                      <a:lnTo>
                        <a:pt x="1489" y="71"/>
                      </a:lnTo>
                      <a:lnTo>
                        <a:pt x="1489" y="85"/>
                      </a:lnTo>
                      <a:lnTo>
                        <a:pt x="1504" y="85"/>
                      </a:lnTo>
                      <a:lnTo>
                        <a:pt x="1518" y="85"/>
                      </a:lnTo>
                      <a:lnTo>
                        <a:pt x="1518" y="99"/>
                      </a:lnTo>
                      <a:lnTo>
                        <a:pt x="1532" y="99"/>
                      </a:lnTo>
                      <a:lnTo>
                        <a:pt x="1546" y="99"/>
                      </a:lnTo>
                      <a:lnTo>
                        <a:pt x="1546" y="113"/>
                      </a:lnTo>
                      <a:lnTo>
                        <a:pt x="1560" y="113"/>
                      </a:lnTo>
                      <a:lnTo>
                        <a:pt x="1589" y="127"/>
                      </a:lnTo>
                      <a:lnTo>
                        <a:pt x="1603" y="142"/>
                      </a:lnTo>
                      <a:lnTo>
                        <a:pt x="1631" y="142"/>
                      </a:lnTo>
                      <a:lnTo>
                        <a:pt x="1631" y="156"/>
                      </a:lnTo>
                      <a:lnTo>
                        <a:pt x="1645" y="156"/>
                      </a:lnTo>
                      <a:lnTo>
                        <a:pt x="1660" y="170"/>
                      </a:lnTo>
                      <a:lnTo>
                        <a:pt x="1660" y="184"/>
                      </a:lnTo>
                      <a:lnTo>
                        <a:pt x="1660" y="198"/>
                      </a:lnTo>
                      <a:lnTo>
                        <a:pt x="1674" y="198"/>
                      </a:lnTo>
                      <a:lnTo>
                        <a:pt x="1674" y="213"/>
                      </a:lnTo>
                      <a:lnTo>
                        <a:pt x="1688" y="227"/>
                      </a:lnTo>
                      <a:lnTo>
                        <a:pt x="1688" y="241"/>
                      </a:lnTo>
                      <a:lnTo>
                        <a:pt x="1702" y="255"/>
                      </a:lnTo>
                      <a:lnTo>
                        <a:pt x="1716" y="255"/>
                      </a:lnTo>
                      <a:lnTo>
                        <a:pt x="1716" y="269"/>
                      </a:lnTo>
                      <a:lnTo>
                        <a:pt x="1716" y="283"/>
                      </a:lnTo>
                      <a:lnTo>
                        <a:pt x="1731" y="298"/>
                      </a:lnTo>
                      <a:lnTo>
                        <a:pt x="1731" y="312"/>
                      </a:lnTo>
                      <a:lnTo>
                        <a:pt x="1731" y="326"/>
                      </a:lnTo>
                      <a:lnTo>
                        <a:pt x="1731" y="340"/>
                      </a:lnTo>
                      <a:lnTo>
                        <a:pt x="1731" y="369"/>
                      </a:lnTo>
                      <a:lnTo>
                        <a:pt x="1731" y="397"/>
                      </a:lnTo>
                      <a:lnTo>
                        <a:pt x="1731" y="425"/>
                      </a:lnTo>
                      <a:lnTo>
                        <a:pt x="1731" y="439"/>
                      </a:lnTo>
                      <a:lnTo>
                        <a:pt x="1731" y="454"/>
                      </a:lnTo>
                      <a:lnTo>
                        <a:pt x="1716" y="468"/>
                      </a:lnTo>
                      <a:lnTo>
                        <a:pt x="1716" y="482"/>
                      </a:lnTo>
                      <a:lnTo>
                        <a:pt x="1716" y="496"/>
                      </a:lnTo>
                      <a:lnTo>
                        <a:pt x="1702" y="496"/>
                      </a:lnTo>
                      <a:lnTo>
                        <a:pt x="1702" y="510"/>
                      </a:lnTo>
                      <a:lnTo>
                        <a:pt x="1674" y="539"/>
                      </a:lnTo>
                      <a:lnTo>
                        <a:pt x="1660" y="553"/>
                      </a:lnTo>
                      <a:lnTo>
                        <a:pt x="1645" y="567"/>
                      </a:lnTo>
                      <a:lnTo>
                        <a:pt x="1631" y="581"/>
                      </a:lnTo>
                      <a:lnTo>
                        <a:pt x="1631" y="596"/>
                      </a:lnTo>
                      <a:lnTo>
                        <a:pt x="1617" y="610"/>
                      </a:lnTo>
                      <a:lnTo>
                        <a:pt x="1617" y="624"/>
                      </a:lnTo>
                      <a:lnTo>
                        <a:pt x="1603" y="624"/>
                      </a:lnTo>
                      <a:lnTo>
                        <a:pt x="1603" y="638"/>
                      </a:lnTo>
                      <a:lnTo>
                        <a:pt x="1603" y="652"/>
                      </a:lnTo>
                      <a:lnTo>
                        <a:pt x="1603" y="666"/>
                      </a:lnTo>
                      <a:lnTo>
                        <a:pt x="1589" y="681"/>
                      </a:lnTo>
                      <a:lnTo>
                        <a:pt x="1589" y="695"/>
                      </a:lnTo>
                      <a:lnTo>
                        <a:pt x="1589" y="709"/>
                      </a:lnTo>
                      <a:lnTo>
                        <a:pt x="1589" y="723"/>
                      </a:lnTo>
                      <a:lnTo>
                        <a:pt x="1603" y="723"/>
                      </a:lnTo>
                      <a:lnTo>
                        <a:pt x="1603" y="737"/>
                      </a:lnTo>
                      <a:lnTo>
                        <a:pt x="1603" y="752"/>
                      </a:lnTo>
                      <a:lnTo>
                        <a:pt x="1603" y="766"/>
                      </a:lnTo>
                      <a:lnTo>
                        <a:pt x="1617" y="766"/>
                      </a:lnTo>
                      <a:lnTo>
                        <a:pt x="1617" y="780"/>
                      </a:lnTo>
                      <a:lnTo>
                        <a:pt x="1617" y="794"/>
                      </a:lnTo>
                      <a:lnTo>
                        <a:pt x="1617" y="808"/>
                      </a:lnTo>
                      <a:lnTo>
                        <a:pt x="1631" y="808"/>
                      </a:lnTo>
                      <a:lnTo>
                        <a:pt x="1631" y="822"/>
                      </a:lnTo>
                      <a:lnTo>
                        <a:pt x="1645" y="837"/>
                      </a:lnTo>
                      <a:lnTo>
                        <a:pt x="1645" y="851"/>
                      </a:lnTo>
                      <a:lnTo>
                        <a:pt x="1645" y="865"/>
                      </a:lnTo>
                      <a:lnTo>
                        <a:pt x="1660" y="865"/>
                      </a:lnTo>
                      <a:lnTo>
                        <a:pt x="1660" y="879"/>
                      </a:lnTo>
                      <a:lnTo>
                        <a:pt x="1674" y="879"/>
                      </a:lnTo>
                      <a:lnTo>
                        <a:pt x="1674" y="893"/>
                      </a:lnTo>
                      <a:lnTo>
                        <a:pt x="1688" y="908"/>
                      </a:lnTo>
                      <a:lnTo>
                        <a:pt x="1688" y="922"/>
                      </a:lnTo>
                      <a:lnTo>
                        <a:pt x="1702" y="922"/>
                      </a:lnTo>
                      <a:lnTo>
                        <a:pt x="1702" y="936"/>
                      </a:lnTo>
                      <a:lnTo>
                        <a:pt x="1716" y="936"/>
                      </a:lnTo>
                      <a:lnTo>
                        <a:pt x="1716" y="950"/>
                      </a:lnTo>
                      <a:lnTo>
                        <a:pt x="1716" y="964"/>
                      </a:lnTo>
                      <a:lnTo>
                        <a:pt x="1731" y="964"/>
                      </a:lnTo>
                      <a:lnTo>
                        <a:pt x="1731" y="978"/>
                      </a:lnTo>
                      <a:lnTo>
                        <a:pt x="1745" y="993"/>
                      </a:lnTo>
                      <a:lnTo>
                        <a:pt x="1745" y="1007"/>
                      </a:lnTo>
                      <a:lnTo>
                        <a:pt x="1759" y="1007"/>
                      </a:lnTo>
                      <a:lnTo>
                        <a:pt x="1759" y="1021"/>
                      </a:lnTo>
                      <a:lnTo>
                        <a:pt x="1759" y="1035"/>
                      </a:lnTo>
                      <a:lnTo>
                        <a:pt x="1759" y="1049"/>
                      </a:lnTo>
                      <a:lnTo>
                        <a:pt x="1773" y="1049"/>
                      </a:lnTo>
                      <a:lnTo>
                        <a:pt x="1773" y="1064"/>
                      </a:lnTo>
                      <a:lnTo>
                        <a:pt x="1773" y="1078"/>
                      </a:lnTo>
                      <a:lnTo>
                        <a:pt x="1773" y="1092"/>
                      </a:lnTo>
                      <a:lnTo>
                        <a:pt x="1773" y="1106"/>
                      </a:lnTo>
                      <a:lnTo>
                        <a:pt x="1787" y="1120"/>
                      </a:lnTo>
                      <a:lnTo>
                        <a:pt x="1787" y="1135"/>
                      </a:lnTo>
                      <a:lnTo>
                        <a:pt x="1773" y="1149"/>
                      </a:lnTo>
                      <a:lnTo>
                        <a:pt x="1773" y="1163"/>
                      </a:lnTo>
                      <a:lnTo>
                        <a:pt x="1773" y="1177"/>
                      </a:lnTo>
                      <a:lnTo>
                        <a:pt x="1773" y="1191"/>
                      </a:lnTo>
                      <a:lnTo>
                        <a:pt x="1773" y="1205"/>
                      </a:lnTo>
                      <a:lnTo>
                        <a:pt x="1773" y="1220"/>
                      </a:lnTo>
                      <a:lnTo>
                        <a:pt x="1759" y="1234"/>
                      </a:lnTo>
                      <a:lnTo>
                        <a:pt x="1759" y="1248"/>
                      </a:lnTo>
                      <a:lnTo>
                        <a:pt x="1745" y="1262"/>
                      </a:lnTo>
                      <a:lnTo>
                        <a:pt x="1745" y="1276"/>
                      </a:lnTo>
                      <a:lnTo>
                        <a:pt x="1731" y="1276"/>
                      </a:lnTo>
                      <a:lnTo>
                        <a:pt x="1731" y="1291"/>
                      </a:lnTo>
                      <a:lnTo>
                        <a:pt x="1716" y="1305"/>
                      </a:lnTo>
                      <a:lnTo>
                        <a:pt x="1716" y="1319"/>
                      </a:lnTo>
                      <a:lnTo>
                        <a:pt x="1702" y="1319"/>
                      </a:lnTo>
                      <a:lnTo>
                        <a:pt x="1702" y="1333"/>
                      </a:lnTo>
                      <a:lnTo>
                        <a:pt x="1688" y="1333"/>
                      </a:lnTo>
                      <a:lnTo>
                        <a:pt x="1688" y="1347"/>
                      </a:lnTo>
                      <a:lnTo>
                        <a:pt x="1674" y="1347"/>
                      </a:lnTo>
                      <a:lnTo>
                        <a:pt x="1660" y="1361"/>
                      </a:lnTo>
                      <a:lnTo>
                        <a:pt x="1645" y="1361"/>
                      </a:lnTo>
                      <a:lnTo>
                        <a:pt x="1603" y="1361"/>
                      </a:lnTo>
                      <a:lnTo>
                        <a:pt x="1589" y="1376"/>
                      </a:lnTo>
                      <a:lnTo>
                        <a:pt x="1575" y="1376"/>
                      </a:lnTo>
                      <a:lnTo>
                        <a:pt x="1560" y="1376"/>
                      </a:lnTo>
                      <a:lnTo>
                        <a:pt x="1518" y="1361"/>
                      </a:lnTo>
                      <a:lnTo>
                        <a:pt x="1489" y="1361"/>
                      </a:lnTo>
                      <a:lnTo>
                        <a:pt x="1475" y="1361"/>
                      </a:lnTo>
                      <a:lnTo>
                        <a:pt x="1461" y="1361"/>
                      </a:lnTo>
                      <a:lnTo>
                        <a:pt x="1447" y="1361"/>
                      </a:lnTo>
                      <a:lnTo>
                        <a:pt x="1433" y="1376"/>
                      </a:lnTo>
                      <a:lnTo>
                        <a:pt x="1419" y="1376"/>
                      </a:lnTo>
                      <a:lnTo>
                        <a:pt x="1404" y="1376"/>
                      </a:lnTo>
                      <a:lnTo>
                        <a:pt x="1376" y="1376"/>
                      </a:lnTo>
                      <a:lnTo>
                        <a:pt x="1362" y="1376"/>
                      </a:lnTo>
                      <a:lnTo>
                        <a:pt x="1333" y="1390"/>
                      </a:lnTo>
                      <a:lnTo>
                        <a:pt x="1333" y="1376"/>
                      </a:lnTo>
                      <a:lnTo>
                        <a:pt x="1319" y="1376"/>
                      </a:lnTo>
                      <a:lnTo>
                        <a:pt x="1305" y="1376"/>
                      </a:lnTo>
                      <a:lnTo>
                        <a:pt x="1291" y="1376"/>
                      </a:lnTo>
                      <a:lnTo>
                        <a:pt x="1291" y="1361"/>
                      </a:lnTo>
                      <a:lnTo>
                        <a:pt x="1277" y="1361"/>
                      </a:lnTo>
                      <a:lnTo>
                        <a:pt x="1263" y="1347"/>
                      </a:lnTo>
                      <a:lnTo>
                        <a:pt x="1248" y="1347"/>
                      </a:lnTo>
                      <a:lnTo>
                        <a:pt x="1220" y="1333"/>
                      </a:lnTo>
                      <a:lnTo>
                        <a:pt x="1206" y="1333"/>
                      </a:lnTo>
                      <a:lnTo>
                        <a:pt x="1192" y="1319"/>
                      </a:lnTo>
                      <a:lnTo>
                        <a:pt x="1177" y="1319"/>
                      </a:lnTo>
                      <a:lnTo>
                        <a:pt x="1149" y="1319"/>
                      </a:lnTo>
                      <a:lnTo>
                        <a:pt x="1149" y="1305"/>
                      </a:lnTo>
                      <a:lnTo>
                        <a:pt x="1121" y="1305"/>
                      </a:lnTo>
                      <a:lnTo>
                        <a:pt x="1107" y="1305"/>
                      </a:lnTo>
                      <a:lnTo>
                        <a:pt x="1092" y="1305"/>
                      </a:lnTo>
                      <a:lnTo>
                        <a:pt x="1078" y="1305"/>
                      </a:lnTo>
                      <a:lnTo>
                        <a:pt x="1050" y="1305"/>
                      </a:lnTo>
                      <a:lnTo>
                        <a:pt x="1036" y="1291"/>
                      </a:lnTo>
                      <a:lnTo>
                        <a:pt x="1021" y="1291"/>
                      </a:lnTo>
                      <a:lnTo>
                        <a:pt x="1007" y="1291"/>
                      </a:lnTo>
                      <a:lnTo>
                        <a:pt x="993" y="1291"/>
                      </a:lnTo>
                      <a:lnTo>
                        <a:pt x="979" y="1291"/>
                      </a:lnTo>
                      <a:lnTo>
                        <a:pt x="951" y="1291"/>
                      </a:lnTo>
                      <a:lnTo>
                        <a:pt x="936" y="1291"/>
                      </a:lnTo>
                      <a:lnTo>
                        <a:pt x="922" y="1291"/>
                      </a:lnTo>
                      <a:lnTo>
                        <a:pt x="908" y="1291"/>
                      </a:lnTo>
                      <a:lnTo>
                        <a:pt x="894" y="1291"/>
                      </a:lnTo>
                      <a:lnTo>
                        <a:pt x="880" y="1291"/>
                      </a:lnTo>
                      <a:lnTo>
                        <a:pt x="865" y="1291"/>
                      </a:lnTo>
                      <a:lnTo>
                        <a:pt x="851" y="1291"/>
                      </a:lnTo>
                      <a:lnTo>
                        <a:pt x="837" y="1291"/>
                      </a:lnTo>
                      <a:lnTo>
                        <a:pt x="823" y="1291"/>
                      </a:lnTo>
                      <a:lnTo>
                        <a:pt x="809" y="1305"/>
                      </a:lnTo>
                      <a:lnTo>
                        <a:pt x="795" y="1305"/>
                      </a:lnTo>
                      <a:lnTo>
                        <a:pt x="780" y="1305"/>
                      </a:lnTo>
                      <a:lnTo>
                        <a:pt x="766" y="1305"/>
                      </a:lnTo>
                      <a:lnTo>
                        <a:pt x="752" y="1305"/>
                      </a:lnTo>
                      <a:lnTo>
                        <a:pt x="738" y="1305"/>
                      </a:lnTo>
                      <a:lnTo>
                        <a:pt x="738" y="1319"/>
                      </a:lnTo>
                      <a:lnTo>
                        <a:pt x="724" y="1319"/>
                      </a:lnTo>
                      <a:lnTo>
                        <a:pt x="724" y="1333"/>
                      </a:lnTo>
                      <a:lnTo>
                        <a:pt x="709" y="1347"/>
                      </a:lnTo>
                      <a:lnTo>
                        <a:pt x="695" y="1361"/>
                      </a:lnTo>
                      <a:lnTo>
                        <a:pt x="681" y="1361"/>
                      </a:lnTo>
                      <a:lnTo>
                        <a:pt x="681" y="1376"/>
                      </a:lnTo>
                      <a:lnTo>
                        <a:pt x="667" y="1376"/>
                      </a:lnTo>
                      <a:lnTo>
                        <a:pt x="653" y="1390"/>
                      </a:lnTo>
                      <a:lnTo>
                        <a:pt x="653" y="1404"/>
                      </a:lnTo>
                      <a:lnTo>
                        <a:pt x="639" y="1418"/>
                      </a:lnTo>
                      <a:lnTo>
                        <a:pt x="624" y="1418"/>
                      </a:lnTo>
                      <a:lnTo>
                        <a:pt x="624" y="1432"/>
                      </a:lnTo>
                      <a:lnTo>
                        <a:pt x="610" y="1432"/>
                      </a:lnTo>
                      <a:lnTo>
                        <a:pt x="596" y="1432"/>
                      </a:lnTo>
                      <a:lnTo>
                        <a:pt x="525" y="1475"/>
                      </a:lnTo>
                      <a:lnTo>
                        <a:pt x="525" y="1489"/>
                      </a:lnTo>
                      <a:lnTo>
                        <a:pt x="511" y="1489"/>
                      </a:lnTo>
                      <a:lnTo>
                        <a:pt x="483" y="1518"/>
                      </a:lnTo>
                      <a:lnTo>
                        <a:pt x="412" y="1560"/>
                      </a:lnTo>
                      <a:lnTo>
                        <a:pt x="397" y="1574"/>
                      </a:lnTo>
                      <a:lnTo>
                        <a:pt x="383" y="1574"/>
                      </a:lnTo>
                      <a:lnTo>
                        <a:pt x="369" y="1588"/>
                      </a:lnTo>
                      <a:lnTo>
                        <a:pt x="355" y="1588"/>
                      </a:lnTo>
                      <a:lnTo>
                        <a:pt x="355" y="1603"/>
                      </a:lnTo>
                      <a:lnTo>
                        <a:pt x="341" y="1603"/>
                      </a:lnTo>
                      <a:lnTo>
                        <a:pt x="327" y="1631"/>
                      </a:lnTo>
                      <a:lnTo>
                        <a:pt x="312" y="1631"/>
                      </a:lnTo>
                      <a:lnTo>
                        <a:pt x="298" y="1645"/>
                      </a:lnTo>
                      <a:lnTo>
                        <a:pt x="270" y="1645"/>
                      </a:lnTo>
                      <a:lnTo>
                        <a:pt x="241" y="1659"/>
                      </a:lnTo>
                      <a:lnTo>
                        <a:pt x="270" y="1603"/>
                      </a:lnTo>
                      <a:lnTo>
                        <a:pt x="284" y="1603"/>
                      </a:lnTo>
                      <a:lnTo>
                        <a:pt x="298" y="1560"/>
                      </a:lnTo>
                      <a:lnTo>
                        <a:pt x="312" y="1546"/>
                      </a:lnTo>
                      <a:lnTo>
                        <a:pt x="341" y="1489"/>
                      </a:lnTo>
                      <a:lnTo>
                        <a:pt x="369" y="1461"/>
                      </a:lnTo>
                      <a:lnTo>
                        <a:pt x="383" y="1432"/>
                      </a:lnTo>
                      <a:lnTo>
                        <a:pt x="397" y="1432"/>
                      </a:lnTo>
                      <a:lnTo>
                        <a:pt x="426" y="1390"/>
                      </a:lnTo>
                      <a:lnTo>
                        <a:pt x="426" y="1376"/>
                      </a:lnTo>
                      <a:lnTo>
                        <a:pt x="440" y="1376"/>
                      </a:lnTo>
                      <a:lnTo>
                        <a:pt x="440" y="1361"/>
                      </a:lnTo>
                      <a:lnTo>
                        <a:pt x="454" y="1361"/>
                      </a:lnTo>
                      <a:lnTo>
                        <a:pt x="454" y="1347"/>
                      </a:lnTo>
                      <a:lnTo>
                        <a:pt x="468" y="1347"/>
                      </a:lnTo>
                      <a:lnTo>
                        <a:pt x="468" y="1333"/>
                      </a:lnTo>
                      <a:lnTo>
                        <a:pt x="483" y="1333"/>
                      </a:lnTo>
                      <a:lnTo>
                        <a:pt x="483" y="1319"/>
                      </a:lnTo>
                      <a:lnTo>
                        <a:pt x="497" y="1319"/>
                      </a:lnTo>
                      <a:lnTo>
                        <a:pt x="511" y="1305"/>
                      </a:lnTo>
                      <a:lnTo>
                        <a:pt x="525" y="1305"/>
                      </a:lnTo>
                      <a:lnTo>
                        <a:pt x="525" y="1291"/>
                      </a:lnTo>
                      <a:lnTo>
                        <a:pt x="539" y="1291"/>
                      </a:lnTo>
                      <a:lnTo>
                        <a:pt x="553" y="1276"/>
                      </a:lnTo>
                      <a:lnTo>
                        <a:pt x="568" y="1276"/>
                      </a:lnTo>
                      <a:lnTo>
                        <a:pt x="582" y="1262"/>
                      </a:lnTo>
                      <a:lnTo>
                        <a:pt x="596" y="1262"/>
                      </a:lnTo>
                      <a:lnTo>
                        <a:pt x="610" y="1262"/>
                      </a:lnTo>
                      <a:lnTo>
                        <a:pt x="610" y="1248"/>
                      </a:lnTo>
                      <a:lnTo>
                        <a:pt x="624" y="1248"/>
                      </a:lnTo>
                      <a:lnTo>
                        <a:pt x="610" y="1234"/>
                      </a:lnTo>
                      <a:lnTo>
                        <a:pt x="610" y="1205"/>
                      </a:lnTo>
                      <a:lnTo>
                        <a:pt x="596" y="1163"/>
                      </a:lnTo>
                      <a:lnTo>
                        <a:pt x="596" y="1135"/>
                      </a:lnTo>
                      <a:lnTo>
                        <a:pt x="596" y="1120"/>
                      </a:lnTo>
                      <a:lnTo>
                        <a:pt x="582" y="1092"/>
                      </a:lnTo>
                      <a:lnTo>
                        <a:pt x="582" y="1078"/>
                      </a:lnTo>
                      <a:lnTo>
                        <a:pt x="568" y="1078"/>
                      </a:lnTo>
                      <a:lnTo>
                        <a:pt x="568" y="1064"/>
                      </a:lnTo>
                      <a:lnTo>
                        <a:pt x="568" y="1049"/>
                      </a:lnTo>
                      <a:lnTo>
                        <a:pt x="568" y="1035"/>
                      </a:lnTo>
                      <a:lnTo>
                        <a:pt x="568" y="1021"/>
                      </a:lnTo>
                      <a:lnTo>
                        <a:pt x="568" y="1007"/>
                      </a:lnTo>
                      <a:lnTo>
                        <a:pt x="568" y="993"/>
                      </a:lnTo>
                      <a:lnTo>
                        <a:pt x="568" y="978"/>
                      </a:lnTo>
                      <a:lnTo>
                        <a:pt x="582" y="978"/>
                      </a:lnTo>
                      <a:lnTo>
                        <a:pt x="582" y="964"/>
                      </a:lnTo>
                      <a:lnTo>
                        <a:pt x="582" y="950"/>
                      </a:lnTo>
                      <a:lnTo>
                        <a:pt x="596" y="936"/>
                      </a:lnTo>
                      <a:lnTo>
                        <a:pt x="596" y="922"/>
                      </a:lnTo>
                      <a:lnTo>
                        <a:pt x="596" y="908"/>
                      </a:lnTo>
                      <a:lnTo>
                        <a:pt x="596" y="893"/>
                      </a:lnTo>
                      <a:lnTo>
                        <a:pt x="610" y="893"/>
                      </a:lnTo>
                      <a:lnTo>
                        <a:pt x="610" y="879"/>
                      </a:lnTo>
                      <a:lnTo>
                        <a:pt x="610" y="865"/>
                      </a:lnTo>
                      <a:lnTo>
                        <a:pt x="596" y="865"/>
                      </a:lnTo>
                      <a:lnTo>
                        <a:pt x="553" y="865"/>
                      </a:lnTo>
                      <a:lnTo>
                        <a:pt x="525" y="865"/>
                      </a:lnTo>
                      <a:lnTo>
                        <a:pt x="511" y="879"/>
                      </a:lnTo>
                      <a:lnTo>
                        <a:pt x="511" y="893"/>
                      </a:lnTo>
                      <a:lnTo>
                        <a:pt x="511" y="922"/>
                      </a:lnTo>
                      <a:lnTo>
                        <a:pt x="497" y="922"/>
                      </a:lnTo>
                      <a:lnTo>
                        <a:pt x="483" y="922"/>
                      </a:lnTo>
                      <a:lnTo>
                        <a:pt x="454" y="922"/>
                      </a:lnTo>
                      <a:lnTo>
                        <a:pt x="440" y="922"/>
                      </a:lnTo>
                      <a:lnTo>
                        <a:pt x="440" y="936"/>
                      </a:lnTo>
                      <a:lnTo>
                        <a:pt x="426" y="950"/>
                      </a:lnTo>
                      <a:lnTo>
                        <a:pt x="383" y="964"/>
                      </a:lnTo>
                      <a:lnTo>
                        <a:pt x="369" y="964"/>
                      </a:lnTo>
                      <a:lnTo>
                        <a:pt x="369" y="978"/>
                      </a:lnTo>
                      <a:lnTo>
                        <a:pt x="355" y="993"/>
                      </a:lnTo>
                      <a:lnTo>
                        <a:pt x="327" y="978"/>
                      </a:lnTo>
                      <a:lnTo>
                        <a:pt x="270" y="950"/>
                      </a:lnTo>
                      <a:lnTo>
                        <a:pt x="241" y="936"/>
                      </a:lnTo>
                      <a:lnTo>
                        <a:pt x="227" y="936"/>
                      </a:lnTo>
                      <a:lnTo>
                        <a:pt x="227" y="922"/>
                      </a:lnTo>
                      <a:lnTo>
                        <a:pt x="213" y="922"/>
                      </a:lnTo>
                      <a:lnTo>
                        <a:pt x="199" y="922"/>
                      </a:lnTo>
                      <a:lnTo>
                        <a:pt x="199" y="908"/>
                      </a:lnTo>
                      <a:lnTo>
                        <a:pt x="185" y="908"/>
                      </a:lnTo>
                      <a:lnTo>
                        <a:pt x="185" y="893"/>
                      </a:lnTo>
                      <a:lnTo>
                        <a:pt x="171" y="893"/>
                      </a:lnTo>
                      <a:lnTo>
                        <a:pt x="156" y="879"/>
                      </a:lnTo>
                      <a:lnTo>
                        <a:pt x="142" y="865"/>
                      </a:lnTo>
                      <a:lnTo>
                        <a:pt x="142" y="851"/>
                      </a:lnTo>
                      <a:lnTo>
                        <a:pt x="128" y="851"/>
                      </a:lnTo>
                      <a:lnTo>
                        <a:pt x="128" y="837"/>
                      </a:lnTo>
                      <a:lnTo>
                        <a:pt x="114" y="822"/>
                      </a:lnTo>
                      <a:lnTo>
                        <a:pt x="100" y="808"/>
                      </a:lnTo>
                      <a:lnTo>
                        <a:pt x="100" y="794"/>
                      </a:lnTo>
                      <a:lnTo>
                        <a:pt x="85" y="794"/>
                      </a:lnTo>
                      <a:lnTo>
                        <a:pt x="85" y="780"/>
                      </a:lnTo>
                      <a:lnTo>
                        <a:pt x="71" y="780"/>
                      </a:lnTo>
                      <a:lnTo>
                        <a:pt x="71" y="766"/>
                      </a:lnTo>
                      <a:lnTo>
                        <a:pt x="57" y="752"/>
                      </a:lnTo>
                      <a:lnTo>
                        <a:pt x="43" y="723"/>
                      </a:lnTo>
                      <a:lnTo>
                        <a:pt x="29" y="709"/>
                      </a:lnTo>
                      <a:lnTo>
                        <a:pt x="15" y="709"/>
                      </a:lnTo>
                      <a:lnTo>
                        <a:pt x="0" y="681"/>
                      </a:lnTo>
                      <a:lnTo>
                        <a:pt x="43" y="638"/>
                      </a:lnTo>
                      <a:lnTo>
                        <a:pt x="57" y="624"/>
                      </a:lnTo>
                      <a:lnTo>
                        <a:pt x="85" y="610"/>
                      </a:lnTo>
                      <a:lnTo>
                        <a:pt x="114" y="596"/>
                      </a:lnTo>
                      <a:lnTo>
                        <a:pt x="156" y="553"/>
                      </a:lnTo>
                      <a:lnTo>
                        <a:pt x="185" y="539"/>
                      </a:lnTo>
                      <a:lnTo>
                        <a:pt x="199" y="525"/>
                      </a:lnTo>
                      <a:lnTo>
                        <a:pt x="241" y="496"/>
                      </a:lnTo>
                      <a:lnTo>
                        <a:pt x="270" y="468"/>
                      </a:lnTo>
                      <a:lnTo>
                        <a:pt x="298" y="454"/>
                      </a:lnTo>
                      <a:lnTo>
                        <a:pt x="312" y="439"/>
                      </a:lnTo>
                      <a:lnTo>
                        <a:pt x="327" y="425"/>
                      </a:lnTo>
                      <a:lnTo>
                        <a:pt x="341" y="425"/>
                      </a:lnTo>
                      <a:lnTo>
                        <a:pt x="355" y="411"/>
                      </a:lnTo>
                      <a:lnTo>
                        <a:pt x="369" y="397"/>
                      </a:lnTo>
                      <a:lnTo>
                        <a:pt x="383" y="383"/>
                      </a:lnTo>
                      <a:lnTo>
                        <a:pt x="397" y="383"/>
                      </a:lnTo>
                      <a:lnTo>
                        <a:pt x="412" y="369"/>
                      </a:lnTo>
                      <a:lnTo>
                        <a:pt x="440" y="354"/>
                      </a:lnTo>
                      <a:lnTo>
                        <a:pt x="440" y="340"/>
                      </a:lnTo>
                      <a:lnTo>
                        <a:pt x="454" y="340"/>
                      </a:lnTo>
                      <a:lnTo>
                        <a:pt x="468" y="340"/>
                      </a:lnTo>
                      <a:lnTo>
                        <a:pt x="468" y="326"/>
                      </a:lnTo>
                      <a:lnTo>
                        <a:pt x="497" y="312"/>
                      </a:lnTo>
                      <a:lnTo>
                        <a:pt x="525" y="298"/>
                      </a:lnTo>
                      <a:lnTo>
                        <a:pt x="539" y="283"/>
                      </a:lnTo>
                      <a:lnTo>
                        <a:pt x="568" y="269"/>
                      </a:lnTo>
                      <a:lnTo>
                        <a:pt x="596" y="241"/>
                      </a:lnTo>
                      <a:lnTo>
                        <a:pt x="610" y="227"/>
                      </a:lnTo>
                      <a:lnTo>
                        <a:pt x="624" y="227"/>
                      </a:lnTo>
                      <a:lnTo>
                        <a:pt x="639" y="213"/>
                      </a:lnTo>
                      <a:lnTo>
                        <a:pt x="653" y="213"/>
                      </a:lnTo>
                      <a:lnTo>
                        <a:pt x="667" y="198"/>
                      </a:lnTo>
                      <a:lnTo>
                        <a:pt x="681" y="184"/>
                      </a:lnTo>
                      <a:lnTo>
                        <a:pt x="709" y="170"/>
                      </a:lnTo>
                      <a:lnTo>
                        <a:pt x="738" y="156"/>
                      </a:lnTo>
                      <a:lnTo>
                        <a:pt x="752" y="142"/>
                      </a:lnTo>
                      <a:lnTo>
                        <a:pt x="766" y="142"/>
                      </a:lnTo>
                      <a:lnTo>
                        <a:pt x="780" y="127"/>
                      </a:lnTo>
                      <a:lnTo>
                        <a:pt x="795" y="127"/>
                      </a:lnTo>
                      <a:lnTo>
                        <a:pt x="809" y="113"/>
                      </a:lnTo>
                      <a:lnTo>
                        <a:pt x="823" y="113"/>
                      </a:lnTo>
                      <a:lnTo>
                        <a:pt x="837" y="113"/>
                      </a:lnTo>
                      <a:lnTo>
                        <a:pt x="851" y="99"/>
                      </a:lnTo>
                      <a:lnTo>
                        <a:pt x="865" y="99"/>
                      </a:lnTo>
                      <a:lnTo>
                        <a:pt x="880" y="99"/>
                      </a:lnTo>
                      <a:lnTo>
                        <a:pt x="894" y="99"/>
                      </a:lnTo>
                      <a:lnTo>
                        <a:pt x="922" y="99"/>
                      </a:lnTo>
                      <a:lnTo>
                        <a:pt x="936" y="99"/>
                      </a:lnTo>
                      <a:lnTo>
                        <a:pt x="965" y="99"/>
                      </a:lnTo>
                      <a:lnTo>
                        <a:pt x="979" y="99"/>
                      </a:lnTo>
                      <a:lnTo>
                        <a:pt x="1007" y="99"/>
                      </a:lnTo>
                      <a:lnTo>
                        <a:pt x="1036" y="99"/>
                      </a:lnTo>
                      <a:lnTo>
                        <a:pt x="1050" y="99"/>
                      </a:lnTo>
                      <a:lnTo>
                        <a:pt x="1064" y="99"/>
                      </a:lnTo>
                      <a:lnTo>
                        <a:pt x="1078" y="99"/>
                      </a:lnTo>
                      <a:lnTo>
                        <a:pt x="1177" y="99"/>
                      </a:lnTo>
                      <a:lnTo>
                        <a:pt x="1192" y="99"/>
                      </a:lnTo>
                      <a:lnTo>
                        <a:pt x="1305" y="42"/>
                      </a:lnTo>
                      <a:lnTo>
                        <a:pt x="1319" y="28"/>
                      </a:lnTo>
                      <a:lnTo>
                        <a:pt x="1348" y="28"/>
                      </a:lnTo>
                      <a:lnTo>
                        <a:pt x="1419" y="0"/>
                      </a:lnTo>
                      <a:lnTo>
                        <a:pt x="1433" y="14"/>
                      </a:lnTo>
                      <a:lnTo>
                        <a:pt x="1461" y="42"/>
                      </a:lnTo>
                      <a:close/>
                    </a:path>
                  </a:pathLst>
                </a:custGeom>
                <a:pattFill prst="wdDnDiag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20" name="Freeform 36"/>
                <p:cNvSpPr>
                  <a:spLocks/>
                </p:cNvSpPr>
                <p:nvPr/>
              </p:nvSpPr>
              <p:spPr bwMode="gray">
                <a:xfrm>
                  <a:off x="2200" y="878"/>
                  <a:ext cx="2227" cy="1972"/>
                </a:xfrm>
                <a:custGeom>
                  <a:avLst/>
                  <a:gdLst>
                    <a:gd name="T0" fmla="*/ 1830 w 2227"/>
                    <a:gd name="T1" fmla="*/ 28 h 1972"/>
                    <a:gd name="T2" fmla="*/ 1900 w 2227"/>
                    <a:gd name="T3" fmla="*/ 43 h 1972"/>
                    <a:gd name="T4" fmla="*/ 1986 w 2227"/>
                    <a:gd name="T5" fmla="*/ 71 h 1972"/>
                    <a:gd name="T6" fmla="*/ 1971 w 2227"/>
                    <a:gd name="T7" fmla="*/ 128 h 1972"/>
                    <a:gd name="T8" fmla="*/ 2212 w 2227"/>
                    <a:gd name="T9" fmla="*/ 298 h 1972"/>
                    <a:gd name="T10" fmla="*/ 2212 w 2227"/>
                    <a:gd name="T11" fmla="*/ 340 h 1972"/>
                    <a:gd name="T12" fmla="*/ 2198 w 2227"/>
                    <a:gd name="T13" fmla="*/ 383 h 1972"/>
                    <a:gd name="T14" fmla="*/ 2184 w 2227"/>
                    <a:gd name="T15" fmla="*/ 440 h 1972"/>
                    <a:gd name="T16" fmla="*/ 2184 w 2227"/>
                    <a:gd name="T17" fmla="*/ 482 h 1972"/>
                    <a:gd name="T18" fmla="*/ 2127 w 2227"/>
                    <a:gd name="T19" fmla="*/ 582 h 1972"/>
                    <a:gd name="T20" fmla="*/ 2085 w 2227"/>
                    <a:gd name="T21" fmla="*/ 695 h 1972"/>
                    <a:gd name="T22" fmla="*/ 2085 w 2227"/>
                    <a:gd name="T23" fmla="*/ 738 h 1972"/>
                    <a:gd name="T24" fmla="*/ 2071 w 2227"/>
                    <a:gd name="T25" fmla="*/ 794 h 1972"/>
                    <a:gd name="T26" fmla="*/ 2056 w 2227"/>
                    <a:gd name="T27" fmla="*/ 908 h 1972"/>
                    <a:gd name="T28" fmla="*/ 2071 w 2227"/>
                    <a:gd name="T29" fmla="*/ 1035 h 1972"/>
                    <a:gd name="T30" fmla="*/ 2099 w 2227"/>
                    <a:gd name="T31" fmla="*/ 1106 h 1972"/>
                    <a:gd name="T32" fmla="*/ 2113 w 2227"/>
                    <a:gd name="T33" fmla="*/ 1234 h 1972"/>
                    <a:gd name="T34" fmla="*/ 2099 w 2227"/>
                    <a:gd name="T35" fmla="*/ 1390 h 1972"/>
                    <a:gd name="T36" fmla="*/ 1915 w 2227"/>
                    <a:gd name="T37" fmla="*/ 1390 h 1972"/>
                    <a:gd name="T38" fmla="*/ 1844 w 2227"/>
                    <a:gd name="T39" fmla="*/ 1404 h 1972"/>
                    <a:gd name="T40" fmla="*/ 1674 w 2227"/>
                    <a:gd name="T41" fmla="*/ 1504 h 1972"/>
                    <a:gd name="T42" fmla="*/ 1489 w 2227"/>
                    <a:gd name="T43" fmla="*/ 1631 h 1972"/>
                    <a:gd name="T44" fmla="*/ 1362 w 2227"/>
                    <a:gd name="T45" fmla="*/ 1716 h 1972"/>
                    <a:gd name="T46" fmla="*/ 1021 w 2227"/>
                    <a:gd name="T47" fmla="*/ 1972 h 1972"/>
                    <a:gd name="T48" fmla="*/ 922 w 2227"/>
                    <a:gd name="T49" fmla="*/ 1816 h 1972"/>
                    <a:gd name="T50" fmla="*/ 837 w 2227"/>
                    <a:gd name="T51" fmla="*/ 1702 h 1972"/>
                    <a:gd name="T52" fmla="*/ 794 w 2227"/>
                    <a:gd name="T53" fmla="*/ 1645 h 1972"/>
                    <a:gd name="T54" fmla="*/ 723 w 2227"/>
                    <a:gd name="T55" fmla="*/ 1532 h 1972"/>
                    <a:gd name="T56" fmla="*/ 667 w 2227"/>
                    <a:gd name="T57" fmla="*/ 1461 h 1972"/>
                    <a:gd name="T58" fmla="*/ 610 w 2227"/>
                    <a:gd name="T59" fmla="*/ 1376 h 1972"/>
                    <a:gd name="T60" fmla="*/ 539 w 2227"/>
                    <a:gd name="T61" fmla="*/ 1291 h 1972"/>
                    <a:gd name="T62" fmla="*/ 482 w 2227"/>
                    <a:gd name="T63" fmla="*/ 1220 h 1972"/>
                    <a:gd name="T64" fmla="*/ 426 w 2227"/>
                    <a:gd name="T65" fmla="*/ 1149 h 1972"/>
                    <a:gd name="T66" fmla="*/ 397 w 2227"/>
                    <a:gd name="T67" fmla="*/ 1121 h 1972"/>
                    <a:gd name="T68" fmla="*/ 326 w 2227"/>
                    <a:gd name="T69" fmla="*/ 1064 h 1972"/>
                    <a:gd name="T70" fmla="*/ 270 w 2227"/>
                    <a:gd name="T71" fmla="*/ 1035 h 1972"/>
                    <a:gd name="T72" fmla="*/ 213 w 2227"/>
                    <a:gd name="T73" fmla="*/ 1021 h 1972"/>
                    <a:gd name="T74" fmla="*/ 0 w 2227"/>
                    <a:gd name="T75" fmla="*/ 950 h 1972"/>
                    <a:gd name="T76" fmla="*/ 28 w 2227"/>
                    <a:gd name="T77" fmla="*/ 865 h 1972"/>
                    <a:gd name="T78" fmla="*/ 71 w 2227"/>
                    <a:gd name="T79" fmla="*/ 794 h 1972"/>
                    <a:gd name="T80" fmla="*/ 99 w 2227"/>
                    <a:gd name="T81" fmla="*/ 752 h 1972"/>
                    <a:gd name="T82" fmla="*/ 156 w 2227"/>
                    <a:gd name="T83" fmla="*/ 738 h 1972"/>
                    <a:gd name="T84" fmla="*/ 355 w 2227"/>
                    <a:gd name="T85" fmla="*/ 738 h 1972"/>
                    <a:gd name="T86" fmla="*/ 482 w 2227"/>
                    <a:gd name="T87" fmla="*/ 780 h 1972"/>
                    <a:gd name="T88" fmla="*/ 567 w 2227"/>
                    <a:gd name="T89" fmla="*/ 808 h 1972"/>
                    <a:gd name="T90" fmla="*/ 681 w 2227"/>
                    <a:gd name="T91" fmla="*/ 851 h 1972"/>
                    <a:gd name="T92" fmla="*/ 738 w 2227"/>
                    <a:gd name="T93" fmla="*/ 908 h 1972"/>
                    <a:gd name="T94" fmla="*/ 808 w 2227"/>
                    <a:gd name="T95" fmla="*/ 908 h 1972"/>
                    <a:gd name="T96" fmla="*/ 908 w 2227"/>
                    <a:gd name="T97" fmla="*/ 851 h 1972"/>
                    <a:gd name="T98" fmla="*/ 979 w 2227"/>
                    <a:gd name="T99" fmla="*/ 780 h 1972"/>
                    <a:gd name="T100" fmla="*/ 1064 w 2227"/>
                    <a:gd name="T101" fmla="*/ 695 h 1972"/>
                    <a:gd name="T102" fmla="*/ 1135 w 2227"/>
                    <a:gd name="T103" fmla="*/ 652 h 1972"/>
                    <a:gd name="T104" fmla="*/ 1262 w 2227"/>
                    <a:gd name="T105" fmla="*/ 596 h 1972"/>
                    <a:gd name="T106" fmla="*/ 1333 w 2227"/>
                    <a:gd name="T107" fmla="*/ 525 h 1972"/>
                    <a:gd name="T108" fmla="*/ 1319 w 2227"/>
                    <a:gd name="T109" fmla="*/ 426 h 1972"/>
                    <a:gd name="T110" fmla="*/ 1347 w 2227"/>
                    <a:gd name="T111" fmla="*/ 426 h 1972"/>
                    <a:gd name="T112" fmla="*/ 1418 w 2227"/>
                    <a:gd name="T113" fmla="*/ 312 h 1972"/>
                    <a:gd name="T114" fmla="*/ 1404 w 2227"/>
                    <a:gd name="T115" fmla="*/ 241 h 1972"/>
                    <a:gd name="T116" fmla="*/ 1461 w 2227"/>
                    <a:gd name="T117" fmla="*/ 128 h 1972"/>
                    <a:gd name="T118" fmla="*/ 1518 w 2227"/>
                    <a:gd name="T119" fmla="*/ 113 h 1972"/>
                    <a:gd name="T120" fmla="*/ 1617 w 2227"/>
                    <a:gd name="T121" fmla="*/ 14 h 1972"/>
                    <a:gd name="T122" fmla="*/ 1702 w 2227"/>
                    <a:gd name="T123" fmla="*/ 0 h 1972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2227"/>
                    <a:gd name="T187" fmla="*/ 0 h 1972"/>
                    <a:gd name="T188" fmla="*/ 2227 w 2227"/>
                    <a:gd name="T189" fmla="*/ 1972 h 1972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2227" h="1972">
                      <a:moveTo>
                        <a:pt x="1773" y="28"/>
                      </a:moveTo>
                      <a:lnTo>
                        <a:pt x="1773" y="28"/>
                      </a:lnTo>
                      <a:lnTo>
                        <a:pt x="1801" y="14"/>
                      </a:lnTo>
                      <a:lnTo>
                        <a:pt x="1815" y="14"/>
                      </a:lnTo>
                      <a:lnTo>
                        <a:pt x="1830" y="28"/>
                      </a:lnTo>
                      <a:lnTo>
                        <a:pt x="1844" y="28"/>
                      </a:lnTo>
                      <a:lnTo>
                        <a:pt x="1858" y="28"/>
                      </a:lnTo>
                      <a:lnTo>
                        <a:pt x="1872" y="28"/>
                      </a:lnTo>
                      <a:lnTo>
                        <a:pt x="1886" y="28"/>
                      </a:lnTo>
                      <a:lnTo>
                        <a:pt x="1900" y="43"/>
                      </a:lnTo>
                      <a:lnTo>
                        <a:pt x="1915" y="43"/>
                      </a:lnTo>
                      <a:lnTo>
                        <a:pt x="1929" y="57"/>
                      </a:lnTo>
                      <a:lnTo>
                        <a:pt x="1943" y="57"/>
                      </a:lnTo>
                      <a:lnTo>
                        <a:pt x="1957" y="57"/>
                      </a:lnTo>
                      <a:lnTo>
                        <a:pt x="1971" y="57"/>
                      </a:lnTo>
                      <a:lnTo>
                        <a:pt x="1986" y="57"/>
                      </a:lnTo>
                      <a:lnTo>
                        <a:pt x="1986" y="71"/>
                      </a:lnTo>
                      <a:lnTo>
                        <a:pt x="1986" y="85"/>
                      </a:lnTo>
                      <a:lnTo>
                        <a:pt x="1986" y="99"/>
                      </a:lnTo>
                      <a:lnTo>
                        <a:pt x="1986" y="113"/>
                      </a:lnTo>
                      <a:lnTo>
                        <a:pt x="1971" y="128"/>
                      </a:lnTo>
                      <a:lnTo>
                        <a:pt x="1971" y="142"/>
                      </a:lnTo>
                      <a:lnTo>
                        <a:pt x="1957" y="156"/>
                      </a:lnTo>
                      <a:lnTo>
                        <a:pt x="2085" y="213"/>
                      </a:lnTo>
                      <a:lnTo>
                        <a:pt x="2142" y="255"/>
                      </a:lnTo>
                      <a:lnTo>
                        <a:pt x="2170" y="269"/>
                      </a:lnTo>
                      <a:lnTo>
                        <a:pt x="2184" y="284"/>
                      </a:lnTo>
                      <a:lnTo>
                        <a:pt x="2198" y="284"/>
                      </a:lnTo>
                      <a:lnTo>
                        <a:pt x="2212" y="284"/>
                      </a:lnTo>
                      <a:lnTo>
                        <a:pt x="2212" y="298"/>
                      </a:lnTo>
                      <a:lnTo>
                        <a:pt x="2227" y="298"/>
                      </a:lnTo>
                      <a:lnTo>
                        <a:pt x="2227" y="312"/>
                      </a:lnTo>
                      <a:lnTo>
                        <a:pt x="2227" y="326"/>
                      </a:lnTo>
                      <a:lnTo>
                        <a:pt x="2212" y="326"/>
                      </a:lnTo>
                      <a:lnTo>
                        <a:pt x="2212" y="340"/>
                      </a:lnTo>
                      <a:lnTo>
                        <a:pt x="2212" y="355"/>
                      </a:lnTo>
                      <a:lnTo>
                        <a:pt x="2212" y="369"/>
                      </a:lnTo>
                      <a:lnTo>
                        <a:pt x="2198" y="369"/>
                      </a:lnTo>
                      <a:lnTo>
                        <a:pt x="2198" y="383"/>
                      </a:lnTo>
                      <a:lnTo>
                        <a:pt x="2198" y="397"/>
                      </a:lnTo>
                      <a:lnTo>
                        <a:pt x="2198" y="411"/>
                      </a:lnTo>
                      <a:lnTo>
                        <a:pt x="2184" y="411"/>
                      </a:lnTo>
                      <a:lnTo>
                        <a:pt x="2184" y="426"/>
                      </a:lnTo>
                      <a:lnTo>
                        <a:pt x="2184" y="440"/>
                      </a:lnTo>
                      <a:lnTo>
                        <a:pt x="2170" y="454"/>
                      </a:lnTo>
                      <a:lnTo>
                        <a:pt x="2170" y="468"/>
                      </a:lnTo>
                      <a:lnTo>
                        <a:pt x="2184" y="482"/>
                      </a:lnTo>
                      <a:lnTo>
                        <a:pt x="2184" y="496"/>
                      </a:lnTo>
                      <a:lnTo>
                        <a:pt x="2170" y="496"/>
                      </a:lnTo>
                      <a:lnTo>
                        <a:pt x="2156" y="496"/>
                      </a:lnTo>
                      <a:lnTo>
                        <a:pt x="2156" y="511"/>
                      </a:lnTo>
                      <a:lnTo>
                        <a:pt x="2156" y="525"/>
                      </a:lnTo>
                      <a:lnTo>
                        <a:pt x="2127" y="582"/>
                      </a:lnTo>
                      <a:lnTo>
                        <a:pt x="2113" y="624"/>
                      </a:lnTo>
                      <a:lnTo>
                        <a:pt x="2113" y="638"/>
                      </a:lnTo>
                      <a:lnTo>
                        <a:pt x="2099" y="652"/>
                      </a:lnTo>
                      <a:lnTo>
                        <a:pt x="2099" y="667"/>
                      </a:lnTo>
                      <a:lnTo>
                        <a:pt x="2099" y="681"/>
                      </a:lnTo>
                      <a:lnTo>
                        <a:pt x="2085" y="695"/>
                      </a:lnTo>
                      <a:lnTo>
                        <a:pt x="2085" y="709"/>
                      </a:lnTo>
                      <a:lnTo>
                        <a:pt x="2085" y="723"/>
                      </a:lnTo>
                      <a:lnTo>
                        <a:pt x="2085" y="738"/>
                      </a:lnTo>
                      <a:lnTo>
                        <a:pt x="2085" y="752"/>
                      </a:lnTo>
                      <a:lnTo>
                        <a:pt x="2071" y="752"/>
                      </a:lnTo>
                      <a:lnTo>
                        <a:pt x="2071" y="766"/>
                      </a:lnTo>
                      <a:lnTo>
                        <a:pt x="2071" y="780"/>
                      </a:lnTo>
                      <a:lnTo>
                        <a:pt x="2071" y="794"/>
                      </a:lnTo>
                      <a:lnTo>
                        <a:pt x="2071" y="808"/>
                      </a:lnTo>
                      <a:lnTo>
                        <a:pt x="2056" y="823"/>
                      </a:lnTo>
                      <a:lnTo>
                        <a:pt x="2056" y="837"/>
                      </a:lnTo>
                      <a:lnTo>
                        <a:pt x="2056" y="851"/>
                      </a:lnTo>
                      <a:lnTo>
                        <a:pt x="2056" y="865"/>
                      </a:lnTo>
                      <a:lnTo>
                        <a:pt x="2056" y="879"/>
                      </a:lnTo>
                      <a:lnTo>
                        <a:pt x="2056" y="894"/>
                      </a:lnTo>
                      <a:lnTo>
                        <a:pt x="2056" y="908"/>
                      </a:lnTo>
                      <a:lnTo>
                        <a:pt x="2056" y="922"/>
                      </a:lnTo>
                      <a:lnTo>
                        <a:pt x="2056" y="936"/>
                      </a:lnTo>
                      <a:lnTo>
                        <a:pt x="2056" y="950"/>
                      </a:lnTo>
                      <a:lnTo>
                        <a:pt x="2056" y="965"/>
                      </a:lnTo>
                      <a:lnTo>
                        <a:pt x="2056" y="979"/>
                      </a:lnTo>
                      <a:lnTo>
                        <a:pt x="2056" y="993"/>
                      </a:lnTo>
                      <a:lnTo>
                        <a:pt x="2071" y="1007"/>
                      </a:lnTo>
                      <a:lnTo>
                        <a:pt x="2071" y="1035"/>
                      </a:lnTo>
                      <a:lnTo>
                        <a:pt x="2085" y="1064"/>
                      </a:lnTo>
                      <a:lnTo>
                        <a:pt x="2085" y="1078"/>
                      </a:lnTo>
                      <a:lnTo>
                        <a:pt x="2085" y="1092"/>
                      </a:lnTo>
                      <a:lnTo>
                        <a:pt x="2085" y="1106"/>
                      </a:lnTo>
                      <a:lnTo>
                        <a:pt x="2099" y="1106"/>
                      </a:lnTo>
                      <a:lnTo>
                        <a:pt x="2099" y="1121"/>
                      </a:lnTo>
                      <a:lnTo>
                        <a:pt x="2099" y="1135"/>
                      </a:lnTo>
                      <a:lnTo>
                        <a:pt x="2099" y="1149"/>
                      </a:lnTo>
                      <a:lnTo>
                        <a:pt x="2113" y="1149"/>
                      </a:lnTo>
                      <a:lnTo>
                        <a:pt x="2113" y="1177"/>
                      </a:lnTo>
                      <a:lnTo>
                        <a:pt x="2113" y="1220"/>
                      </a:lnTo>
                      <a:lnTo>
                        <a:pt x="2113" y="1234"/>
                      </a:lnTo>
                      <a:lnTo>
                        <a:pt x="2113" y="1248"/>
                      </a:lnTo>
                      <a:lnTo>
                        <a:pt x="2113" y="1291"/>
                      </a:lnTo>
                      <a:lnTo>
                        <a:pt x="2113" y="1305"/>
                      </a:lnTo>
                      <a:lnTo>
                        <a:pt x="2113" y="1319"/>
                      </a:lnTo>
                      <a:lnTo>
                        <a:pt x="2113" y="1347"/>
                      </a:lnTo>
                      <a:lnTo>
                        <a:pt x="2113" y="1362"/>
                      </a:lnTo>
                      <a:lnTo>
                        <a:pt x="2113" y="1376"/>
                      </a:lnTo>
                      <a:lnTo>
                        <a:pt x="2113" y="1390"/>
                      </a:lnTo>
                      <a:lnTo>
                        <a:pt x="2099" y="1390"/>
                      </a:lnTo>
                      <a:lnTo>
                        <a:pt x="2085" y="1390"/>
                      </a:lnTo>
                      <a:lnTo>
                        <a:pt x="2071" y="1390"/>
                      </a:lnTo>
                      <a:lnTo>
                        <a:pt x="2042" y="1390"/>
                      </a:lnTo>
                      <a:lnTo>
                        <a:pt x="2014" y="1390"/>
                      </a:lnTo>
                      <a:lnTo>
                        <a:pt x="2000" y="1390"/>
                      </a:lnTo>
                      <a:lnTo>
                        <a:pt x="1971" y="1390"/>
                      </a:lnTo>
                      <a:lnTo>
                        <a:pt x="1957" y="1390"/>
                      </a:lnTo>
                      <a:lnTo>
                        <a:pt x="1929" y="1390"/>
                      </a:lnTo>
                      <a:lnTo>
                        <a:pt x="1915" y="1390"/>
                      </a:lnTo>
                      <a:lnTo>
                        <a:pt x="1900" y="1390"/>
                      </a:lnTo>
                      <a:lnTo>
                        <a:pt x="1886" y="1390"/>
                      </a:lnTo>
                      <a:lnTo>
                        <a:pt x="1872" y="1404"/>
                      </a:lnTo>
                      <a:lnTo>
                        <a:pt x="1858" y="1404"/>
                      </a:lnTo>
                      <a:lnTo>
                        <a:pt x="1844" y="1404"/>
                      </a:lnTo>
                      <a:lnTo>
                        <a:pt x="1830" y="1418"/>
                      </a:lnTo>
                      <a:lnTo>
                        <a:pt x="1815" y="1418"/>
                      </a:lnTo>
                      <a:lnTo>
                        <a:pt x="1801" y="1433"/>
                      </a:lnTo>
                      <a:lnTo>
                        <a:pt x="1787" y="1433"/>
                      </a:lnTo>
                      <a:lnTo>
                        <a:pt x="1773" y="1447"/>
                      </a:lnTo>
                      <a:lnTo>
                        <a:pt x="1744" y="1461"/>
                      </a:lnTo>
                      <a:lnTo>
                        <a:pt x="1716" y="1475"/>
                      </a:lnTo>
                      <a:lnTo>
                        <a:pt x="1702" y="1489"/>
                      </a:lnTo>
                      <a:lnTo>
                        <a:pt x="1688" y="1504"/>
                      </a:lnTo>
                      <a:lnTo>
                        <a:pt x="1674" y="1504"/>
                      </a:lnTo>
                      <a:lnTo>
                        <a:pt x="1659" y="1518"/>
                      </a:lnTo>
                      <a:lnTo>
                        <a:pt x="1645" y="1518"/>
                      </a:lnTo>
                      <a:lnTo>
                        <a:pt x="1631" y="1532"/>
                      </a:lnTo>
                      <a:lnTo>
                        <a:pt x="1603" y="1560"/>
                      </a:lnTo>
                      <a:lnTo>
                        <a:pt x="1574" y="1574"/>
                      </a:lnTo>
                      <a:lnTo>
                        <a:pt x="1560" y="1589"/>
                      </a:lnTo>
                      <a:lnTo>
                        <a:pt x="1532" y="1603"/>
                      </a:lnTo>
                      <a:lnTo>
                        <a:pt x="1503" y="1617"/>
                      </a:lnTo>
                      <a:lnTo>
                        <a:pt x="1503" y="1631"/>
                      </a:lnTo>
                      <a:lnTo>
                        <a:pt x="1489" y="1631"/>
                      </a:lnTo>
                      <a:lnTo>
                        <a:pt x="1475" y="1631"/>
                      </a:lnTo>
                      <a:lnTo>
                        <a:pt x="1475" y="1645"/>
                      </a:lnTo>
                      <a:lnTo>
                        <a:pt x="1447" y="1660"/>
                      </a:lnTo>
                      <a:lnTo>
                        <a:pt x="1432" y="1674"/>
                      </a:lnTo>
                      <a:lnTo>
                        <a:pt x="1418" y="1674"/>
                      </a:lnTo>
                      <a:lnTo>
                        <a:pt x="1404" y="1688"/>
                      </a:lnTo>
                      <a:lnTo>
                        <a:pt x="1390" y="1702"/>
                      </a:lnTo>
                      <a:lnTo>
                        <a:pt x="1376" y="1716"/>
                      </a:lnTo>
                      <a:lnTo>
                        <a:pt x="1362" y="1716"/>
                      </a:lnTo>
                      <a:lnTo>
                        <a:pt x="1347" y="1730"/>
                      </a:lnTo>
                      <a:lnTo>
                        <a:pt x="1333" y="1745"/>
                      </a:lnTo>
                      <a:lnTo>
                        <a:pt x="1305" y="1759"/>
                      </a:lnTo>
                      <a:lnTo>
                        <a:pt x="1276" y="1787"/>
                      </a:lnTo>
                      <a:lnTo>
                        <a:pt x="1234" y="1816"/>
                      </a:lnTo>
                      <a:lnTo>
                        <a:pt x="1220" y="1830"/>
                      </a:lnTo>
                      <a:lnTo>
                        <a:pt x="1191" y="1844"/>
                      </a:lnTo>
                      <a:lnTo>
                        <a:pt x="1149" y="1887"/>
                      </a:lnTo>
                      <a:lnTo>
                        <a:pt x="1120" y="1901"/>
                      </a:lnTo>
                      <a:lnTo>
                        <a:pt x="1092" y="1915"/>
                      </a:lnTo>
                      <a:lnTo>
                        <a:pt x="1078" y="1929"/>
                      </a:lnTo>
                      <a:lnTo>
                        <a:pt x="1035" y="1972"/>
                      </a:lnTo>
                      <a:lnTo>
                        <a:pt x="1021" y="1972"/>
                      </a:lnTo>
                      <a:lnTo>
                        <a:pt x="1007" y="1929"/>
                      </a:lnTo>
                      <a:lnTo>
                        <a:pt x="993" y="1915"/>
                      </a:lnTo>
                      <a:lnTo>
                        <a:pt x="964" y="1887"/>
                      </a:lnTo>
                      <a:lnTo>
                        <a:pt x="964" y="1872"/>
                      </a:lnTo>
                      <a:lnTo>
                        <a:pt x="950" y="1858"/>
                      </a:lnTo>
                      <a:lnTo>
                        <a:pt x="936" y="1858"/>
                      </a:lnTo>
                      <a:lnTo>
                        <a:pt x="936" y="1844"/>
                      </a:lnTo>
                      <a:lnTo>
                        <a:pt x="922" y="1830"/>
                      </a:lnTo>
                      <a:lnTo>
                        <a:pt x="922" y="1816"/>
                      </a:lnTo>
                      <a:lnTo>
                        <a:pt x="908" y="1801"/>
                      </a:lnTo>
                      <a:lnTo>
                        <a:pt x="894" y="1787"/>
                      </a:lnTo>
                      <a:lnTo>
                        <a:pt x="894" y="1773"/>
                      </a:lnTo>
                      <a:lnTo>
                        <a:pt x="879" y="1759"/>
                      </a:lnTo>
                      <a:lnTo>
                        <a:pt x="865" y="1745"/>
                      </a:lnTo>
                      <a:lnTo>
                        <a:pt x="851" y="1730"/>
                      </a:lnTo>
                      <a:lnTo>
                        <a:pt x="851" y="1716"/>
                      </a:lnTo>
                      <a:lnTo>
                        <a:pt x="837" y="1702"/>
                      </a:lnTo>
                      <a:lnTo>
                        <a:pt x="823" y="1688"/>
                      </a:lnTo>
                      <a:lnTo>
                        <a:pt x="823" y="1674"/>
                      </a:lnTo>
                      <a:lnTo>
                        <a:pt x="808" y="1660"/>
                      </a:lnTo>
                      <a:lnTo>
                        <a:pt x="808" y="1645"/>
                      </a:lnTo>
                      <a:lnTo>
                        <a:pt x="794" y="1645"/>
                      </a:lnTo>
                      <a:lnTo>
                        <a:pt x="794" y="1631"/>
                      </a:lnTo>
                      <a:lnTo>
                        <a:pt x="780" y="1617"/>
                      </a:lnTo>
                      <a:lnTo>
                        <a:pt x="766" y="1603"/>
                      </a:lnTo>
                      <a:lnTo>
                        <a:pt x="766" y="1589"/>
                      </a:lnTo>
                      <a:lnTo>
                        <a:pt x="752" y="1589"/>
                      </a:lnTo>
                      <a:lnTo>
                        <a:pt x="752" y="1574"/>
                      </a:lnTo>
                      <a:lnTo>
                        <a:pt x="738" y="1546"/>
                      </a:lnTo>
                      <a:lnTo>
                        <a:pt x="723" y="1532"/>
                      </a:lnTo>
                      <a:lnTo>
                        <a:pt x="709" y="1518"/>
                      </a:lnTo>
                      <a:lnTo>
                        <a:pt x="695" y="1504"/>
                      </a:lnTo>
                      <a:lnTo>
                        <a:pt x="695" y="1489"/>
                      </a:lnTo>
                      <a:lnTo>
                        <a:pt x="681" y="1489"/>
                      </a:lnTo>
                      <a:lnTo>
                        <a:pt x="681" y="1475"/>
                      </a:lnTo>
                      <a:lnTo>
                        <a:pt x="667" y="1461"/>
                      </a:lnTo>
                      <a:lnTo>
                        <a:pt x="652" y="1447"/>
                      </a:lnTo>
                      <a:lnTo>
                        <a:pt x="652" y="1433"/>
                      </a:lnTo>
                      <a:lnTo>
                        <a:pt x="638" y="1433"/>
                      </a:lnTo>
                      <a:lnTo>
                        <a:pt x="638" y="1418"/>
                      </a:lnTo>
                      <a:lnTo>
                        <a:pt x="624" y="1404"/>
                      </a:lnTo>
                      <a:lnTo>
                        <a:pt x="624" y="1390"/>
                      </a:lnTo>
                      <a:lnTo>
                        <a:pt x="610" y="1376"/>
                      </a:lnTo>
                      <a:lnTo>
                        <a:pt x="596" y="1362"/>
                      </a:lnTo>
                      <a:lnTo>
                        <a:pt x="596" y="1347"/>
                      </a:lnTo>
                      <a:lnTo>
                        <a:pt x="582" y="1333"/>
                      </a:lnTo>
                      <a:lnTo>
                        <a:pt x="567" y="1305"/>
                      </a:lnTo>
                      <a:lnTo>
                        <a:pt x="553" y="1291"/>
                      </a:lnTo>
                      <a:lnTo>
                        <a:pt x="539" y="1291"/>
                      </a:lnTo>
                      <a:lnTo>
                        <a:pt x="539" y="1277"/>
                      </a:lnTo>
                      <a:lnTo>
                        <a:pt x="525" y="1277"/>
                      </a:lnTo>
                      <a:lnTo>
                        <a:pt x="525" y="1262"/>
                      </a:lnTo>
                      <a:lnTo>
                        <a:pt x="511" y="1248"/>
                      </a:lnTo>
                      <a:lnTo>
                        <a:pt x="496" y="1248"/>
                      </a:lnTo>
                      <a:lnTo>
                        <a:pt x="496" y="1234"/>
                      </a:lnTo>
                      <a:lnTo>
                        <a:pt x="482" y="1234"/>
                      </a:lnTo>
                      <a:lnTo>
                        <a:pt x="482" y="1220"/>
                      </a:lnTo>
                      <a:lnTo>
                        <a:pt x="468" y="1220"/>
                      </a:lnTo>
                      <a:lnTo>
                        <a:pt x="468" y="1206"/>
                      </a:lnTo>
                      <a:lnTo>
                        <a:pt x="454" y="1191"/>
                      </a:lnTo>
                      <a:lnTo>
                        <a:pt x="454" y="1177"/>
                      </a:lnTo>
                      <a:lnTo>
                        <a:pt x="440" y="1177"/>
                      </a:lnTo>
                      <a:lnTo>
                        <a:pt x="440" y="1163"/>
                      </a:lnTo>
                      <a:lnTo>
                        <a:pt x="426" y="1163"/>
                      </a:lnTo>
                      <a:lnTo>
                        <a:pt x="426" y="1149"/>
                      </a:lnTo>
                      <a:lnTo>
                        <a:pt x="411" y="1135"/>
                      </a:lnTo>
                      <a:lnTo>
                        <a:pt x="411" y="1121"/>
                      </a:lnTo>
                      <a:lnTo>
                        <a:pt x="397" y="1121"/>
                      </a:lnTo>
                      <a:lnTo>
                        <a:pt x="383" y="1106"/>
                      </a:lnTo>
                      <a:lnTo>
                        <a:pt x="369" y="1092"/>
                      </a:lnTo>
                      <a:lnTo>
                        <a:pt x="355" y="1078"/>
                      </a:lnTo>
                      <a:lnTo>
                        <a:pt x="340" y="1078"/>
                      </a:lnTo>
                      <a:lnTo>
                        <a:pt x="340" y="1064"/>
                      </a:lnTo>
                      <a:lnTo>
                        <a:pt x="326" y="1064"/>
                      </a:lnTo>
                      <a:lnTo>
                        <a:pt x="312" y="1064"/>
                      </a:lnTo>
                      <a:lnTo>
                        <a:pt x="298" y="1050"/>
                      </a:lnTo>
                      <a:lnTo>
                        <a:pt x="284" y="1050"/>
                      </a:lnTo>
                      <a:lnTo>
                        <a:pt x="270" y="1035"/>
                      </a:lnTo>
                      <a:lnTo>
                        <a:pt x="255" y="1035"/>
                      </a:lnTo>
                      <a:lnTo>
                        <a:pt x="241" y="1035"/>
                      </a:lnTo>
                      <a:lnTo>
                        <a:pt x="241" y="1021"/>
                      </a:lnTo>
                      <a:lnTo>
                        <a:pt x="227" y="1021"/>
                      </a:lnTo>
                      <a:lnTo>
                        <a:pt x="213" y="1021"/>
                      </a:lnTo>
                      <a:lnTo>
                        <a:pt x="199" y="1021"/>
                      </a:lnTo>
                      <a:lnTo>
                        <a:pt x="99" y="993"/>
                      </a:lnTo>
                      <a:lnTo>
                        <a:pt x="71" y="979"/>
                      </a:lnTo>
                      <a:lnTo>
                        <a:pt x="43" y="979"/>
                      </a:lnTo>
                      <a:lnTo>
                        <a:pt x="0" y="965"/>
                      </a:lnTo>
                      <a:lnTo>
                        <a:pt x="0" y="950"/>
                      </a:lnTo>
                      <a:lnTo>
                        <a:pt x="0" y="936"/>
                      </a:lnTo>
                      <a:lnTo>
                        <a:pt x="0" y="922"/>
                      </a:lnTo>
                      <a:lnTo>
                        <a:pt x="14" y="908"/>
                      </a:lnTo>
                      <a:lnTo>
                        <a:pt x="14" y="894"/>
                      </a:lnTo>
                      <a:lnTo>
                        <a:pt x="14" y="879"/>
                      </a:lnTo>
                      <a:lnTo>
                        <a:pt x="14" y="865"/>
                      </a:lnTo>
                      <a:lnTo>
                        <a:pt x="28" y="865"/>
                      </a:lnTo>
                      <a:lnTo>
                        <a:pt x="28" y="851"/>
                      </a:lnTo>
                      <a:lnTo>
                        <a:pt x="28" y="837"/>
                      </a:lnTo>
                      <a:lnTo>
                        <a:pt x="43" y="837"/>
                      </a:lnTo>
                      <a:lnTo>
                        <a:pt x="43" y="823"/>
                      </a:lnTo>
                      <a:lnTo>
                        <a:pt x="57" y="808"/>
                      </a:lnTo>
                      <a:lnTo>
                        <a:pt x="57" y="794"/>
                      </a:lnTo>
                      <a:lnTo>
                        <a:pt x="71" y="794"/>
                      </a:lnTo>
                      <a:lnTo>
                        <a:pt x="71" y="780"/>
                      </a:lnTo>
                      <a:lnTo>
                        <a:pt x="85" y="780"/>
                      </a:lnTo>
                      <a:lnTo>
                        <a:pt x="85" y="766"/>
                      </a:lnTo>
                      <a:lnTo>
                        <a:pt x="99" y="766"/>
                      </a:lnTo>
                      <a:lnTo>
                        <a:pt x="99" y="752"/>
                      </a:lnTo>
                      <a:lnTo>
                        <a:pt x="114" y="752"/>
                      </a:lnTo>
                      <a:lnTo>
                        <a:pt x="128" y="752"/>
                      </a:lnTo>
                      <a:lnTo>
                        <a:pt x="142" y="738"/>
                      </a:lnTo>
                      <a:lnTo>
                        <a:pt x="156" y="738"/>
                      </a:lnTo>
                      <a:lnTo>
                        <a:pt x="170" y="738"/>
                      </a:lnTo>
                      <a:lnTo>
                        <a:pt x="184" y="738"/>
                      </a:lnTo>
                      <a:lnTo>
                        <a:pt x="199" y="738"/>
                      </a:lnTo>
                      <a:lnTo>
                        <a:pt x="213" y="738"/>
                      </a:lnTo>
                      <a:lnTo>
                        <a:pt x="227" y="738"/>
                      </a:lnTo>
                      <a:lnTo>
                        <a:pt x="241" y="738"/>
                      </a:lnTo>
                      <a:lnTo>
                        <a:pt x="255" y="738"/>
                      </a:lnTo>
                      <a:lnTo>
                        <a:pt x="312" y="738"/>
                      </a:lnTo>
                      <a:lnTo>
                        <a:pt x="340" y="738"/>
                      </a:lnTo>
                      <a:lnTo>
                        <a:pt x="355" y="738"/>
                      </a:lnTo>
                      <a:lnTo>
                        <a:pt x="369" y="738"/>
                      </a:lnTo>
                      <a:lnTo>
                        <a:pt x="383" y="738"/>
                      </a:lnTo>
                      <a:lnTo>
                        <a:pt x="397" y="738"/>
                      </a:lnTo>
                      <a:lnTo>
                        <a:pt x="411" y="752"/>
                      </a:lnTo>
                      <a:lnTo>
                        <a:pt x="426" y="752"/>
                      </a:lnTo>
                      <a:lnTo>
                        <a:pt x="440" y="766"/>
                      </a:lnTo>
                      <a:lnTo>
                        <a:pt x="454" y="766"/>
                      </a:lnTo>
                      <a:lnTo>
                        <a:pt x="482" y="780"/>
                      </a:lnTo>
                      <a:lnTo>
                        <a:pt x="496" y="780"/>
                      </a:lnTo>
                      <a:lnTo>
                        <a:pt x="511" y="794"/>
                      </a:lnTo>
                      <a:lnTo>
                        <a:pt x="525" y="794"/>
                      </a:lnTo>
                      <a:lnTo>
                        <a:pt x="539" y="794"/>
                      </a:lnTo>
                      <a:lnTo>
                        <a:pt x="553" y="794"/>
                      </a:lnTo>
                      <a:lnTo>
                        <a:pt x="567" y="808"/>
                      </a:lnTo>
                      <a:lnTo>
                        <a:pt x="582" y="808"/>
                      </a:lnTo>
                      <a:lnTo>
                        <a:pt x="596" y="808"/>
                      </a:lnTo>
                      <a:lnTo>
                        <a:pt x="610" y="823"/>
                      </a:lnTo>
                      <a:lnTo>
                        <a:pt x="624" y="823"/>
                      </a:lnTo>
                      <a:lnTo>
                        <a:pt x="638" y="837"/>
                      </a:lnTo>
                      <a:lnTo>
                        <a:pt x="652" y="851"/>
                      </a:lnTo>
                      <a:lnTo>
                        <a:pt x="667" y="851"/>
                      </a:lnTo>
                      <a:lnTo>
                        <a:pt x="681" y="851"/>
                      </a:lnTo>
                      <a:lnTo>
                        <a:pt x="695" y="851"/>
                      </a:lnTo>
                      <a:lnTo>
                        <a:pt x="695" y="865"/>
                      </a:lnTo>
                      <a:lnTo>
                        <a:pt x="709" y="865"/>
                      </a:lnTo>
                      <a:lnTo>
                        <a:pt x="709" y="894"/>
                      </a:lnTo>
                      <a:lnTo>
                        <a:pt x="709" y="908"/>
                      </a:lnTo>
                      <a:lnTo>
                        <a:pt x="723" y="908"/>
                      </a:lnTo>
                      <a:lnTo>
                        <a:pt x="738" y="908"/>
                      </a:lnTo>
                      <a:lnTo>
                        <a:pt x="752" y="908"/>
                      </a:lnTo>
                      <a:lnTo>
                        <a:pt x="766" y="908"/>
                      </a:lnTo>
                      <a:lnTo>
                        <a:pt x="780" y="908"/>
                      </a:lnTo>
                      <a:lnTo>
                        <a:pt x="794" y="908"/>
                      </a:lnTo>
                      <a:lnTo>
                        <a:pt x="808" y="908"/>
                      </a:lnTo>
                      <a:lnTo>
                        <a:pt x="823" y="908"/>
                      </a:lnTo>
                      <a:lnTo>
                        <a:pt x="837" y="908"/>
                      </a:lnTo>
                      <a:lnTo>
                        <a:pt x="851" y="908"/>
                      </a:lnTo>
                      <a:lnTo>
                        <a:pt x="894" y="894"/>
                      </a:lnTo>
                      <a:lnTo>
                        <a:pt x="894" y="879"/>
                      </a:lnTo>
                      <a:lnTo>
                        <a:pt x="894" y="865"/>
                      </a:lnTo>
                      <a:lnTo>
                        <a:pt x="908" y="865"/>
                      </a:lnTo>
                      <a:lnTo>
                        <a:pt x="908" y="851"/>
                      </a:lnTo>
                      <a:lnTo>
                        <a:pt x="894" y="823"/>
                      </a:lnTo>
                      <a:lnTo>
                        <a:pt x="908" y="823"/>
                      </a:lnTo>
                      <a:lnTo>
                        <a:pt x="922" y="823"/>
                      </a:lnTo>
                      <a:lnTo>
                        <a:pt x="936" y="808"/>
                      </a:lnTo>
                      <a:lnTo>
                        <a:pt x="950" y="808"/>
                      </a:lnTo>
                      <a:lnTo>
                        <a:pt x="950" y="794"/>
                      </a:lnTo>
                      <a:lnTo>
                        <a:pt x="964" y="794"/>
                      </a:lnTo>
                      <a:lnTo>
                        <a:pt x="979" y="780"/>
                      </a:lnTo>
                      <a:lnTo>
                        <a:pt x="993" y="780"/>
                      </a:lnTo>
                      <a:lnTo>
                        <a:pt x="993" y="766"/>
                      </a:lnTo>
                      <a:lnTo>
                        <a:pt x="1007" y="766"/>
                      </a:lnTo>
                      <a:lnTo>
                        <a:pt x="1007" y="752"/>
                      </a:lnTo>
                      <a:lnTo>
                        <a:pt x="1021" y="752"/>
                      </a:lnTo>
                      <a:lnTo>
                        <a:pt x="1021" y="738"/>
                      </a:lnTo>
                      <a:lnTo>
                        <a:pt x="1035" y="738"/>
                      </a:lnTo>
                      <a:lnTo>
                        <a:pt x="1035" y="723"/>
                      </a:lnTo>
                      <a:lnTo>
                        <a:pt x="1050" y="709"/>
                      </a:lnTo>
                      <a:lnTo>
                        <a:pt x="1064" y="695"/>
                      </a:lnTo>
                      <a:lnTo>
                        <a:pt x="1078" y="695"/>
                      </a:lnTo>
                      <a:lnTo>
                        <a:pt x="1078" y="681"/>
                      </a:lnTo>
                      <a:lnTo>
                        <a:pt x="1092" y="681"/>
                      </a:lnTo>
                      <a:lnTo>
                        <a:pt x="1106" y="667"/>
                      </a:lnTo>
                      <a:lnTo>
                        <a:pt x="1120" y="667"/>
                      </a:lnTo>
                      <a:lnTo>
                        <a:pt x="1135" y="667"/>
                      </a:lnTo>
                      <a:lnTo>
                        <a:pt x="1135" y="652"/>
                      </a:lnTo>
                      <a:lnTo>
                        <a:pt x="1149" y="652"/>
                      </a:lnTo>
                      <a:lnTo>
                        <a:pt x="1163" y="652"/>
                      </a:lnTo>
                      <a:lnTo>
                        <a:pt x="1177" y="638"/>
                      </a:lnTo>
                      <a:lnTo>
                        <a:pt x="1191" y="638"/>
                      </a:lnTo>
                      <a:lnTo>
                        <a:pt x="1206" y="624"/>
                      </a:lnTo>
                      <a:lnTo>
                        <a:pt x="1220" y="624"/>
                      </a:lnTo>
                      <a:lnTo>
                        <a:pt x="1234" y="624"/>
                      </a:lnTo>
                      <a:lnTo>
                        <a:pt x="1248" y="610"/>
                      </a:lnTo>
                      <a:lnTo>
                        <a:pt x="1262" y="596"/>
                      </a:lnTo>
                      <a:lnTo>
                        <a:pt x="1276" y="596"/>
                      </a:lnTo>
                      <a:lnTo>
                        <a:pt x="1291" y="582"/>
                      </a:lnTo>
                      <a:lnTo>
                        <a:pt x="1305" y="567"/>
                      </a:lnTo>
                      <a:lnTo>
                        <a:pt x="1319" y="567"/>
                      </a:lnTo>
                      <a:lnTo>
                        <a:pt x="1319" y="553"/>
                      </a:lnTo>
                      <a:lnTo>
                        <a:pt x="1333" y="539"/>
                      </a:lnTo>
                      <a:lnTo>
                        <a:pt x="1333" y="525"/>
                      </a:lnTo>
                      <a:lnTo>
                        <a:pt x="1347" y="511"/>
                      </a:lnTo>
                      <a:lnTo>
                        <a:pt x="1319" y="468"/>
                      </a:lnTo>
                      <a:lnTo>
                        <a:pt x="1305" y="440"/>
                      </a:lnTo>
                      <a:lnTo>
                        <a:pt x="1305" y="426"/>
                      </a:lnTo>
                      <a:lnTo>
                        <a:pt x="1319" y="426"/>
                      </a:lnTo>
                      <a:lnTo>
                        <a:pt x="1333" y="426"/>
                      </a:lnTo>
                      <a:lnTo>
                        <a:pt x="1333" y="411"/>
                      </a:lnTo>
                      <a:lnTo>
                        <a:pt x="1347" y="426"/>
                      </a:lnTo>
                      <a:lnTo>
                        <a:pt x="1362" y="426"/>
                      </a:lnTo>
                      <a:lnTo>
                        <a:pt x="1376" y="426"/>
                      </a:lnTo>
                      <a:lnTo>
                        <a:pt x="1404" y="383"/>
                      </a:lnTo>
                      <a:lnTo>
                        <a:pt x="1404" y="369"/>
                      </a:lnTo>
                      <a:lnTo>
                        <a:pt x="1404" y="355"/>
                      </a:lnTo>
                      <a:lnTo>
                        <a:pt x="1418" y="340"/>
                      </a:lnTo>
                      <a:lnTo>
                        <a:pt x="1418" y="326"/>
                      </a:lnTo>
                      <a:lnTo>
                        <a:pt x="1418" y="312"/>
                      </a:lnTo>
                      <a:lnTo>
                        <a:pt x="1418" y="298"/>
                      </a:lnTo>
                      <a:lnTo>
                        <a:pt x="1432" y="284"/>
                      </a:lnTo>
                      <a:lnTo>
                        <a:pt x="1404" y="284"/>
                      </a:lnTo>
                      <a:lnTo>
                        <a:pt x="1404" y="269"/>
                      </a:lnTo>
                      <a:lnTo>
                        <a:pt x="1404" y="255"/>
                      </a:lnTo>
                      <a:lnTo>
                        <a:pt x="1404" y="241"/>
                      </a:lnTo>
                      <a:lnTo>
                        <a:pt x="1404" y="213"/>
                      </a:lnTo>
                      <a:lnTo>
                        <a:pt x="1404" y="199"/>
                      </a:lnTo>
                      <a:lnTo>
                        <a:pt x="1404" y="184"/>
                      </a:lnTo>
                      <a:lnTo>
                        <a:pt x="1418" y="184"/>
                      </a:lnTo>
                      <a:lnTo>
                        <a:pt x="1418" y="170"/>
                      </a:lnTo>
                      <a:lnTo>
                        <a:pt x="1432" y="170"/>
                      </a:lnTo>
                      <a:lnTo>
                        <a:pt x="1447" y="142"/>
                      </a:lnTo>
                      <a:lnTo>
                        <a:pt x="1461" y="128"/>
                      </a:lnTo>
                      <a:lnTo>
                        <a:pt x="1475" y="113"/>
                      </a:lnTo>
                      <a:lnTo>
                        <a:pt x="1489" y="128"/>
                      </a:lnTo>
                      <a:lnTo>
                        <a:pt x="1503" y="142"/>
                      </a:lnTo>
                      <a:lnTo>
                        <a:pt x="1503" y="128"/>
                      </a:lnTo>
                      <a:lnTo>
                        <a:pt x="1518" y="128"/>
                      </a:lnTo>
                      <a:lnTo>
                        <a:pt x="1518" y="113"/>
                      </a:lnTo>
                      <a:lnTo>
                        <a:pt x="1532" y="99"/>
                      </a:lnTo>
                      <a:lnTo>
                        <a:pt x="1546" y="85"/>
                      </a:lnTo>
                      <a:lnTo>
                        <a:pt x="1546" y="71"/>
                      </a:lnTo>
                      <a:lnTo>
                        <a:pt x="1560" y="71"/>
                      </a:lnTo>
                      <a:lnTo>
                        <a:pt x="1560" y="57"/>
                      </a:lnTo>
                      <a:lnTo>
                        <a:pt x="1574" y="43"/>
                      </a:lnTo>
                      <a:lnTo>
                        <a:pt x="1588" y="28"/>
                      </a:lnTo>
                      <a:lnTo>
                        <a:pt x="1603" y="28"/>
                      </a:lnTo>
                      <a:lnTo>
                        <a:pt x="1617" y="14"/>
                      </a:lnTo>
                      <a:lnTo>
                        <a:pt x="1631" y="14"/>
                      </a:lnTo>
                      <a:lnTo>
                        <a:pt x="1645" y="14"/>
                      </a:lnTo>
                      <a:lnTo>
                        <a:pt x="1645" y="0"/>
                      </a:lnTo>
                      <a:lnTo>
                        <a:pt x="1659" y="0"/>
                      </a:lnTo>
                      <a:lnTo>
                        <a:pt x="1674" y="0"/>
                      </a:lnTo>
                      <a:lnTo>
                        <a:pt x="1688" y="0"/>
                      </a:lnTo>
                      <a:lnTo>
                        <a:pt x="1702" y="0"/>
                      </a:lnTo>
                      <a:lnTo>
                        <a:pt x="1716" y="0"/>
                      </a:lnTo>
                      <a:lnTo>
                        <a:pt x="1716" y="14"/>
                      </a:lnTo>
                      <a:lnTo>
                        <a:pt x="1730" y="14"/>
                      </a:lnTo>
                      <a:lnTo>
                        <a:pt x="1744" y="14"/>
                      </a:lnTo>
                      <a:lnTo>
                        <a:pt x="1759" y="28"/>
                      </a:lnTo>
                      <a:lnTo>
                        <a:pt x="1773" y="28"/>
                      </a:lnTo>
                      <a:close/>
                    </a:path>
                  </a:pathLst>
                </a:custGeom>
                <a:pattFill prst="narHorz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  <p:sp>
              <p:nvSpPr>
                <p:cNvPr id="321" name="Freeform 35"/>
                <p:cNvSpPr>
                  <a:spLocks/>
                </p:cNvSpPr>
                <p:nvPr/>
              </p:nvSpPr>
              <p:spPr bwMode="gray">
                <a:xfrm>
                  <a:off x="3446" y="4355"/>
                  <a:ext cx="1106" cy="950"/>
                </a:xfrm>
                <a:custGeom>
                  <a:avLst/>
                  <a:gdLst>
                    <a:gd name="T0" fmla="*/ 610 w 1106"/>
                    <a:gd name="T1" fmla="*/ 71 h 950"/>
                    <a:gd name="T2" fmla="*/ 638 w 1106"/>
                    <a:gd name="T3" fmla="*/ 127 h 950"/>
                    <a:gd name="T4" fmla="*/ 653 w 1106"/>
                    <a:gd name="T5" fmla="*/ 141 h 950"/>
                    <a:gd name="T6" fmla="*/ 667 w 1106"/>
                    <a:gd name="T7" fmla="*/ 156 h 950"/>
                    <a:gd name="T8" fmla="*/ 695 w 1106"/>
                    <a:gd name="T9" fmla="*/ 212 h 950"/>
                    <a:gd name="T10" fmla="*/ 709 w 1106"/>
                    <a:gd name="T11" fmla="*/ 241 h 950"/>
                    <a:gd name="T12" fmla="*/ 738 w 1106"/>
                    <a:gd name="T13" fmla="*/ 298 h 950"/>
                    <a:gd name="T14" fmla="*/ 794 w 1106"/>
                    <a:gd name="T15" fmla="*/ 283 h 950"/>
                    <a:gd name="T16" fmla="*/ 823 w 1106"/>
                    <a:gd name="T17" fmla="*/ 312 h 950"/>
                    <a:gd name="T18" fmla="*/ 894 w 1106"/>
                    <a:gd name="T19" fmla="*/ 312 h 950"/>
                    <a:gd name="T20" fmla="*/ 1007 w 1106"/>
                    <a:gd name="T21" fmla="*/ 326 h 950"/>
                    <a:gd name="T22" fmla="*/ 1092 w 1106"/>
                    <a:gd name="T23" fmla="*/ 340 h 950"/>
                    <a:gd name="T24" fmla="*/ 1092 w 1106"/>
                    <a:gd name="T25" fmla="*/ 496 h 950"/>
                    <a:gd name="T26" fmla="*/ 1092 w 1106"/>
                    <a:gd name="T27" fmla="*/ 539 h 950"/>
                    <a:gd name="T28" fmla="*/ 1021 w 1106"/>
                    <a:gd name="T29" fmla="*/ 723 h 950"/>
                    <a:gd name="T30" fmla="*/ 993 w 1106"/>
                    <a:gd name="T31" fmla="*/ 737 h 950"/>
                    <a:gd name="T32" fmla="*/ 965 w 1106"/>
                    <a:gd name="T33" fmla="*/ 851 h 950"/>
                    <a:gd name="T34" fmla="*/ 936 w 1106"/>
                    <a:gd name="T35" fmla="*/ 950 h 950"/>
                    <a:gd name="T36" fmla="*/ 894 w 1106"/>
                    <a:gd name="T37" fmla="*/ 936 h 950"/>
                    <a:gd name="T38" fmla="*/ 865 w 1106"/>
                    <a:gd name="T39" fmla="*/ 922 h 950"/>
                    <a:gd name="T40" fmla="*/ 851 w 1106"/>
                    <a:gd name="T41" fmla="*/ 922 h 950"/>
                    <a:gd name="T42" fmla="*/ 823 w 1106"/>
                    <a:gd name="T43" fmla="*/ 907 h 950"/>
                    <a:gd name="T44" fmla="*/ 780 w 1106"/>
                    <a:gd name="T45" fmla="*/ 893 h 950"/>
                    <a:gd name="T46" fmla="*/ 738 w 1106"/>
                    <a:gd name="T47" fmla="*/ 893 h 950"/>
                    <a:gd name="T48" fmla="*/ 709 w 1106"/>
                    <a:gd name="T49" fmla="*/ 879 h 950"/>
                    <a:gd name="T50" fmla="*/ 681 w 1106"/>
                    <a:gd name="T51" fmla="*/ 865 h 950"/>
                    <a:gd name="T52" fmla="*/ 653 w 1106"/>
                    <a:gd name="T53" fmla="*/ 865 h 950"/>
                    <a:gd name="T54" fmla="*/ 610 w 1106"/>
                    <a:gd name="T55" fmla="*/ 851 h 950"/>
                    <a:gd name="T56" fmla="*/ 582 w 1106"/>
                    <a:gd name="T57" fmla="*/ 837 h 950"/>
                    <a:gd name="T58" fmla="*/ 553 w 1106"/>
                    <a:gd name="T59" fmla="*/ 822 h 950"/>
                    <a:gd name="T60" fmla="*/ 525 w 1106"/>
                    <a:gd name="T61" fmla="*/ 808 h 950"/>
                    <a:gd name="T62" fmla="*/ 482 w 1106"/>
                    <a:gd name="T63" fmla="*/ 780 h 950"/>
                    <a:gd name="T64" fmla="*/ 454 w 1106"/>
                    <a:gd name="T65" fmla="*/ 766 h 950"/>
                    <a:gd name="T66" fmla="*/ 440 w 1106"/>
                    <a:gd name="T67" fmla="*/ 751 h 950"/>
                    <a:gd name="T68" fmla="*/ 412 w 1106"/>
                    <a:gd name="T69" fmla="*/ 723 h 950"/>
                    <a:gd name="T70" fmla="*/ 369 w 1106"/>
                    <a:gd name="T71" fmla="*/ 723 h 950"/>
                    <a:gd name="T72" fmla="*/ 341 w 1106"/>
                    <a:gd name="T73" fmla="*/ 709 h 950"/>
                    <a:gd name="T74" fmla="*/ 298 w 1106"/>
                    <a:gd name="T75" fmla="*/ 709 h 950"/>
                    <a:gd name="T76" fmla="*/ 256 w 1106"/>
                    <a:gd name="T77" fmla="*/ 766 h 950"/>
                    <a:gd name="T78" fmla="*/ 185 w 1106"/>
                    <a:gd name="T79" fmla="*/ 808 h 950"/>
                    <a:gd name="T80" fmla="*/ 170 w 1106"/>
                    <a:gd name="T81" fmla="*/ 709 h 950"/>
                    <a:gd name="T82" fmla="*/ 170 w 1106"/>
                    <a:gd name="T83" fmla="*/ 610 h 950"/>
                    <a:gd name="T84" fmla="*/ 185 w 1106"/>
                    <a:gd name="T85" fmla="*/ 567 h 950"/>
                    <a:gd name="T86" fmla="*/ 170 w 1106"/>
                    <a:gd name="T87" fmla="*/ 553 h 950"/>
                    <a:gd name="T88" fmla="*/ 142 w 1106"/>
                    <a:gd name="T89" fmla="*/ 581 h 950"/>
                    <a:gd name="T90" fmla="*/ 114 w 1106"/>
                    <a:gd name="T91" fmla="*/ 595 h 950"/>
                    <a:gd name="T92" fmla="*/ 85 w 1106"/>
                    <a:gd name="T93" fmla="*/ 610 h 950"/>
                    <a:gd name="T94" fmla="*/ 57 w 1106"/>
                    <a:gd name="T95" fmla="*/ 638 h 950"/>
                    <a:gd name="T96" fmla="*/ 29 w 1106"/>
                    <a:gd name="T97" fmla="*/ 652 h 950"/>
                    <a:gd name="T98" fmla="*/ 43 w 1106"/>
                    <a:gd name="T99" fmla="*/ 595 h 950"/>
                    <a:gd name="T100" fmla="*/ 57 w 1106"/>
                    <a:gd name="T101" fmla="*/ 496 h 950"/>
                    <a:gd name="T102" fmla="*/ 57 w 1106"/>
                    <a:gd name="T103" fmla="*/ 397 h 950"/>
                    <a:gd name="T104" fmla="*/ 57 w 1106"/>
                    <a:gd name="T105" fmla="*/ 298 h 950"/>
                    <a:gd name="T106" fmla="*/ 43 w 1106"/>
                    <a:gd name="T107" fmla="*/ 227 h 950"/>
                    <a:gd name="T108" fmla="*/ 14 w 1106"/>
                    <a:gd name="T109" fmla="*/ 113 h 950"/>
                    <a:gd name="T110" fmla="*/ 14 w 1106"/>
                    <a:gd name="T111" fmla="*/ 71 h 950"/>
                    <a:gd name="T112" fmla="*/ 57 w 1106"/>
                    <a:gd name="T113" fmla="*/ 28 h 950"/>
                    <a:gd name="T114" fmla="*/ 71 w 1106"/>
                    <a:gd name="T115" fmla="*/ 28 h 950"/>
                    <a:gd name="T116" fmla="*/ 213 w 1106"/>
                    <a:gd name="T117" fmla="*/ 0 h 950"/>
                    <a:gd name="T118" fmla="*/ 298 w 1106"/>
                    <a:gd name="T119" fmla="*/ 14 h 950"/>
                    <a:gd name="T120" fmla="*/ 426 w 1106"/>
                    <a:gd name="T121" fmla="*/ 28 h 950"/>
                    <a:gd name="T122" fmla="*/ 497 w 1106"/>
                    <a:gd name="T123" fmla="*/ 28 h 950"/>
                    <a:gd name="T124" fmla="*/ 582 w 1106"/>
                    <a:gd name="T125" fmla="*/ 42 h 950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06"/>
                    <a:gd name="T190" fmla="*/ 0 h 950"/>
                    <a:gd name="T191" fmla="*/ 1106 w 1106"/>
                    <a:gd name="T192" fmla="*/ 950 h 950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06" h="950">
                      <a:moveTo>
                        <a:pt x="596" y="42"/>
                      </a:moveTo>
                      <a:lnTo>
                        <a:pt x="610" y="42"/>
                      </a:lnTo>
                      <a:lnTo>
                        <a:pt x="610" y="56"/>
                      </a:lnTo>
                      <a:lnTo>
                        <a:pt x="610" y="71"/>
                      </a:lnTo>
                      <a:lnTo>
                        <a:pt x="624" y="85"/>
                      </a:lnTo>
                      <a:lnTo>
                        <a:pt x="638" y="113"/>
                      </a:lnTo>
                      <a:lnTo>
                        <a:pt x="638" y="127"/>
                      </a:lnTo>
                      <a:lnTo>
                        <a:pt x="653" y="127"/>
                      </a:lnTo>
                      <a:lnTo>
                        <a:pt x="653" y="141"/>
                      </a:lnTo>
                      <a:lnTo>
                        <a:pt x="653" y="156"/>
                      </a:lnTo>
                      <a:lnTo>
                        <a:pt x="667" y="156"/>
                      </a:lnTo>
                      <a:lnTo>
                        <a:pt x="667" y="170"/>
                      </a:lnTo>
                      <a:lnTo>
                        <a:pt x="681" y="198"/>
                      </a:lnTo>
                      <a:lnTo>
                        <a:pt x="695" y="212"/>
                      </a:lnTo>
                      <a:lnTo>
                        <a:pt x="695" y="227"/>
                      </a:lnTo>
                      <a:lnTo>
                        <a:pt x="709" y="241"/>
                      </a:lnTo>
                      <a:lnTo>
                        <a:pt x="709" y="255"/>
                      </a:lnTo>
                      <a:lnTo>
                        <a:pt x="724" y="269"/>
                      </a:lnTo>
                      <a:lnTo>
                        <a:pt x="724" y="283"/>
                      </a:lnTo>
                      <a:lnTo>
                        <a:pt x="738" y="298"/>
                      </a:lnTo>
                      <a:lnTo>
                        <a:pt x="752" y="283"/>
                      </a:lnTo>
                      <a:lnTo>
                        <a:pt x="766" y="298"/>
                      </a:lnTo>
                      <a:lnTo>
                        <a:pt x="794" y="298"/>
                      </a:lnTo>
                      <a:lnTo>
                        <a:pt x="794" y="283"/>
                      </a:lnTo>
                      <a:lnTo>
                        <a:pt x="809" y="283"/>
                      </a:lnTo>
                      <a:lnTo>
                        <a:pt x="809" y="298"/>
                      </a:lnTo>
                      <a:lnTo>
                        <a:pt x="823" y="298"/>
                      </a:lnTo>
                      <a:lnTo>
                        <a:pt x="823" y="312"/>
                      </a:lnTo>
                      <a:lnTo>
                        <a:pt x="837" y="312"/>
                      </a:lnTo>
                      <a:lnTo>
                        <a:pt x="865" y="312"/>
                      </a:lnTo>
                      <a:lnTo>
                        <a:pt x="880" y="312"/>
                      </a:lnTo>
                      <a:lnTo>
                        <a:pt x="894" y="312"/>
                      </a:lnTo>
                      <a:lnTo>
                        <a:pt x="922" y="312"/>
                      </a:lnTo>
                      <a:lnTo>
                        <a:pt x="936" y="312"/>
                      </a:lnTo>
                      <a:lnTo>
                        <a:pt x="950" y="312"/>
                      </a:lnTo>
                      <a:lnTo>
                        <a:pt x="965" y="326"/>
                      </a:lnTo>
                      <a:lnTo>
                        <a:pt x="1007" y="326"/>
                      </a:lnTo>
                      <a:lnTo>
                        <a:pt x="1036" y="326"/>
                      </a:lnTo>
                      <a:lnTo>
                        <a:pt x="1064" y="340"/>
                      </a:lnTo>
                      <a:lnTo>
                        <a:pt x="1078" y="340"/>
                      </a:lnTo>
                      <a:lnTo>
                        <a:pt x="1092" y="340"/>
                      </a:lnTo>
                      <a:lnTo>
                        <a:pt x="1106" y="340"/>
                      </a:lnTo>
                      <a:lnTo>
                        <a:pt x="1106" y="397"/>
                      </a:lnTo>
                      <a:lnTo>
                        <a:pt x="1106" y="439"/>
                      </a:lnTo>
                      <a:lnTo>
                        <a:pt x="1106" y="468"/>
                      </a:lnTo>
                      <a:lnTo>
                        <a:pt x="1092" y="496"/>
                      </a:lnTo>
                      <a:lnTo>
                        <a:pt x="1092" y="510"/>
                      </a:lnTo>
                      <a:lnTo>
                        <a:pt x="1092" y="524"/>
                      </a:lnTo>
                      <a:lnTo>
                        <a:pt x="1092" y="539"/>
                      </a:lnTo>
                      <a:lnTo>
                        <a:pt x="1064" y="666"/>
                      </a:lnTo>
                      <a:lnTo>
                        <a:pt x="1064" y="681"/>
                      </a:lnTo>
                      <a:lnTo>
                        <a:pt x="1064" y="723"/>
                      </a:lnTo>
                      <a:lnTo>
                        <a:pt x="1050" y="723"/>
                      </a:lnTo>
                      <a:lnTo>
                        <a:pt x="1021" y="723"/>
                      </a:lnTo>
                      <a:lnTo>
                        <a:pt x="1007" y="723"/>
                      </a:lnTo>
                      <a:lnTo>
                        <a:pt x="993" y="737"/>
                      </a:lnTo>
                      <a:lnTo>
                        <a:pt x="993" y="751"/>
                      </a:lnTo>
                      <a:lnTo>
                        <a:pt x="993" y="766"/>
                      </a:lnTo>
                      <a:lnTo>
                        <a:pt x="993" y="780"/>
                      </a:lnTo>
                      <a:lnTo>
                        <a:pt x="979" y="794"/>
                      </a:lnTo>
                      <a:lnTo>
                        <a:pt x="965" y="851"/>
                      </a:lnTo>
                      <a:lnTo>
                        <a:pt x="950" y="893"/>
                      </a:lnTo>
                      <a:lnTo>
                        <a:pt x="950" y="907"/>
                      </a:lnTo>
                      <a:lnTo>
                        <a:pt x="936" y="936"/>
                      </a:lnTo>
                      <a:lnTo>
                        <a:pt x="936" y="950"/>
                      </a:lnTo>
                      <a:lnTo>
                        <a:pt x="936" y="936"/>
                      </a:lnTo>
                      <a:lnTo>
                        <a:pt x="922" y="936"/>
                      </a:lnTo>
                      <a:lnTo>
                        <a:pt x="894" y="936"/>
                      </a:lnTo>
                      <a:lnTo>
                        <a:pt x="880" y="936"/>
                      </a:lnTo>
                      <a:lnTo>
                        <a:pt x="880" y="922"/>
                      </a:lnTo>
                      <a:lnTo>
                        <a:pt x="865" y="922"/>
                      </a:lnTo>
                      <a:lnTo>
                        <a:pt x="851" y="922"/>
                      </a:lnTo>
                      <a:lnTo>
                        <a:pt x="837" y="922"/>
                      </a:lnTo>
                      <a:lnTo>
                        <a:pt x="823" y="907"/>
                      </a:lnTo>
                      <a:lnTo>
                        <a:pt x="809" y="907"/>
                      </a:lnTo>
                      <a:lnTo>
                        <a:pt x="794" y="907"/>
                      </a:lnTo>
                      <a:lnTo>
                        <a:pt x="780" y="893"/>
                      </a:lnTo>
                      <a:lnTo>
                        <a:pt x="766" y="893"/>
                      </a:lnTo>
                      <a:lnTo>
                        <a:pt x="752" y="893"/>
                      </a:lnTo>
                      <a:lnTo>
                        <a:pt x="738" y="893"/>
                      </a:lnTo>
                      <a:lnTo>
                        <a:pt x="738" y="879"/>
                      </a:lnTo>
                      <a:lnTo>
                        <a:pt x="724" y="879"/>
                      </a:lnTo>
                      <a:lnTo>
                        <a:pt x="709" y="879"/>
                      </a:lnTo>
                      <a:lnTo>
                        <a:pt x="695" y="879"/>
                      </a:lnTo>
                      <a:lnTo>
                        <a:pt x="681" y="865"/>
                      </a:lnTo>
                      <a:lnTo>
                        <a:pt x="667" y="865"/>
                      </a:lnTo>
                      <a:lnTo>
                        <a:pt x="653" y="865"/>
                      </a:lnTo>
                      <a:lnTo>
                        <a:pt x="638" y="865"/>
                      </a:lnTo>
                      <a:lnTo>
                        <a:pt x="624" y="851"/>
                      </a:lnTo>
                      <a:lnTo>
                        <a:pt x="610" y="851"/>
                      </a:lnTo>
                      <a:lnTo>
                        <a:pt x="596" y="851"/>
                      </a:lnTo>
                      <a:lnTo>
                        <a:pt x="596" y="837"/>
                      </a:lnTo>
                      <a:lnTo>
                        <a:pt x="582" y="837"/>
                      </a:lnTo>
                      <a:lnTo>
                        <a:pt x="568" y="837"/>
                      </a:lnTo>
                      <a:lnTo>
                        <a:pt x="553" y="837"/>
                      </a:lnTo>
                      <a:lnTo>
                        <a:pt x="553" y="822"/>
                      </a:lnTo>
                      <a:lnTo>
                        <a:pt x="539" y="822"/>
                      </a:lnTo>
                      <a:lnTo>
                        <a:pt x="525" y="822"/>
                      </a:lnTo>
                      <a:lnTo>
                        <a:pt x="525" y="808"/>
                      </a:lnTo>
                      <a:lnTo>
                        <a:pt x="511" y="808"/>
                      </a:lnTo>
                      <a:lnTo>
                        <a:pt x="511" y="794"/>
                      </a:lnTo>
                      <a:lnTo>
                        <a:pt x="497" y="794"/>
                      </a:lnTo>
                      <a:lnTo>
                        <a:pt x="482" y="794"/>
                      </a:lnTo>
                      <a:lnTo>
                        <a:pt x="482" y="780"/>
                      </a:lnTo>
                      <a:lnTo>
                        <a:pt x="468" y="780"/>
                      </a:lnTo>
                      <a:lnTo>
                        <a:pt x="468" y="766"/>
                      </a:lnTo>
                      <a:lnTo>
                        <a:pt x="454" y="766"/>
                      </a:lnTo>
                      <a:lnTo>
                        <a:pt x="454" y="751"/>
                      </a:lnTo>
                      <a:lnTo>
                        <a:pt x="440" y="751"/>
                      </a:lnTo>
                      <a:lnTo>
                        <a:pt x="426" y="737"/>
                      </a:lnTo>
                      <a:lnTo>
                        <a:pt x="412" y="737"/>
                      </a:lnTo>
                      <a:lnTo>
                        <a:pt x="412" y="723"/>
                      </a:lnTo>
                      <a:lnTo>
                        <a:pt x="397" y="723"/>
                      </a:lnTo>
                      <a:lnTo>
                        <a:pt x="383" y="723"/>
                      </a:lnTo>
                      <a:lnTo>
                        <a:pt x="369" y="723"/>
                      </a:lnTo>
                      <a:lnTo>
                        <a:pt x="355" y="723"/>
                      </a:lnTo>
                      <a:lnTo>
                        <a:pt x="355" y="709"/>
                      </a:lnTo>
                      <a:lnTo>
                        <a:pt x="341" y="709"/>
                      </a:lnTo>
                      <a:lnTo>
                        <a:pt x="326" y="709"/>
                      </a:lnTo>
                      <a:lnTo>
                        <a:pt x="312" y="709"/>
                      </a:lnTo>
                      <a:lnTo>
                        <a:pt x="298" y="709"/>
                      </a:lnTo>
                      <a:lnTo>
                        <a:pt x="284" y="709"/>
                      </a:lnTo>
                      <a:lnTo>
                        <a:pt x="270" y="723"/>
                      </a:lnTo>
                      <a:lnTo>
                        <a:pt x="270" y="737"/>
                      </a:lnTo>
                      <a:lnTo>
                        <a:pt x="256" y="766"/>
                      </a:lnTo>
                      <a:lnTo>
                        <a:pt x="227" y="780"/>
                      </a:lnTo>
                      <a:lnTo>
                        <a:pt x="227" y="794"/>
                      </a:lnTo>
                      <a:lnTo>
                        <a:pt x="199" y="794"/>
                      </a:lnTo>
                      <a:lnTo>
                        <a:pt x="185" y="808"/>
                      </a:lnTo>
                      <a:lnTo>
                        <a:pt x="185" y="766"/>
                      </a:lnTo>
                      <a:lnTo>
                        <a:pt x="185" y="751"/>
                      </a:lnTo>
                      <a:lnTo>
                        <a:pt x="185" y="737"/>
                      </a:lnTo>
                      <a:lnTo>
                        <a:pt x="170" y="723"/>
                      </a:lnTo>
                      <a:lnTo>
                        <a:pt x="170" y="709"/>
                      </a:lnTo>
                      <a:lnTo>
                        <a:pt x="170" y="681"/>
                      </a:lnTo>
                      <a:lnTo>
                        <a:pt x="170" y="652"/>
                      </a:lnTo>
                      <a:lnTo>
                        <a:pt x="170" y="638"/>
                      </a:lnTo>
                      <a:lnTo>
                        <a:pt x="170" y="624"/>
                      </a:lnTo>
                      <a:lnTo>
                        <a:pt x="170" y="610"/>
                      </a:lnTo>
                      <a:lnTo>
                        <a:pt x="170" y="595"/>
                      </a:lnTo>
                      <a:lnTo>
                        <a:pt x="170" y="581"/>
                      </a:lnTo>
                      <a:lnTo>
                        <a:pt x="185" y="567"/>
                      </a:lnTo>
                      <a:lnTo>
                        <a:pt x="185" y="553"/>
                      </a:lnTo>
                      <a:lnTo>
                        <a:pt x="170" y="553"/>
                      </a:lnTo>
                      <a:lnTo>
                        <a:pt x="156" y="567"/>
                      </a:lnTo>
                      <a:lnTo>
                        <a:pt x="156" y="581"/>
                      </a:lnTo>
                      <a:lnTo>
                        <a:pt x="142" y="581"/>
                      </a:lnTo>
                      <a:lnTo>
                        <a:pt x="128" y="595"/>
                      </a:lnTo>
                      <a:lnTo>
                        <a:pt x="114" y="595"/>
                      </a:lnTo>
                      <a:lnTo>
                        <a:pt x="100" y="595"/>
                      </a:lnTo>
                      <a:lnTo>
                        <a:pt x="100" y="610"/>
                      </a:lnTo>
                      <a:lnTo>
                        <a:pt x="85" y="610"/>
                      </a:lnTo>
                      <a:lnTo>
                        <a:pt x="85" y="624"/>
                      </a:lnTo>
                      <a:lnTo>
                        <a:pt x="71" y="624"/>
                      </a:lnTo>
                      <a:lnTo>
                        <a:pt x="71" y="638"/>
                      </a:lnTo>
                      <a:lnTo>
                        <a:pt x="57" y="638"/>
                      </a:lnTo>
                      <a:lnTo>
                        <a:pt x="43" y="638"/>
                      </a:lnTo>
                      <a:lnTo>
                        <a:pt x="43" y="652"/>
                      </a:lnTo>
                      <a:lnTo>
                        <a:pt x="29" y="652"/>
                      </a:lnTo>
                      <a:lnTo>
                        <a:pt x="29" y="638"/>
                      </a:lnTo>
                      <a:lnTo>
                        <a:pt x="29" y="624"/>
                      </a:lnTo>
                      <a:lnTo>
                        <a:pt x="43" y="595"/>
                      </a:lnTo>
                      <a:lnTo>
                        <a:pt x="43" y="567"/>
                      </a:lnTo>
                      <a:lnTo>
                        <a:pt x="43" y="553"/>
                      </a:lnTo>
                      <a:lnTo>
                        <a:pt x="43" y="539"/>
                      </a:lnTo>
                      <a:lnTo>
                        <a:pt x="43" y="524"/>
                      </a:lnTo>
                      <a:lnTo>
                        <a:pt x="57" y="496"/>
                      </a:lnTo>
                      <a:lnTo>
                        <a:pt x="57" y="482"/>
                      </a:lnTo>
                      <a:lnTo>
                        <a:pt x="57" y="468"/>
                      </a:lnTo>
                      <a:lnTo>
                        <a:pt x="57" y="454"/>
                      </a:lnTo>
                      <a:lnTo>
                        <a:pt x="57" y="425"/>
                      </a:lnTo>
                      <a:lnTo>
                        <a:pt x="57" y="411"/>
                      </a:lnTo>
                      <a:lnTo>
                        <a:pt x="57" y="397"/>
                      </a:lnTo>
                      <a:lnTo>
                        <a:pt x="57" y="368"/>
                      </a:lnTo>
                      <a:lnTo>
                        <a:pt x="57" y="354"/>
                      </a:lnTo>
                      <a:lnTo>
                        <a:pt x="57" y="326"/>
                      </a:lnTo>
                      <a:lnTo>
                        <a:pt x="57" y="312"/>
                      </a:lnTo>
                      <a:lnTo>
                        <a:pt x="43" y="298"/>
                      </a:lnTo>
                      <a:lnTo>
                        <a:pt x="57" y="298"/>
                      </a:lnTo>
                      <a:lnTo>
                        <a:pt x="57" y="283"/>
                      </a:lnTo>
                      <a:lnTo>
                        <a:pt x="43" y="269"/>
                      </a:lnTo>
                      <a:lnTo>
                        <a:pt x="43" y="255"/>
                      </a:lnTo>
                      <a:lnTo>
                        <a:pt x="43" y="241"/>
                      </a:lnTo>
                      <a:lnTo>
                        <a:pt x="43" y="227"/>
                      </a:lnTo>
                      <a:lnTo>
                        <a:pt x="43" y="212"/>
                      </a:lnTo>
                      <a:lnTo>
                        <a:pt x="29" y="170"/>
                      </a:lnTo>
                      <a:lnTo>
                        <a:pt x="29" y="156"/>
                      </a:lnTo>
                      <a:lnTo>
                        <a:pt x="14" y="113"/>
                      </a:lnTo>
                      <a:lnTo>
                        <a:pt x="0" y="99"/>
                      </a:lnTo>
                      <a:lnTo>
                        <a:pt x="0" y="85"/>
                      </a:lnTo>
                      <a:lnTo>
                        <a:pt x="14" y="71"/>
                      </a:lnTo>
                      <a:lnTo>
                        <a:pt x="29" y="56"/>
                      </a:lnTo>
                      <a:lnTo>
                        <a:pt x="29" y="42"/>
                      </a:lnTo>
                      <a:lnTo>
                        <a:pt x="43" y="42"/>
                      </a:lnTo>
                      <a:lnTo>
                        <a:pt x="57" y="28"/>
                      </a:lnTo>
                      <a:lnTo>
                        <a:pt x="71" y="28"/>
                      </a:lnTo>
                      <a:lnTo>
                        <a:pt x="85" y="28"/>
                      </a:lnTo>
                      <a:lnTo>
                        <a:pt x="114" y="28"/>
                      </a:lnTo>
                      <a:lnTo>
                        <a:pt x="142" y="14"/>
                      </a:lnTo>
                      <a:lnTo>
                        <a:pt x="185" y="14"/>
                      </a:lnTo>
                      <a:lnTo>
                        <a:pt x="199" y="0"/>
                      </a:lnTo>
                      <a:lnTo>
                        <a:pt x="213" y="0"/>
                      </a:lnTo>
                      <a:lnTo>
                        <a:pt x="227" y="0"/>
                      </a:lnTo>
                      <a:lnTo>
                        <a:pt x="241" y="0"/>
                      </a:lnTo>
                      <a:lnTo>
                        <a:pt x="284" y="14"/>
                      </a:lnTo>
                      <a:lnTo>
                        <a:pt x="298" y="14"/>
                      </a:lnTo>
                      <a:lnTo>
                        <a:pt x="341" y="14"/>
                      </a:lnTo>
                      <a:lnTo>
                        <a:pt x="355" y="14"/>
                      </a:lnTo>
                      <a:lnTo>
                        <a:pt x="369" y="14"/>
                      </a:lnTo>
                      <a:lnTo>
                        <a:pt x="412" y="14"/>
                      </a:lnTo>
                      <a:lnTo>
                        <a:pt x="426" y="28"/>
                      </a:lnTo>
                      <a:lnTo>
                        <a:pt x="454" y="28"/>
                      </a:lnTo>
                      <a:lnTo>
                        <a:pt x="468" y="28"/>
                      </a:lnTo>
                      <a:lnTo>
                        <a:pt x="482" y="28"/>
                      </a:lnTo>
                      <a:lnTo>
                        <a:pt x="497" y="28"/>
                      </a:lnTo>
                      <a:lnTo>
                        <a:pt x="511" y="42"/>
                      </a:lnTo>
                      <a:lnTo>
                        <a:pt x="525" y="42"/>
                      </a:lnTo>
                      <a:lnTo>
                        <a:pt x="539" y="42"/>
                      </a:lnTo>
                      <a:lnTo>
                        <a:pt x="582" y="42"/>
                      </a:lnTo>
                      <a:lnTo>
                        <a:pt x="596" y="42"/>
                      </a:lnTo>
                      <a:close/>
                    </a:path>
                  </a:pathLst>
                </a:custGeom>
                <a:pattFill prst="pct20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738"/>
                </a:p>
              </p:txBody>
            </p:sp>
          </p:grpSp>
        </p:grpSp>
        <p:sp>
          <p:nvSpPr>
            <p:cNvPr id="294" name="フリーフォーム 293"/>
            <p:cNvSpPr/>
            <p:nvPr/>
          </p:nvSpPr>
          <p:spPr>
            <a:xfrm>
              <a:off x="9849144" y="2203573"/>
              <a:ext cx="1883130" cy="1444114"/>
            </a:xfrm>
            <a:custGeom>
              <a:avLst/>
              <a:gdLst>
                <a:gd name="connsiteX0" fmla="*/ 0 w 3467100"/>
                <a:gd name="connsiteY0" fmla="*/ 3035300 h 3035300"/>
                <a:gd name="connsiteX1" fmla="*/ 520700 w 3467100"/>
                <a:gd name="connsiteY1" fmla="*/ 2781300 h 3035300"/>
                <a:gd name="connsiteX2" fmla="*/ 958850 w 3467100"/>
                <a:gd name="connsiteY2" fmla="*/ 2990850 h 3035300"/>
                <a:gd name="connsiteX3" fmla="*/ 1301750 w 3467100"/>
                <a:gd name="connsiteY3" fmla="*/ 2838450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20700 w 3467100"/>
                <a:gd name="connsiteY1" fmla="*/ 2781300 h 3035300"/>
                <a:gd name="connsiteX2" fmla="*/ 958850 w 3467100"/>
                <a:gd name="connsiteY2" fmla="*/ 2990850 h 3035300"/>
                <a:gd name="connsiteX3" fmla="*/ 1301750 w 3467100"/>
                <a:gd name="connsiteY3" fmla="*/ 2838450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20700 w 3467100"/>
                <a:gd name="connsiteY1" fmla="*/ 2781300 h 3035300"/>
                <a:gd name="connsiteX2" fmla="*/ 958850 w 3467100"/>
                <a:gd name="connsiteY2" fmla="*/ 2990850 h 3035300"/>
                <a:gd name="connsiteX3" fmla="*/ 1301750 w 3467100"/>
                <a:gd name="connsiteY3" fmla="*/ 2838450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487363 w 3467100"/>
                <a:gd name="connsiteY1" fmla="*/ 2795588 h 3035300"/>
                <a:gd name="connsiteX2" fmla="*/ 958850 w 3467100"/>
                <a:gd name="connsiteY2" fmla="*/ 2990850 h 3035300"/>
                <a:gd name="connsiteX3" fmla="*/ 1301750 w 3467100"/>
                <a:gd name="connsiteY3" fmla="*/ 2838450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487363 w 3467100"/>
                <a:gd name="connsiteY1" fmla="*/ 2795588 h 3035300"/>
                <a:gd name="connsiteX2" fmla="*/ 547688 w 3467100"/>
                <a:gd name="connsiteY2" fmla="*/ 2792413 h 3035300"/>
                <a:gd name="connsiteX3" fmla="*/ 958850 w 3467100"/>
                <a:gd name="connsiteY3" fmla="*/ 2990850 h 3035300"/>
                <a:gd name="connsiteX4" fmla="*/ 1301750 w 3467100"/>
                <a:gd name="connsiteY4" fmla="*/ 2838450 h 3035300"/>
                <a:gd name="connsiteX5" fmla="*/ 1479550 w 3467100"/>
                <a:gd name="connsiteY5" fmla="*/ 2476500 h 3035300"/>
                <a:gd name="connsiteX6" fmla="*/ 1708150 w 3467100"/>
                <a:gd name="connsiteY6" fmla="*/ 2279650 h 3035300"/>
                <a:gd name="connsiteX7" fmla="*/ 1416050 w 3467100"/>
                <a:gd name="connsiteY7" fmla="*/ 1968500 h 3035300"/>
                <a:gd name="connsiteX8" fmla="*/ 1612900 w 3467100"/>
                <a:gd name="connsiteY8" fmla="*/ 1879600 h 3035300"/>
                <a:gd name="connsiteX9" fmla="*/ 1555750 w 3467100"/>
                <a:gd name="connsiteY9" fmla="*/ 1752600 h 3035300"/>
                <a:gd name="connsiteX10" fmla="*/ 1441450 w 3467100"/>
                <a:gd name="connsiteY10" fmla="*/ 1727200 h 3035300"/>
                <a:gd name="connsiteX11" fmla="*/ 1485900 w 3467100"/>
                <a:gd name="connsiteY11" fmla="*/ 1600200 h 3035300"/>
                <a:gd name="connsiteX12" fmla="*/ 1454150 w 3467100"/>
                <a:gd name="connsiteY12" fmla="*/ 1479550 h 3035300"/>
                <a:gd name="connsiteX13" fmla="*/ 1492250 w 3467100"/>
                <a:gd name="connsiteY13" fmla="*/ 1454150 h 3035300"/>
                <a:gd name="connsiteX14" fmla="*/ 1441450 w 3467100"/>
                <a:gd name="connsiteY14" fmla="*/ 1352550 h 3035300"/>
                <a:gd name="connsiteX15" fmla="*/ 2108200 w 3467100"/>
                <a:gd name="connsiteY15" fmla="*/ 838200 h 3035300"/>
                <a:gd name="connsiteX16" fmla="*/ 2305050 w 3467100"/>
                <a:gd name="connsiteY16" fmla="*/ 781050 h 3035300"/>
                <a:gd name="connsiteX17" fmla="*/ 2400300 w 3467100"/>
                <a:gd name="connsiteY17" fmla="*/ 762000 h 3035300"/>
                <a:gd name="connsiteX18" fmla="*/ 2482850 w 3467100"/>
                <a:gd name="connsiteY18" fmla="*/ 717550 h 3035300"/>
                <a:gd name="connsiteX19" fmla="*/ 2565400 w 3467100"/>
                <a:gd name="connsiteY19" fmla="*/ 711200 h 3035300"/>
                <a:gd name="connsiteX20" fmla="*/ 2673350 w 3467100"/>
                <a:gd name="connsiteY20" fmla="*/ 488950 h 3035300"/>
                <a:gd name="connsiteX21" fmla="*/ 2984500 w 3467100"/>
                <a:gd name="connsiteY21" fmla="*/ 393700 h 3035300"/>
                <a:gd name="connsiteX22" fmla="*/ 3282950 w 3467100"/>
                <a:gd name="connsiteY22" fmla="*/ 368300 h 3035300"/>
                <a:gd name="connsiteX23" fmla="*/ 3429000 w 3467100"/>
                <a:gd name="connsiteY23" fmla="*/ 241300 h 3035300"/>
                <a:gd name="connsiteX24" fmla="*/ 3454400 w 3467100"/>
                <a:gd name="connsiteY24" fmla="*/ 107950 h 3035300"/>
                <a:gd name="connsiteX25" fmla="*/ 3467100 w 3467100"/>
                <a:gd name="connsiteY25" fmla="*/ 0 h 3035300"/>
                <a:gd name="connsiteX0" fmla="*/ 0 w 3467100"/>
                <a:gd name="connsiteY0" fmla="*/ 3035300 h 3035300"/>
                <a:gd name="connsiteX1" fmla="*/ 487363 w 3467100"/>
                <a:gd name="connsiteY1" fmla="*/ 2795588 h 3035300"/>
                <a:gd name="connsiteX2" fmla="*/ 547688 w 3467100"/>
                <a:gd name="connsiteY2" fmla="*/ 2792413 h 3035300"/>
                <a:gd name="connsiteX3" fmla="*/ 958850 w 3467100"/>
                <a:gd name="connsiteY3" fmla="*/ 2990850 h 3035300"/>
                <a:gd name="connsiteX4" fmla="*/ 1301750 w 3467100"/>
                <a:gd name="connsiteY4" fmla="*/ 2838450 h 3035300"/>
                <a:gd name="connsiteX5" fmla="*/ 1479550 w 3467100"/>
                <a:gd name="connsiteY5" fmla="*/ 2476500 h 3035300"/>
                <a:gd name="connsiteX6" fmla="*/ 1708150 w 3467100"/>
                <a:gd name="connsiteY6" fmla="*/ 2279650 h 3035300"/>
                <a:gd name="connsiteX7" fmla="*/ 1416050 w 3467100"/>
                <a:gd name="connsiteY7" fmla="*/ 1968500 h 3035300"/>
                <a:gd name="connsiteX8" fmla="*/ 1612900 w 3467100"/>
                <a:gd name="connsiteY8" fmla="*/ 1879600 h 3035300"/>
                <a:gd name="connsiteX9" fmla="*/ 1555750 w 3467100"/>
                <a:gd name="connsiteY9" fmla="*/ 1752600 h 3035300"/>
                <a:gd name="connsiteX10" fmla="*/ 1441450 w 3467100"/>
                <a:gd name="connsiteY10" fmla="*/ 1727200 h 3035300"/>
                <a:gd name="connsiteX11" fmla="*/ 1485900 w 3467100"/>
                <a:gd name="connsiteY11" fmla="*/ 1600200 h 3035300"/>
                <a:gd name="connsiteX12" fmla="*/ 1454150 w 3467100"/>
                <a:gd name="connsiteY12" fmla="*/ 1479550 h 3035300"/>
                <a:gd name="connsiteX13" fmla="*/ 1492250 w 3467100"/>
                <a:gd name="connsiteY13" fmla="*/ 1454150 h 3035300"/>
                <a:gd name="connsiteX14" fmla="*/ 1441450 w 3467100"/>
                <a:gd name="connsiteY14" fmla="*/ 1352550 h 3035300"/>
                <a:gd name="connsiteX15" fmla="*/ 2108200 w 3467100"/>
                <a:gd name="connsiteY15" fmla="*/ 838200 h 3035300"/>
                <a:gd name="connsiteX16" fmla="*/ 2305050 w 3467100"/>
                <a:gd name="connsiteY16" fmla="*/ 781050 h 3035300"/>
                <a:gd name="connsiteX17" fmla="*/ 2400300 w 3467100"/>
                <a:gd name="connsiteY17" fmla="*/ 762000 h 3035300"/>
                <a:gd name="connsiteX18" fmla="*/ 2482850 w 3467100"/>
                <a:gd name="connsiteY18" fmla="*/ 717550 h 3035300"/>
                <a:gd name="connsiteX19" fmla="*/ 2565400 w 3467100"/>
                <a:gd name="connsiteY19" fmla="*/ 711200 h 3035300"/>
                <a:gd name="connsiteX20" fmla="*/ 2673350 w 3467100"/>
                <a:gd name="connsiteY20" fmla="*/ 488950 h 3035300"/>
                <a:gd name="connsiteX21" fmla="*/ 2984500 w 3467100"/>
                <a:gd name="connsiteY21" fmla="*/ 393700 h 3035300"/>
                <a:gd name="connsiteX22" fmla="*/ 3282950 w 3467100"/>
                <a:gd name="connsiteY22" fmla="*/ 368300 h 3035300"/>
                <a:gd name="connsiteX23" fmla="*/ 3429000 w 3467100"/>
                <a:gd name="connsiteY23" fmla="*/ 241300 h 3035300"/>
                <a:gd name="connsiteX24" fmla="*/ 3454400 w 3467100"/>
                <a:gd name="connsiteY24" fmla="*/ 107950 h 3035300"/>
                <a:gd name="connsiteX25" fmla="*/ 3467100 w 3467100"/>
                <a:gd name="connsiteY25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8850 w 3467100"/>
                <a:gd name="connsiteY2" fmla="*/ 2990850 h 3035300"/>
                <a:gd name="connsiteX3" fmla="*/ 1301750 w 3467100"/>
                <a:gd name="connsiteY3" fmla="*/ 2838450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8850 w 3467100"/>
                <a:gd name="connsiteY2" fmla="*/ 2990850 h 3035300"/>
                <a:gd name="connsiteX3" fmla="*/ 1301750 w 3467100"/>
                <a:gd name="connsiteY3" fmla="*/ 2838450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8850 w 3467100"/>
                <a:gd name="connsiteY2" fmla="*/ 2990850 h 3035300"/>
                <a:gd name="connsiteX3" fmla="*/ 1301750 w 3467100"/>
                <a:gd name="connsiteY3" fmla="*/ 2838450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98266"/>
                <a:gd name="connsiteX1" fmla="*/ 547688 w 3467100"/>
                <a:gd name="connsiteY1" fmla="*/ 2792413 h 3098266"/>
                <a:gd name="connsiteX2" fmla="*/ 927894 w 3467100"/>
                <a:gd name="connsiteY2" fmla="*/ 3098006 h 3098266"/>
                <a:gd name="connsiteX3" fmla="*/ 1301750 w 3467100"/>
                <a:gd name="connsiteY3" fmla="*/ 2838450 h 3098266"/>
                <a:gd name="connsiteX4" fmla="*/ 1479550 w 3467100"/>
                <a:gd name="connsiteY4" fmla="*/ 2476500 h 3098266"/>
                <a:gd name="connsiteX5" fmla="*/ 1708150 w 3467100"/>
                <a:gd name="connsiteY5" fmla="*/ 2279650 h 3098266"/>
                <a:gd name="connsiteX6" fmla="*/ 1416050 w 3467100"/>
                <a:gd name="connsiteY6" fmla="*/ 1968500 h 3098266"/>
                <a:gd name="connsiteX7" fmla="*/ 1612900 w 3467100"/>
                <a:gd name="connsiteY7" fmla="*/ 1879600 h 3098266"/>
                <a:gd name="connsiteX8" fmla="*/ 1555750 w 3467100"/>
                <a:gd name="connsiteY8" fmla="*/ 1752600 h 3098266"/>
                <a:gd name="connsiteX9" fmla="*/ 1441450 w 3467100"/>
                <a:gd name="connsiteY9" fmla="*/ 1727200 h 3098266"/>
                <a:gd name="connsiteX10" fmla="*/ 1485900 w 3467100"/>
                <a:gd name="connsiteY10" fmla="*/ 1600200 h 3098266"/>
                <a:gd name="connsiteX11" fmla="*/ 1454150 w 3467100"/>
                <a:gd name="connsiteY11" fmla="*/ 1479550 h 3098266"/>
                <a:gd name="connsiteX12" fmla="*/ 1492250 w 3467100"/>
                <a:gd name="connsiteY12" fmla="*/ 1454150 h 3098266"/>
                <a:gd name="connsiteX13" fmla="*/ 1441450 w 3467100"/>
                <a:gd name="connsiteY13" fmla="*/ 1352550 h 3098266"/>
                <a:gd name="connsiteX14" fmla="*/ 2108200 w 3467100"/>
                <a:gd name="connsiteY14" fmla="*/ 838200 h 3098266"/>
                <a:gd name="connsiteX15" fmla="*/ 2305050 w 3467100"/>
                <a:gd name="connsiteY15" fmla="*/ 781050 h 3098266"/>
                <a:gd name="connsiteX16" fmla="*/ 2400300 w 3467100"/>
                <a:gd name="connsiteY16" fmla="*/ 762000 h 3098266"/>
                <a:gd name="connsiteX17" fmla="*/ 2482850 w 3467100"/>
                <a:gd name="connsiteY17" fmla="*/ 717550 h 3098266"/>
                <a:gd name="connsiteX18" fmla="*/ 2565400 w 3467100"/>
                <a:gd name="connsiteY18" fmla="*/ 711200 h 3098266"/>
                <a:gd name="connsiteX19" fmla="*/ 2673350 w 3467100"/>
                <a:gd name="connsiteY19" fmla="*/ 488950 h 3098266"/>
                <a:gd name="connsiteX20" fmla="*/ 2984500 w 3467100"/>
                <a:gd name="connsiteY20" fmla="*/ 393700 h 3098266"/>
                <a:gd name="connsiteX21" fmla="*/ 3282950 w 3467100"/>
                <a:gd name="connsiteY21" fmla="*/ 368300 h 3098266"/>
                <a:gd name="connsiteX22" fmla="*/ 3429000 w 3467100"/>
                <a:gd name="connsiteY22" fmla="*/ 241300 h 3098266"/>
                <a:gd name="connsiteX23" fmla="*/ 3454400 w 3467100"/>
                <a:gd name="connsiteY23" fmla="*/ 107950 h 3098266"/>
                <a:gd name="connsiteX24" fmla="*/ 3467100 w 3467100"/>
                <a:gd name="connsiteY24" fmla="*/ 0 h 3098266"/>
                <a:gd name="connsiteX0" fmla="*/ 0 w 3467100"/>
                <a:gd name="connsiteY0" fmla="*/ 3035300 h 3103426"/>
                <a:gd name="connsiteX1" fmla="*/ 547688 w 3467100"/>
                <a:gd name="connsiteY1" fmla="*/ 2792413 h 3103426"/>
                <a:gd name="connsiteX2" fmla="*/ 773906 w 3467100"/>
                <a:gd name="connsiteY2" fmla="*/ 2997200 h 3103426"/>
                <a:gd name="connsiteX3" fmla="*/ 927894 w 3467100"/>
                <a:gd name="connsiteY3" fmla="*/ 3098006 h 3103426"/>
                <a:gd name="connsiteX4" fmla="*/ 1301750 w 3467100"/>
                <a:gd name="connsiteY4" fmla="*/ 2838450 h 3103426"/>
                <a:gd name="connsiteX5" fmla="*/ 1479550 w 3467100"/>
                <a:gd name="connsiteY5" fmla="*/ 2476500 h 3103426"/>
                <a:gd name="connsiteX6" fmla="*/ 1708150 w 3467100"/>
                <a:gd name="connsiteY6" fmla="*/ 2279650 h 3103426"/>
                <a:gd name="connsiteX7" fmla="*/ 1416050 w 3467100"/>
                <a:gd name="connsiteY7" fmla="*/ 1968500 h 3103426"/>
                <a:gd name="connsiteX8" fmla="*/ 1612900 w 3467100"/>
                <a:gd name="connsiteY8" fmla="*/ 1879600 h 3103426"/>
                <a:gd name="connsiteX9" fmla="*/ 1555750 w 3467100"/>
                <a:gd name="connsiteY9" fmla="*/ 1752600 h 3103426"/>
                <a:gd name="connsiteX10" fmla="*/ 1441450 w 3467100"/>
                <a:gd name="connsiteY10" fmla="*/ 1727200 h 3103426"/>
                <a:gd name="connsiteX11" fmla="*/ 1485900 w 3467100"/>
                <a:gd name="connsiteY11" fmla="*/ 1600200 h 3103426"/>
                <a:gd name="connsiteX12" fmla="*/ 1454150 w 3467100"/>
                <a:gd name="connsiteY12" fmla="*/ 1479550 h 3103426"/>
                <a:gd name="connsiteX13" fmla="*/ 1492250 w 3467100"/>
                <a:gd name="connsiteY13" fmla="*/ 1454150 h 3103426"/>
                <a:gd name="connsiteX14" fmla="*/ 1441450 w 3467100"/>
                <a:gd name="connsiteY14" fmla="*/ 1352550 h 3103426"/>
                <a:gd name="connsiteX15" fmla="*/ 2108200 w 3467100"/>
                <a:gd name="connsiteY15" fmla="*/ 838200 h 3103426"/>
                <a:gd name="connsiteX16" fmla="*/ 2305050 w 3467100"/>
                <a:gd name="connsiteY16" fmla="*/ 781050 h 3103426"/>
                <a:gd name="connsiteX17" fmla="*/ 2400300 w 3467100"/>
                <a:gd name="connsiteY17" fmla="*/ 762000 h 3103426"/>
                <a:gd name="connsiteX18" fmla="*/ 2482850 w 3467100"/>
                <a:gd name="connsiteY18" fmla="*/ 717550 h 3103426"/>
                <a:gd name="connsiteX19" fmla="*/ 2565400 w 3467100"/>
                <a:gd name="connsiteY19" fmla="*/ 711200 h 3103426"/>
                <a:gd name="connsiteX20" fmla="*/ 2673350 w 3467100"/>
                <a:gd name="connsiteY20" fmla="*/ 488950 h 3103426"/>
                <a:gd name="connsiteX21" fmla="*/ 2984500 w 3467100"/>
                <a:gd name="connsiteY21" fmla="*/ 393700 h 3103426"/>
                <a:gd name="connsiteX22" fmla="*/ 3282950 w 3467100"/>
                <a:gd name="connsiteY22" fmla="*/ 368300 h 3103426"/>
                <a:gd name="connsiteX23" fmla="*/ 3429000 w 3467100"/>
                <a:gd name="connsiteY23" fmla="*/ 241300 h 3103426"/>
                <a:gd name="connsiteX24" fmla="*/ 3454400 w 3467100"/>
                <a:gd name="connsiteY24" fmla="*/ 107950 h 3103426"/>
                <a:gd name="connsiteX25" fmla="*/ 3467100 w 3467100"/>
                <a:gd name="connsiteY25" fmla="*/ 0 h 3103426"/>
                <a:gd name="connsiteX0" fmla="*/ 0 w 3467100"/>
                <a:gd name="connsiteY0" fmla="*/ 3035300 h 3101891"/>
                <a:gd name="connsiteX1" fmla="*/ 547688 w 3467100"/>
                <a:gd name="connsiteY1" fmla="*/ 2792413 h 3101891"/>
                <a:gd name="connsiteX2" fmla="*/ 957262 w 3467100"/>
                <a:gd name="connsiteY2" fmla="*/ 2980531 h 3101891"/>
                <a:gd name="connsiteX3" fmla="*/ 927894 w 3467100"/>
                <a:gd name="connsiteY3" fmla="*/ 3098006 h 3101891"/>
                <a:gd name="connsiteX4" fmla="*/ 1301750 w 3467100"/>
                <a:gd name="connsiteY4" fmla="*/ 2838450 h 3101891"/>
                <a:gd name="connsiteX5" fmla="*/ 1479550 w 3467100"/>
                <a:gd name="connsiteY5" fmla="*/ 2476500 h 3101891"/>
                <a:gd name="connsiteX6" fmla="*/ 1708150 w 3467100"/>
                <a:gd name="connsiteY6" fmla="*/ 2279650 h 3101891"/>
                <a:gd name="connsiteX7" fmla="*/ 1416050 w 3467100"/>
                <a:gd name="connsiteY7" fmla="*/ 1968500 h 3101891"/>
                <a:gd name="connsiteX8" fmla="*/ 1612900 w 3467100"/>
                <a:gd name="connsiteY8" fmla="*/ 1879600 h 3101891"/>
                <a:gd name="connsiteX9" fmla="*/ 1555750 w 3467100"/>
                <a:gd name="connsiteY9" fmla="*/ 1752600 h 3101891"/>
                <a:gd name="connsiteX10" fmla="*/ 1441450 w 3467100"/>
                <a:gd name="connsiteY10" fmla="*/ 1727200 h 3101891"/>
                <a:gd name="connsiteX11" fmla="*/ 1485900 w 3467100"/>
                <a:gd name="connsiteY11" fmla="*/ 1600200 h 3101891"/>
                <a:gd name="connsiteX12" fmla="*/ 1454150 w 3467100"/>
                <a:gd name="connsiteY12" fmla="*/ 1479550 h 3101891"/>
                <a:gd name="connsiteX13" fmla="*/ 1492250 w 3467100"/>
                <a:gd name="connsiteY13" fmla="*/ 1454150 h 3101891"/>
                <a:gd name="connsiteX14" fmla="*/ 1441450 w 3467100"/>
                <a:gd name="connsiteY14" fmla="*/ 1352550 h 3101891"/>
                <a:gd name="connsiteX15" fmla="*/ 2108200 w 3467100"/>
                <a:gd name="connsiteY15" fmla="*/ 838200 h 3101891"/>
                <a:gd name="connsiteX16" fmla="*/ 2305050 w 3467100"/>
                <a:gd name="connsiteY16" fmla="*/ 781050 h 3101891"/>
                <a:gd name="connsiteX17" fmla="*/ 2400300 w 3467100"/>
                <a:gd name="connsiteY17" fmla="*/ 762000 h 3101891"/>
                <a:gd name="connsiteX18" fmla="*/ 2482850 w 3467100"/>
                <a:gd name="connsiteY18" fmla="*/ 717550 h 3101891"/>
                <a:gd name="connsiteX19" fmla="*/ 2565400 w 3467100"/>
                <a:gd name="connsiteY19" fmla="*/ 711200 h 3101891"/>
                <a:gd name="connsiteX20" fmla="*/ 2673350 w 3467100"/>
                <a:gd name="connsiteY20" fmla="*/ 488950 h 3101891"/>
                <a:gd name="connsiteX21" fmla="*/ 2984500 w 3467100"/>
                <a:gd name="connsiteY21" fmla="*/ 393700 h 3101891"/>
                <a:gd name="connsiteX22" fmla="*/ 3282950 w 3467100"/>
                <a:gd name="connsiteY22" fmla="*/ 368300 h 3101891"/>
                <a:gd name="connsiteX23" fmla="*/ 3429000 w 3467100"/>
                <a:gd name="connsiteY23" fmla="*/ 241300 h 3101891"/>
                <a:gd name="connsiteX24" fmla="*/ 3454400 w 3467100"/>
                <a:gd name="connsiteY24" fmla="*/ 107950 h 3101891"/>
                <a:gd name="connsiteX25" fmla="*/ 3467100 w 3467100"/>
                <a:gd name="connsiteY25" fmla="*/ 0 h 3101891"/>
                <a:gd name="connsiteX0" fmla="*/ 0 w 3467100"/>
                <a:gd name="connsiteY0" fmla="*/ 3035300 h 3101891"/>
                <a:gd name="connsiteX1" fmla="*/ 547688 w 3467100"/>
                <a:gd name="connsiteY1" fmla="*/ 2792413 h 3101891"/>
                <a:gd name="connsiteX2" fmla="*/ 957262 w 3467100"/>
                <a:gd name="connsiteY2" fmla="*/ 2980531 h 3101891"/>
                <a:gd name="connsiteX3" fmla="*/ 927894 w 3467100"/>
                <a:gd name="connsiteY3" fmla="*/ 3098006 h 3101891"/>
                <a:gd name="connsiteX4" fmla="*/ 1301750 w 3467100"/>
                <a:gd name="connsiteY4" fmla="*/ 2838450 h 3101891"/>
                <a:gd name="connsiteX5" fmla="*/ 1479550 w 3467100"/>
                <a:gd name="connsiteY5" fmla="*/ 2476500 h 3101891"/>
                <a:gd name="connsiteX6" fmla="*/ 1708150 w 3467100"/>
                <a:gd name="connsiteY6" fmla="*/ 2279650 h 3101891"/>
                <a:gd name="connsiteX7" fmla="*/ 1416050 w 3467100"/>
                <a:gd name="connsiteY7" fmla="*/ 1968500 h 3101891"/>
                <a:gd name="connsiteX8" fmla="*/ 1612900 w 3467100"/>
                <a:gd name="connsiteY8" fmla="*/ 1879600 h 3101891"/>
                <a:gd name="connsiteX9" fmla="*/ 1555750 w 3467100"/>
                <a:gd name="connsiteY9" fmla="*/ 1752600 h 3101891"/>
                <a:gd name="connsiteX10" fmla="*/ 1441450 w 3467100"/>
                <a:gd name="connsiteY10" fmla="*/ 1727200 h 3101891"/>
                <a:gd name="connsiteX11" fmla="*/ 1485900 w 3467100"/>
                <a:gd name="connsiteY11" fmla="*/ 1600200 h 3101891"/>
                <a:gd name="connsiteX12" fmla="*/ 1454150 w 3467100"/>
                <a:gd name="connsiteY12" fmla="*/ 1479550 h 3101891"/>
                <a:gd name="connsiteX13" fmla="*/ 1492250 w 3467100"/>
                <a:gd name="connsiteY13" fmla="*/ 1454150 h 3101891"/>
                <a:gd name="connsiteX14" fmla="*/ 1441450 w 3467100"/>
                <a:gd name="connsiteY14" fmla="*/ 1352550 h 3101891"/>
                <a:gd name="connsiteX15" fmla="*/ 2108200 w 3467100"/>
                <a:gd name="connsiteY15" fmla="*/ 838200 h 3101891"/>
                <a:gd name="connsiteX16" fmla="*/ 2305050 w 3467100"/>
                <a:gd name="connsiteY16" fmla="*/ 781050 h 3101891"/>
                <a:gd name="connsiteX17" fmla="*/ 2400300 w 3467100"/>
                <a:gd name="connsiteY17" fmla="*/ 762000 h 3101891"/>
                <a:gd name="connsiteX18" fmla="*/ 2482850 w 3467100"/>
                <a:gd name="connsiteY18" fmla="*/ 717550 h 3101891"/>
                <a:gd name="connsiteX19" fmla="*/ 2565400 w 3467100"/>
                <a:gd name="connsiteY19" fmla="*/ 711200 h 3101891"/>
                <a:gd name="connsiteX20" fmla="*/ 2673350 w 3467100"/>
                <a:gd name="connsiteY20" fmla="*/ 488950 h 3101891"/>
                <a:gd name="connsiteX21" fmla="*/ 2984500 w 3467100"/>
                <a:gd name="connsiteY21" fmla="*/ 393700 h 3101891"/>
                <a:gd name="connsiteX22" fmla="*/ 3282950 w 3467100"/>
                <a:gd name="connsiteY22" fmla="*/ 368300 h 3101891"/>
                <a:gd name="connsiteX23" fmla="*/ 3429000 w 3467100"/>
                <a:gd name="connsiteY23" fmla="*/ 241300 h 3101891"/>
                <a:gd name="connsiteX24" fmla="*/ 3454400 w 3467100"/>
                <a:gd name="connsiteY24" fmla="*/ 107950 h 3101891"/>
                <a:gd name="connsiteX25" fmla="*/ 3467100 w 3467100"/>
                <a:gd name="connsiteY25" fmla="*/ 0 h 3101891"/>
                <a:gd name="connsiteX0" fmla="*/ 0 w 3467100"/>
                <a:gd name="connsiteY0" fmla="*/ 3035300 h 3101891"/>
                <a:gd name="connsiteX1" fmla="*/ 547688 w 3467100"/>
                <a:gd name="connsiteY1" fmla="*/ 2792413 h 3101891"/>
                <a:gd name="connsiteX2" fmla="*/ 957262 w 3467100"/>
                <a:gd name="connsiteY2" fmla="*/ 2980531 h 3101891"/>
                <a:gd name="connsiteX3" fmla="*/ 927894 w 3467100"/>
                <a:gd name="connsiteY3" fmla="*/ 3098006 h 3101891"/>
                <a:gd name="connsiteX4" fmla="*/ 1301750 w 3467100"/>
                <a:gd name="connsiteY4" fmla="*/ 2838450 h 3101891"/>
                <a:gd name="connsiteX5" fmla="*/ 1479550 w 3467100"/>
                <a:gd name="connsiteY5" fmla="*/ 2476500 h 3101891"/>
                <a:gd name="connsiteX6" fmla="*/ 1708150 w 3467100"/>
                <a:gd name="connsiteY6" fmla="*/ 2279650 h 3101891"/>
                <a:gd name="connsiteX7" fmla="*/ 1416050 w 3467100"/>
                <a:gd name="connsiteY7" fmla="*/ 1968500 h 3101891"/>
                <a:gd name="connsiteX8" fmla="*/ 1612900 w 3467100"/>
                <a:gd name="connsiteY8" fmla="*/ 1879600 h 3101891"/>
                <a:gd name="connsiteX9" fmla="*/ 1555750 w 3467100"/>
                <a:gd name="connsiteY9" fmla="*/ 1752600 h 3101891"/>
                <a:gd name="connsiteX10" fmla="*/ 1441450 w 3467100"/>
                <a:gd name="connsiteY10" fmla="*/ 1727200 h 3101891"/>
                <a:gd name="connsiteX11" fmla="*/ 1485900 w 3467100"/>
                <a:gd name="connsiteY11" fmla="*/ 1600200 h 3101891"/>
                <a:gd name="connsiteX12" fmla="*/ 1454150 w 3467100"/>
                <a:gd name="connsiteY12" fmla="*/ 1479550 h 3101891"/>
                <a:gd name="connsiteX13" fmla="*/ 1492250 w 3467100"/>
                <a:gd name="connsiteY13" fmla="*/ 1454150 h 3101891"/>
                <a:gd name="connsiteX14" fmla="*/ 1441450 w 3467100"/>
                <a:gd name="connsiteY14" fmla="*/ 1352550 h 3101891"/>
                <a:gd name="connsiteX15" fmla="*/ 2108200 w 3467100"/>
                <a:gd name="connsiteY15" fmla="*/ 838200 h 3101891"/>
                <a:gd name="connsiteX16" fmla="*/ 2305050 w 3467100"/>
                <a:gd name="connsiteY16" fmla="*/ 781050 h 3101891"/>
                <a:gd name="connsiteX17" fmla="*/ 2400300 w 3467100"/>
                <a:gd name="connsiteY17" fmla="*/ 762000 h 3101891"/>
                <a:gd name="connsiteX18" fmla="*/ 2482850 w 3467100"/>
                <a:gd name="connsiteY18" fmla="*/ 717550 h 3101891"/>
                <a:gd name="connsiteX19" fmla="*/ 2565400 w 3467100"/>
                <a:gd name="connsiteY19" fmla="*/ 711200 h 3101891"/>
                <a:gd name="connsiteX20" fmla="*/ 2673350 w 3467100"/>
                <a:gd name="connsiteY20" fmla="*/ 488950 h 3101891"/>
                <a:gd name="connsiteX21" fmla="*/ 2984500 w 3467100"/>
                <a:gd name="connsiteY21" fmla="*/ 393700 h 3101891"/>
                <a:gd name="connsiteX22" fmla="*/ 3282950 w 3467100"/>
                <a:gd name="connsiteY22" fmla="*/ 368300 h 3101891"/>
                <a:gd name="connsiteX23" fmla="*/ 3429000 w 3467100"/>
                <a:gd name="connsiteY23" fmla="*/ 241300 h 3101891"/>
                <a:gd name="connsiteX24" fmla="*/ 3454400 w 3467100"/>
                <a:gd name="connsiteY24" fmla="*/ 107950 h 3101891"/>
                <a:gd name="connsiteX25" fmla="*/ 3467100 w 3467100"/>
                <a:gd name="connsiteY25" fmla="*/ 0 h 3101891"/>
                <a:gd name="connsiteX0" fmla="*/ 0 w 3467100"/>
                <a:gd name="connsiteY0" fmla="*/ 3035300 h 3101891"/>
                <a:gd name="connsiteX1" fmla="*/ 547688 w 3467100"/>
                <a:gd name="connsiteY1" fmla="*/ 2792413 h 3101891"/>
                <a:gd name="connsiteX2" fmla="*/ 957262 w 3467100"/>
                <a:gd name="connsiteY2" fmla="*/ 2980531 h 3101891"/>
                <a:gd name="connsiteX3" fmla="*/ 927894 w 3467100"/>
                <a:gd name="connsiteY3" fmla="*/ 3098006 h 3101891"/>
                <a:gd name="connsiteX4" fmla="*/ 1301750 w 3467100"/>
                <a:gd name="connsiteY4" fmla="*/ 2838450 h 3101891"/>
                <a:gd name="connsiteX5" fmla="*/ 1359694 w 3467100"/>
                <a:gd name="connsiteY5" fmla="*/ 2747170 h 3101891"/>
                <a:gd name="connsiteX6" fmla="*/ 1479550 w 3467100"/>
                <a:gd name="connsiteY6" fmla="*/ 2476500 h 3101891"/>
                <a:gd name="connsiteX7" fmla="*/ 1708150 w 3467100"/>
                <a:gd name="connsiteY7" fmla="*/ 2279650 h 3101891"/>
                <a:gd name="connsiteX8" fmla="*/ 1416050 w 3467100"/>
                <a:gd name="connsiteY8" fmla="*/ 1968500 h 3101891"/>
                <a:gd name="connsiteX9" fmla="*/ 1612900 w 3467100"/>
                <a:gd name="connsiteY9" fmla="*/ 1879600 h 3101891"/>
                <a:gd name="connsiteX10" fmla="*/ 1555750 w 3467100"/>
                <a:gd name="connsiteY10" fmla="*/ 1752600 h 3101891"/>
                <a:gd name="connsiteX11" fmla="*/ 1441450 w 3467100"/>
                <a:gd name="connsiteY11" fmla="*/ 1727200 h 3101891"/>
                <a:gd name="connsiteX12" fmla="*/ 1485900 w 3467100"/>
                <a:gd name="connsiteY12" fmla="*/ 1600200 h 3101891"/>
                <a:gd name="connsiteX13" fmla="*/ 1454150 w 3467100"/>
                <a:gd name="connsiteY13" fmla="*/ 1479550 h 3101891"/>
                <a:gd name="connsiteX14" fmla="*/ 1492250 w 3467100"/>
                <a:gd name="connsiteY14" fmla="*/ 1454150 h 3101891"/>
                <a:gd name="connsiteX15" fmla="*/ 1441450 w 3467100"/>
                <a:gd name="connsiteY15" fmla="*/ 1352550 h 3101891"/>
                <a:gd name="connsiteX16" fmla="*/ 2108200 w 3467100"/>
                <a:gd name="connsiteY16" fmla="*/ 838200 h 3101891"/>
                <a:gd name="connsiteX17" fmla="*/ 2305050 w 3467100"/>
                <a:gd name="connsiteY17" fmla="*/ 781050 h 3101891"/>
                <a:gd name="connsiteX18" fmla="*/ 2400300 w 3467100"/>
                <a:gd name="connsiteY18" fmla="*/ 762000 h 3101891"/>
                <a:gd name="connsiteX19" fmla="*/ 2482850 w 3467100"/>
                <a:gd name="connsiteY19" fmla="*/ 717550 h 3101891"/>
                <a:gd name="connsiteX20" fmla="*/ 2565400 w 3467100"/>
                <a:gd name="connsiteY20" fmla="*/ 711200 h 3101891"/>
                <a:gd name="connsiteX21" fmla="*/ 2673350 w 3467100"/>
                <a:gd name="connsiteY21" fmla="*/ 488950 h 3101891"/>
                <a:gd name="connsiteX22" fmla="*/ 2984500 w 3467100"/>
                <a:gd name="connsiteY22" fmla="*/ 393700 h 3101891"/>
                <a:gd name="connsiteX23" fmla="*/ 3282950 w 3467100"/>
                <a:gd name="connsiteY23" fmla="*/ 368300 h 3101891"/>
                <a:gd name="connsiteX24" fmla="*/ 3429000 w 3467100"/>
                <a:gd name="connsiteY24" fmla="*/ 241300 h 3101891"/>
                <a:gd name="connsiteX25" fmla="*/ 3454400 w 3467100"/>
                <a:gd name="connsiteY25" fmla="*/ 107950 h 3101891"/>
                <a:gd name="connsiteX26" fmla="*/ 3467100 w 3467100"/>
                <a:gd name="connsiteY26" fmla="*/ 0 h 3101891"/>
                <a:gd name="connsiteX0" fmla="*/ 0 w 3467100"/>
                <a:gd name="connsiteY0" fmla="*/ 3035300 h 3106437"/>
                <a:gd name="connsiteX1" fmla="*/ 547688 w 3467100"/>
                <a:gd name="connsiteY1" fmla="*/ 2792413 h 3106437"/>
                <a:gd name="connsiteX2" fmla="*/ 957262 w 3467100"/>
                <a:gd name="connsiteY2" fmla="*/ 2980531 h 3106437"/>
                <a:gd name="connsiteX3" fmla="*/ 927894 w 3467100"/>
                <a:gd name="connsiteY3" fmla="*/ 3098006 h 3106437"/>
                <a:gd name="connsiteX4" fmla="*/ 1359694 w 3467100"/>
                <a:gd name="connsiteY4" fmla="*/ 2747170 h 3106437"/>
                <a:gd name="connsiteX5" fmla="*/ 1479550 w 3467100"/>
                <a:gd name="connsiteY5" fmla="*/ 2476500 h 3106437"/>
                <a:gd name="connsiteX6" fmla="*/ 1708150 w 3467100"/>
                <a:gd name="connsiteY6" fmla="*/ 2279650 h 3106437"/>
                <a:gd name="connsiteX7" fmla="*/ 1416050 w 3467100"/>
                <a:gd name="connsiteY7" fmla="*/ 1968500 h 3106437"/>
                <a:gd name="connsiteX8" fmla="*/ 1612900 w 3467100"/>
                <a:gd name="connsiteY8" fmla="*/ 1879600 h 3106437"/>
                <a:gd name="connsiteX9" fmla="*/ 1555750 w 3467100"/>
                <a:gd name="connsiteY9" fmla="*/ 1752600 h 3106437"/>
                <a:gd name="connsiteX10" fmla="*/ 1441450 w 3467100"/>
                <a:gd name="connsiteY10" fmla="*/ 1727200 h 3106437"/>
                <a:gd name="connsiteX11" fmla="*/ 1485900 w 3467100"/>
                <a:gd name="connsiteY11" fmla="*/ 1600200 h 3106437"/>
                <a:gd name="connsiteX12" fmla="*/ 1454150 w 3467100"/>
                <a:gd name="connsiteY12" fmla="*/ 1479550 h 3106437"/>
                <a:gd name="connsiteX13" fmla="*/ 1492250 w 3467100"/>
                <a:gd name="connsiteY13" fmla="*/ 1454150 h 3106437"/>
                <a:gd name="connsiteX14" fmla="*/ 1441450 w 3467100"/>
                <a:gd name="connsiteY14" fmla="*/ 1352550 h 3106437"/>
                <a:gd name="connsiteX15" fmla="*/ 2108200 w 3467100"/>
                <a:gd name="connsiteY15" fmla="*/ 838200 h 3106437"/>
                <a:gd name="connsiteX16" fmla="*/ 2305050 w 3467100"/>
                <a:gd name="connsiteY16" fmla="*/ 781050 h 3106437"/>
                <a:gd name="connsiteX17" fmla="*/ 2400300 w 3467100"/>
                <a:gd name="connsiteY17" fmla="*/ 762000 h 3106437"/>
                <a:gd name="connsiteX18" fmla="*/ 2482850 w 3467100"/>
                <a:gd name="connsiteY18" fmla="*/ 717550 h 3106437"/>
                <a:gd name="connsiteX19" fmla="*/ 2565400 w 3467100"/>
                <a:gd name="connsiteY19" fmla="*/ 711200 h 3106437"/>
                <a:gd name="connsiteX20" fmla="*/ 2673350 w 3467100"/>
                <a:gd name="connsiteY20" fmla="*/ 488950 h 3106437"/>
                <a:gd name="connsiteX21" fmla="*/ 2984500 w 3467100"/>
                <a:gd name="connsiteY21" fmla="*/ 393700 h 3106437"/>
                <a:gd name="connsiteX22" fmla="*/ 3282950 w 3467100"/>
                <a:gd name="connsiteY22" fmla="*/ 368300 h 3106437"/>
                <a:gd name="connsiteX23" fmla="*/ 3429000 w 3467100"/>
                <a:gd name="connsiteY23" fmla="*/ 241300 h 3106437"/>
                <a:gd name="connsiteX24" fmla="*/ 3454400 w 3467100"/>
                <a:gd name="connsiteY24" fmla="*/ 107950 h 3106437"/>
                <a:gd name="connsiteX25" fmla="*/ 3467100 w 3467100"/>
                <a:gd name="connsiteY25" fmla="*/ 0 h 3106437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59694 w 3467100"/>
                <a:gd name="connsiteY3" fmla="*/ 2747170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0163 w 3467100"/>
                <a:gd name="connsiteY3" fmla="*/ 2913857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23369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23369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23369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23369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708150 w 3467100"/>
                <a:gd name="connsiteY5" fmla="*/ 2279650 h 3035300"/>
                <a:gd name="connsiteX6" fmla="*/ 1685925 w 3467100"/>
                <a:gd name="connsiteY6" fmla="*/ 2239964 h 3035300"/>
                <a:gd name="connsiteX7" fmla="*/ 1416050 w 3467100"/>
                <a:gd name="connsiteY7" fmla="*/ 1968500 h 3035300"/>
                <a:gd name="connsiteX8" fmla="*/ 1612900 w 3467100"/>
                <a:gd name="connsiteY8" fmla="*/ 1879600 h 3035300"/>
                <a:gd name="connsiteX9" fmla="*/ 1555750 w 3467100"/>
                <a:gd name="connsiteY9" fmla="*/ 1752600 h 3035300"/>
                <a:gd name="connsiteX10" fmla="*/ 1441450 w 3467100"/>
                <a:gd name="connsiteY10" fmla="*/ 1727200 h 3035300"/>
                <a:gd name="connsiteX11" fmla="*/ 1485900 w 3467100"/>
                <a:gd name="connsiteY11" fmla="*/ 1600200 h 3035300"/>
                <a:gd name="connsiteX12" fmla="*/ 1454150 w 3467100"/>
                <a:gd name="connsiteY12" fmla="*/ 1479550 h 3035300"/>
                <a:gd name="connsiteX13" fmla="*/ 1492250 w 3467100"/>
                <a:gd name="connsiteY13" fmla="*/ 1454150 h 3035300"/>
                <a:gd name="connsiteX14" fmla="*/ 1441450 w 3467100"/>
                <a:gd name="connsiteY14" fmla="*/ 1352550 h 3035300"/>
                <a:gd name="connsiteX15" fmla="*/ 2108200 w 3467100"/>
                <a:gd name="connsiteY15" fmla="*/ 838200 h 3035300"/>
                <a:gd name="connsiteX16" fmla="*/ 2305050 w 3467100"/>
                <a:gd name="connsiteY16" fmla="*/ 781050 h 3035300"/>
                <a:gd name="connsiteX17" fmla="*/ 2400300 w 3467100"/>
                <a:gd name="connsiteY17" fmla="*/ 762000 h 3035300"/>
                <a:gd name="connsiteX18" fmla="*/ 2482850 w 3467100"/>
                <a:gd name="connsiteY18" fmla="*/ 717550 h 3035300"/>
                <a:gd name="connsiteX19" fmla="*/ 2565400 w 3467100"/>
                <a:gd name="connsiteY19" fmla="*/ 711200 h 3035300"/>
                <a:gd name="connsiteX20" fmla="*/ 2673350 w 3467100"/>
                <a:gd name="connsiteY20" fmla="*/ 488950 h 3035300"/>
                <a:gd name="connsiteX21" fmla="*/ 2984500 w 3467100"/>
                <a:gd name="connsiteY21" fmla="*/ 393700 h 3035300"/>
                <a:gd name="connsiteX22" fmla="*/ 3282950 w 3467100"/>
                <a:gd name="connsiteY22" fmla="*/ 368300 h 3035300"/>
                <a:gd name="connsiteX23" fmla="*/ 3429000 w 3467100"/>
                <a:gd name="connsiteY23" fmla="*/ 241300 h 3035300"/>
                <a:gd name="connsiteX24" fmla="*/ 3454400 w 3467100"/>
                <a:gd name="connsiteY24" fmla="*/ 107950 h 3035300"/>
                <a:gd name="connsiteX25" fmla="*/ 3467100 w 3467100"/>
                <a:gd name="connsiteY25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85925 w 3467100"/>
                <a:gd name="connsiteY5" fmla="*/ 2239964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16050 w 3467100"/>
                <a:gd name="connsiteY6" fmla="*/ 196850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50181 w 3467100"/>
                <a:gd name="connsiteY6" fmla="*/ 2023270 h 3035300"/>
                <a:gd name="connsiteX7" fmla="*/ 1416050 w 3467100"/>
                <a:gd name="connsiteY7" fmla="*/ 1968500 h 3035300"/>
                <a:gd name="connsiteX8" fmla="*/ 1612900 w 3467100"/>
                <a:gd name="connsiteY8" fmla="*/ 1879600 h 3035300"/>
                <a:gd name="connsiteX9" fmla="*/ 1555750 w 3467100"/>
                <a:gd name="connsiteY9" fmla="*/ 1752600 h 3035300"/>
                <a:gd name="connsiteX10" fmla="*/ 1441450 w 3467100"/>
                <a:gd name="connsiteY10" fmla="*/ 1727200 h 3035300"/>
                <a:gd name="connsiteX11" fmla="*/ 1485900 w 3467100"/>
                <a:gd name="connsiteY11" fmla="*/ 1600200 h 3035300"/>
                <a:gd name="connsiteX12" fmla="*/ 1454150 w 3467100"/>
                <a:gd name="connsiteY12" fmla="*/ 1479550 h 3035300"/>
                <a:gd name="connsiteX13" fmla="*/ 1492250 w 3467100"/>
                <a:gd name="connsiteY13" fmla="*/ 1454150 h 3035300"/>
                <a:gd name="connsiteX14" fmla="*/ 1441450 w 3467100"/>
                <a:gd name="connsiteY14" fmla="*/ 1352550 h 3035300"/>
                <a:gd name="connsiteX15" fmla="*/ 2108200 w 3467100"/>
                <a:gd name="connsiteY15" fmla="*/ 838200 h 3035300"/>
                <a:gd name="connsiteX16" fmla="*/ 2305050 w 3467100"/>
                <a:gd name="connsiteY16" fmla="*/ 781050 h 3035300"/>
                <a:gd name="connsiteX17" fmla="*/ 2400300 w 3467100"/>
                <a:gd name="connsiteY17" fmla="*/ 762000 h 3035300"/>
                <a:gd name="connsiteX18" fmla="*/ 2482850 w 3467100"/>
                <a:gd name="connsiteY18" fmla="*/ 717550 h 3035300"/>
                <a:gd name="connsiteX19" fmla="*/ 2565400 w 3467100"/>
                <a:gd name="connsiteY19" fmla="*/ 711200 h 3035300"/>
                <a:gd name="connsiteX20" fmla="*/ 2673350 w 3467100"/>
                <a:gd name="connsiteY20" fmla="*/ 488950 h 3035300"/>
                <a:gd name="connsiteX21" fmla="*/ 2984500 w 3467100"/>
                <a:gd name="connsiteY21" fmla="*/ 393700 h 3035300"/>
                <a:gd name="connsiteX22" fmla="*/ 3282950 w 3467100"/>
                <a:gd name="connsiteY22" fmla="*/ 368300 h 3035300"/>
                <a:gd name="connsiteX23" fmla="*/ 3429000 w 3467100"/>
                <a:gd name="connsiteY23" fmla="*/ 241300 h 3035300"/>
                <a:gd name="connsiteX24" fmla="*/ 3454400 w 3467100"/>
                <a:gd name="connsiteY24" fmla="*/ 107950 h 3035300"/>
                <a:gd name="connsiteX25" fmla="*/ 3467100 w 3467100"/>
                <a:gd name="connsiteY25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50181 w 3467100"/>
                <a:gd name="connsiteY6" fmla="*/ 202327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85900 w 3467100"/>
                <a:gd name="connsiteY10" fmla="*/ 1600200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50181 w 3467100"/>
                <a:gd name="connsiteY10" fmla="*/ 1602581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73994 w 3467100"/>
                <a:gd name="connsiteY10" fmla="*/ 1595437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73994 w 3467100"/>
                <a:gd name="connsiteY10" fmla="*/ 1595437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73994 w 3467100"/>
                <a:gd name="connsiteY10" fmla="*/ 1595437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73994 w 3467100"/>
                <a:gd name="connsiteY10" fmla="*/ 1595437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73994 w 3467100"/>
                <a:gd name="connsiteY10" fmla="*/ 1595437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41450 w 3467100"/>
                <a:gd name="connsiteY13" fmla="*/ 1352550 h 3035300"/>
                <a:gd name="connsiteX14" fmla="*/ 1466850 w 3467100"/>
                <a:gd name="connsiteY14" fmla="*/ 1325564 h 3035300"/>
                <a:gd name="connsiteX15" fmla="*/ 2108200 w 3467100"/>
                <a:gd name="connsiteY15" fmla="*/ 838200 h 3035300"/>
                <a:gd name="connsiteX16" fmla="*/ 2305050 w 3467100"/>
                <a:gd name="connsiteY16" fmla="*/ 781050 h 3035300"/>
                <a:gd name="connsiteX17" fmla="*/ 2400300 w 3467100"/>
                <a:gd name="connsiteY17" fmla="*/ 762000 h 3035300"/>
                <a:gd name="connsiteX18" fmla="*/ 2482850 w 3467100"/>
                <a:gd name="connsiteY18" fmla="*/ 717550 h 3035300"/>
                <a:gd name="connsiteX19" fmla="*/ 2565400 w 3467100"/>
                <a:gd name="connsiteY19" fmla="*/ 711200 h 3035300"/>
                <a:gd name="connsiteX20" fmla="*/ 2673350 w 3467100"/>
                <a:gd name="connsiteY20" fmla="*/ 488950 h 3035300"/>
                <a:gd name="connsiteX21" fmla="*/ 2984500 w 3467100"/>
                <a:gd name="connsiteY21" fmla="*/ 393700 h 3035300"/>
                <a:gd name="connsiteX22" fmla="*/ 3282950 w 3467100"/>
                <a:gd name="connsiteY22" fmla="*/ 368300 h 3035300"/>
                <a:gd name="connsiteX23" fmla="*/ 3429000 w 3467100"/>
                <a:gd name="connsiteY23" fmla="*/ 241300 h 3035300"/>
                <a:gd name="connsiteX24" fmla="*/ 3454400 w 3467100"/>
                <a:gd name="connsiteY24" fmla="*/ 107950 h 3035300"/>
                <a:gd name="connsiteX25" fmla="*/ 3467100 w 3467100"/>
                <a:gd name="connsiteY25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73994 w 3467100"/>
                <a:gd name="connsiteY10" fmla="*/ 1595437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66850 w 3467100"/>
                <a:gd name="connsiteY13" fmla="*/ 1325564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73994 w 3467100"/>
                <a:gd name="connsiteY10" fmla="*/ 1595437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33512 w 3467100"/>
                <a:gd name="connsiteY13" fmla="*/ 1363664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73994 w 3467100"/>
                <a:gd name="connsiteY10" fmla="*/ 1595437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33512 w 3467100"/>
                <a:gd name="connsiteY13" fmla="*/ 1363664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73994 w 3467100"/>
                <a:gd name="connsiteY10" fmla="*/ 1595437 h 3035300"/>
                <a:gd name="connsiteX11" fmla="*/ 1454150 w 3467100"/>
                <a:gd name="connsiteY11" fmla="*/ 1479550 h 3035300"/>
                <a:gd name="connsiteX12" fmla="*/ 1492250 w 3467100"/>
                <a:gd name="connsiteY12" fmla="*/ 1454150 h 3035300"/>
                <a:gd name="connsiteX13" fmla="*/ 1433512 w 3467100"/>
                <a:gd name="connsiteY13" fmla="*/ 1363664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73994 w 3467100"/>
                <a:gd name="connsiteY10" fmla="*/ 1595437 h 3035300"/>
                <a:gd name="connsiteX11" fmla="*/ 1454150 w 3467100"/>
                <a:gd name="connsiteY11" fmla="*/ 1479550 h 3035300"/>
                <a:gd name="connsiteX12" fmla="*/ 1466056 w 3467100"/>
                <a:gd name="connsiteY12" fmla="*/ 1451769 h 3035300"/>
                <a:gd name="connsiteX13" fmla="*/ 1433512 w 3467100"/>
                <a:gd name="connsiteY13" fmla="*/ 1363664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73994 w 3467100"/>
                <a:gd name="connsiteY10" fmla="*/ 1595437 h 3035300"/>
                <a:gd name="connsiteX11" fmla="*/ 1461294 w 3467100"/>
                <a:gd name="connsiteY11" fmla="*/ 1517650 h 3035300"/>
                <a:gd name="connsiteX12" fmla="*/ 1466056 w 3467100"/>
                <a:gd name="connsiteY12" fmla="*/ 1451769 h 3035300"/>
                <a:gd name="connsiteX13" fmla="*/ 1433512 w 3467100"/>
                <a:gd name="connsiteY13" fmla="*/ 1363664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52562 w 3467100"/>
                <a:gd name="connsiteY10" fmla="*/ 1633537 h 3035300"/>
                <a:gd name="connsiteX11" fmla="*/ 1461294 w 3467100"/>
                <a:gd name="connsiteY11" fmla="*/ 1517650 h 3035300"/>
                <a:gd name="connsiteX12" fmla="*/ 1466056 w 3467100"/>
                <a:gd name="connsiteY12" fmla="*/ 1451769 h 3035300"/>
                <a:gd name="connsiteX13" fmla="*/ 1433512 w 3467100"/>
                <a:gd name="connsiteY13" fmla="*/ 1363664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52562 w 3467100"/>
                <a:gd name="connsiteY10" fmla="*/ 1633537 h 3035300"/>
                <a:gd name="connsiteX11" fmla="*/ 1461294 w 3467100"/>
                <a:gd name="connsiteY11" fmla="*/ 1517650 h 3035300"/>
                <a:gd name="connsiteX12" fmla="*/ 1466056 w 3467100"/>
                <a:gd name="connsiteY12" fmla="*/ 1451769 h 3035300"/>
                <a:gd name="connsiteX13" fmla="*/ 1433512 w 3467100"/>
                <a:gd name="connsiteY13" fmla="*/ 1363664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52562 w 3467100"/>
                <a:gd name="connsiteY10" fmla="*/ 1633537 h 3035300"/>
                <a:gd name="connsiteX11" fmla="*/ 1461294 w 3467100"/>
                <a:gd name="connsiteY11" fmla="*/ 1517650 h 3035300"/>
                <a:gd name="connsiteX12" fmla="*/ 1466056 w 3467100"/>
                <a:gd name="connsiteY12" fmla="*/ 1451769 h 3035300"/>
                <a:gd name="connsiteX13" fmla="*/ 1433512 w 3467100"/>
                <a:gd name="connsiteY13" fmla="*/ 1363664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52562 w 3467100"/>
                <a:gd name="connsiteY10" fmla="*/ 1633537 h 3035300"/>
                <a:gd name="connsiteX11" fmla="*/ 1461294 w 3467100"/>
                <a:gd name="connsiteY11" fmla="*/ 1517650 h 3035300"/>
                <a:gd name="connsiteX12" fmla="*/ 1466056 w 3467100"/>
                <a:gd name="connsiteY12" fmla="*/ 1451769 h 3035300"/>
                <a:gd name="connsiteX13" fmla="*/ 1433512 w 3467100"/>
                <a:gd name="connsiteY13" fmla="*/ 1363664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65400 w 3467100"/>
                <a:gd name="connsiteY18" fmla="*/ 711200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52562 w 3467100"/>
                <a:gd name="connsiteY10" fmla="*/ 1633537 h 3035300"/>
                <a:gd name="connsiteX11" fmla="*/ 1461294 w 3467100"/>
                <a:gd name="connsiteY11" fmla="*/ 1517650 h 3035300"/>
                <a:gd name="connsiteX12" fmla="*/ 1466056 w 3467100"/>
                <a:gd name="connsiteY12" fmla="*/ 1451769 h 3035300"/>
                <a:gd name="connsiteX13" fmla="*/ 1433512 w 3467100"/>
                <a:gd name="connsiteY13" fmla="*/ 1363664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82069 w 3467100"/>
                <a:gd name="connsiteY18" fmla="*/ 665956 h 3035300"/>
                <a:gd name="connsiteX19" fmla="*/ 2673350 w 3467100"/>
                <a:gd name="connsiteY19" fmla="*/ 488950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52562 w 3467100"/>
                <a:gd name="connsiteY10" fmla="*/ 1633537 h 3035300"/>
                <a:gd name="connsiteX11" fmla="*/ 1461294 w 3467100"/>
                <a:gd name="connsiteY11" fmla="*/ 1517650 h 3035300"/>
                <a:gd name="connsiteX12" fmla="*/ 1466056 w 3467100"/>
                <a:gd name="connsiteY12" fmla="*/ 1451769 h 3035300"/>
                <a:gd name="connsiteX13" fmla="*/ 1433512 w 3467100"/>
                <a:gd name="connsiteY13" fmla="*/ 1363664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82069 w 3467100"/>
                <a:gd name="connsiteY18" fmla="*/ 665956 h 3035300"/>
                <a:gd name="connsiteX19" fmla="*/ 2725737 w 3467100"/>
                <a:gd name="connsiteY19" fmla="*/ 462756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52562 w 3467100"/>
                <a:gd name="connsiteY10" fmla="*/ 1633537 h 3035300"/>
                <a:gd name="connsiteX11" fmla="*/ 1461294 w 3467100"/>
                <a:gd name="connsiteY11" fmla="*/ 1517650 h 3035300"/>
                <a:gd name="connsiteX12" fmla="*/ 1466056 w 3467100"/>
                <a:gd name="connsiteY12" fmla="*/ 1451769 h 3035300"/>
                <a:gd name="connsiteX13" fmla="*/ 1433512 w 3467100"/>
                <a:gd name="connsiteY13" fmla="*/ 1363664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82069 w 3467100"/>
                <a:gd name="connsiteY18" fmla="*/ 665956 h 3035300"/>
                <a:gd name="connsiteX19" fmla="*/ 2725737 w 3467100"/>
                <a:gd name="connsiteY19" fmla="*/ 462756 h 3035300"/>
                <a:gd name="connsiteX20" fmla="*/ 2984500 w 3467100"/>
                <a:gd name="connsiteY20" fmla="*/ 39370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52562 w 3467100"/>
                <a:gd name="connsiteY10" fmla="*/ 1633537 h 3035300"/>
                <a:gd name="connsiteX11" fmla="*/ 1461294 w 3467100"/>
                <a:gd name="connsiteY11" fmla="*/ 1517650 h 3035300"/>
                <a:gd name="connsiteX12" fmla="*/ 1466056 w 3467100"/>
                <a:gd name="connsiteY12" fmla="*/ 1451769 h 3035300"/>
                <a:gd name="connsiteX13" fmla="*/ 1433512 w 3467100"/>
                <a:gd name="connsiteY13" fmla="*/ 1363664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82069 w 3467100"/>
                <a:gd name="connsiteY18" fmla="*/ 665956 h 3035300"/>
                <a:gd name="connsiteX19" fmla="*/ 2725737 w 3467100"/>
                <a:gd name="connsiteY19" fmla="*/ 462756 h 3035300"/>
                <a:gd name="connsiteX20" fmla="*/ 2989262 w 3467100"/>
                <a:gd name="connsiteY20" fmla="*/ 41275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52562 w 3467100"/>
                <a:gd name="connsiteY10" fmla="*/ 1633537 h 3035300"/>
                <a:gd name="connsiteX11" fmla="*/ 1461294 w 3467100"/>
                <a:gd name="connsiteY11" fmla="*/ 1517650 h 3035300"/>
                <a:gd name="connsiteX12" fmla="*/ 1466056 w 3467100"/>
                <a:gd name="connsiteY12" fmla="*/ 1451769 h 3035300"/>
                <a:gd name="connsiteX13" fmla="*/ 1433512 w 3467100"/>
                <a:gd name="connsiteY13" fmla="*/ 1363664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82069 w 3467100"/>
                <a:gd name="connsiteY18" fmla="*/ 665956 h 3035300"/>
                <a:gd name="connsiteX19" fmla="*/ 2725737 w 3467100"/>
                <a:gd name="connsiteY19" fmla="*/ 462756 h 3035300"/>
                <a:gd name="connsiteX20" fmla="*/ 2989262 w 3467100"/>
                <a:gd name="connsiteY20" fmla="*/ 412750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  <a:gd name="connsiteX0" fmla="*/ 0 w 3467100"/>
                <a:gd name="connsiteY0" fmla="*/ 3035300 h 3035300"/>
                <a:gd name="connsiteX1" fmla="*/ 547688 w 3467100"/>
                <a:gd name="connsiteY1" fmla="*/ 2792413 h 3035300"/>
                <a:gd name="connsiteX2" fmla="*/ 957262 w 3467100"/>
                <a:gd name="connsiteY2" fmla="*/ 2980531 h 3035300"/>
                <a:gd name="connsiteX3" fmla="*/ 1304925 w 3467100"/>
                <a:gd name="connsiteY3" fmla="*/ 2816226 h 3035300"/>
                <a:gd name="connsiteX4" fmla="*/ 1479550 w 3467100"/>
                <a:gd name="connsiteY4" fmla="*/ 2476500 h 3035300"/>
                <a:gd name="connsiteX5" fmla="*/ 1693069 w 3467100"/>
                <a:gd name="connsiteY5" fmla="*/ 2275683 h 3035300"/>
                <a:gd name="connsiteX6" fmla="*/ 1428750 w 3467100"/>
                <a:gd name="connsiteY6" fmla="*/ 1966120 h 3035300"/>
                <a:gd name="connsiteX7" fmla="*/ 1612900 w 3467100"/>
                <a:gd name="connsiteY7" fmla="*/ 1879600 h 3035300"/>
                <a:gd name="connsiteX8" fmla="*/ 1555750 w 3467100"/>
                <a:gd name="connsiteY8" fmla="*/ 1752600 h 3035300"/>
                <a:gd name="connsiteX9" fmla="*/ 1441450 w 3467100"/>
                <a:gd name="connsiteY9" fmla="*/ 1727200 h 3035300"/>
                <a:gd name="connsiteX10" fmla="*/ 1452562 w 3467100"/>
                <a:gd name="connsiteY10" fmla="*/ 1633537 h 3035300"/>
                <a:gd name="connsiteX11" fmla="*/ 1461294 w 3467100"/>
                <a:gd name="connsiteY11" fmla="*/ 1517650 h 3035300"/>
                <a:gd name="connsiteX12" fmla="*/ 1466056 w 3467100"/>
                <a:gd name="connsiteY12" fmla="*/ 1451769 h 3035300"/>
                <a:gd name="connsiteX13" fmla="*/ 1433512 w 3467100"/>
                <a:gd name="connsiteY13" fmla="*/ 1363664 h 3035300"/>
                <a:gd name="connsiteX14" fmla="*/ 2108200 w 3467100"/>
                <a:gd name="connsiteY14" fmla="*/ 838200 h 3035300"/>
                <a:gd name="connsiteX15" fmla="*/ 2305050 w 3467100"/>
                <a:gd name="connsiteY15" fmla="*/ 781050 h 3035300"/>
                <a:gd name="connsiteX16" fmla="*/ 2400300 w 3467100"/>
                <a:gd name="connsiteY16" fmla="*/ 762000 h 3035300"/>
                <a:gd name="connsiteX17" fmla="*/ 2482850 w 3467100"/>
                <a:gd name="connsiteY17" fmla="*/ 717550 h 3035300"/>
                <a:gd name="connsiteX18" fmla="*/ 2582069 w 3467100"/>
                <a:gd name="connsiteY18" fmla="*/ 665956 h 3035300"/>
                <a:gd name="connsiteX19" fmla="*/ 2725737 w 3467100"/>
                <a:gd name="connsiteY19" fmla="*/ 462756 h 3035300"/>
                <a:gd name="connsiteX20" fmla="*/ 2934493 w 3467100"/>
                <a:gd name="connsiteY20" fmla="*/ 400843 h 3035300"/>
                <a:gd name="connsiteX21" fmla="*/ 3282950 w 3467100"/>
                <a:gd name="connsiteY21" fmla="*/ 368300 h 3035300"/>
                <a:gd name="connsiteX22" fmla="*/ 3429000 w 3467100"/>
                <a:gd name="connsiteY22" fmla="*/ 241300 h 3035300"/>
                <a:gd name="connsiteX23" fmla="*/ 3454400 w 3467100"/>
                <a:gd name="connsiteY23" fmla="*/ 107950 h 3035300"/>
                <a:gd name="connsiteX24" fmla="*/ 3467100 w 3467100"/>
                <a:gd name="connsiteY24" fmla="*/ 0 h 303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467100" h="3035300">
                  <a:moveTo>
                    <a:pt x="0" y="3035300"/>
                  </a:moveTo>
                  <a:cubicBezTo>
                    <a:pt x="114102" y="2984699"/>
                    <a:pt x="378355" y="2835540"/>
                    <a:pt x="547688" y="2792413"/>
                  </a:cubicBezTo>
                  <a:cubicBezTo>
                    <a:pt x="674291" y="2836070"/>
                    <a:pt x="791501" y="2908168"/>
                    <a:pt x="957262" y="2980531"/>
                  </a:cubicBezTo>
                  <a:lnTo>
                    <a:pt x="1304925" y="2816226"/>
                  </a:lnTo>
                  <a:cubicBezTo>
                    <a:pt x="1396736" y="2689359"/>
                    <a:pt x="1414859" y="2566591"/>
                    <a:pt x="1479550" y="2476500"/>
                  </a:cubicBezTo>
                  <a:cubicBezTo>
                    <a:pt x="1544241" y="2386410"/>
                    <a:pt x="1612239" y="2310740"/>
                    <a:pt x="1693069" y="2275683"/>
                  </a:cubicBezTo>
                  <a:cubicBezTo>
                    <a:pt x="1652455" y="2195382"/>
                    <a:pt x="1475449" y="2034516"/>
                    <a:pt x="1428750" y="1966120"/>
                  </a:cubicBezTo>
                  <a:cubicBezTo>
                    <a:pt x="1484445" y="1921537"/>
                    <a:pt x="1591733" y="1915187"/>
                    <a:pt x="1612900" y="1879600"/>
                  </a:cubicBezTo>
                  <a:cubicBezTo>
                    <a:pt x="1634067" y="1844013"/>
                    <a:pt x="1584325" y="1778000"/>
                    <a:pt x="1555750" y="1752600"/>
                  </a:cubicBezTo>
                  <a:cubicBezTo>
                    <a:pt x="1527175" y="1727200"/>
                    <a:pt x="1458648" y="1747044"/>
                    <a:pt x="1441450" y="1727200"/>
                  </a:cubicBezTo>
                  <a:cubicBezTo>
                    <a:pt x="1424252" y="1707356"/>
                    <a:pt x="1423062" y="1673224"/>
                    <a:pt x="1452562" y="1633537"/>
                  </a:cubicBezTo>
                  <a:cubicBezTo>
                    <a:pt x="1482062" y="1593850"/>
                    <a:pt x="1478095" y="1555089"/>
                    <a:pt x="1461294" y="1517650"/>
                  </a:cubicBezTo>
                  <a:cubicBezTo>
                    <a:pt x="1444493" y="1480211"/>
                    <a:pt x="1470686" y="1477433"/>
                    <a:pt x="1466056" y="1451769"/>
                  </a:cubicBezTo>
                  <a:cubicBezTo>
                    <a:pt x="1461426" y="1426105"/>
                    <a:pt x="1449917" y="1406791"/>
                    <a:pt x="1433512" y="1363664"/>
                  </a:cubicBezTo>
                  <a:cubicBezTo>
                    <a:pt x="1500452" y="1296724"/>
                    <a:pt x="1962944" y="935302"/>
                    <a:pt x="2108200" y="838200"/>
                  </a:cubicBezTo>
                  <a:cubicBezTo>
                    <a:pt x="2253456" y="741098"/>
                    <a:pt x="2256367" y="793750"/>
                    <a:pt x="2305050" y="781050"/>
                  </a:cubicBezTo>
                  <a:cubicBezTo>
                    <a:pt x="2353733" y="768350"/>
                    <a:pt x="2370667" y="772583"/>
                    <a:pt x="2400300" y="762000"/>
                  </a:cubicBezTo>
                  <a:cubicBezTo>
                    <a:pt x="2429933" y="751417"/>
                    <a:pt x="2452555" y="733557"/>
                    <a:pt x="2482850" y="717550"/>
                  </a:cubicBezTo>
                  <a:cubicBezTo>
                    <a:pt x="2513145" y="701543"/>
                    <a:pt x="2541588" y="708422"/>
                    <a:pt x="2582069" y="665956"/>
                  </a:cubicBezTo>
                  <a:cubicBezTo>
                    <a:pt x="2622550" y="623490"/>
                    <a:pt x="2667000" y="506942"/>
                    <a:pt x="2725737" y="462756"/>
                  </a:cubicBezTo>
                  <a:cubicBezTo>
                    <a:pt x="2784474" y="418571"/>
                    <a:pt x="2839243" y="380867"/>
                    <a:pt x="2934493" y="400843"/>
                  </a:cubicBezTo>
                  <a:cubicBezTo>
                    <a:pt x="3029743" y="420819"/>
                    <a:pt x="3200532" y="394890"/>
                    <a:pt x="3282950" y="368300"/>
                  </a:cubicBezTo>
                  <a:cubicBezTo>
                    <a:pt x="3365368" y="341710"/>
                    <a:pt x="3400425" y="284692"/>
                    <a:pt x="3429000" y="241300"/>
                  </a:cubicBezTo>
                  <a:cubicBezTo>
                    <a:pt x="3457575" y="197908"/>
                    <a:pt x="3448050" y="148167"/>
                    <a:pt x="3454400" y="107950"/>
                  </a:cubicBezTo>
                  <a:cubicBezTo>
                    <a:pt x="3460750" y="67733"/>
                    <a:pt x="3463925" y="33866"/>
                    <a:pt x="3467100" y="0"/>
                  </a:cubicBezTo>
                </a:path>
              </a:pathLst>
            </a:cu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844083">
                <a:defRPr/>
              </a:pPr>
              <a:endParaRPr lang="ja-JP" altLang="en-US" sz="738" kern="0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295" name="フリーフォーム 294"/>
            <p:cNvSpPr/>
            <p:nvPr/>
          </p:nvSpPr>
          <p:spPr>
            <a:xfrm>
              <a:off x="11003148" y="3149314"/>
              <a:ext cx="446545" cy="1188833"/>
            </a:xfrm>
            <a:custGeom>
              <a:avLst/>
              <a:gdLst>
                <a:gd name="connsiteX0" fmla="*/ 841093 w 841093"/>
                <a:gd name="connsiteY0" fmla="*/ 0 h 2362200"/>
                <a:gd name="connsiteX1" fmla="*/ 358493 w 841093"/>
                <a:gd name="connsiteY1" fmla="*/ 342900 h 2362200"/>
                <a:gd name="connsiteX2" fmla="*/ 307693 w 841093"/>
                <a:gd name="connsiteY2" fmla="*/ 844550 h 2362200"/>
                <a:gd name="connsiteX3" fmla="*/ 15593 w 841093"/>
                <a:gd name="connsiteY3" fmla="*/ 1473200 h 2362200"/>
                <a:gd name="connsiteX4" fmla="*/ 47343 w 841093"/>
                <a:gd name="connsiteY4" fmla="*/ 1504950 h 2362200"/>
                <a:gd name="connsiteX5" fmla="*/ 110843 w 841093"/>
                <a:gd name="connsiteY5" fmla="*/ 1460500 h 2362200"/>
                <a:gd name="connsiteX6" fmla="*/ 263243 w 841093"/>
                <a:gd name="connsiteY6" fmla="*/ 1549400 h 2362200"/>
                <a:gd name="connsiteX7" fmla="*/ 326743 w 841093"/>
                <a:gd name="connsiteY7" fmla="*/ 1536700 h 2362200"/>
                <a:gd name="connsiteX8" fmla="*/ 314043 w 841093"/>
                <a:gd name="connsiteY8" fmla="*/ 1600200 h 2362200"/>
                <a:gd name="connsiteX9" fmla="*/ 307693 w 841093"/>
                <a:gd name="connsiteY9" fmla="*/ 1701800 h 2362200"/>
                <a:gd name="connsiteX10" fmla="*/ 599793 w 841093"/>
                <a:gd name="connsiteY10" fmla="*/ 2362200 h 2362200"/>
                <a:gd name="connsiteX0" fmla="*/ 841093 w 841093"/>
                <a:gd name="connsiteY0" fmla="*/ 0 h 2362200"/>
                <a:gd name="connsiteX1" fmla="*/ 358493 w 841093"/>
                <a:gd name="connsiteY1" fmla="*/ 342900 h 2362200"/>
                <a:gd name="connsiteX2" fmla="*/ 315631 w 841093"/>
                <a:gd name="connsiteY2" fmla="*/ 793750 h 2362200"/>
                <a:gd name="connsiteX3" fmla="*/ 307693 w 841093"/>
                <a:gd name="connsiteY3" fmla="*/ 844550 h 2362200"/>
                <a:gd name="connsiteX4" fmla="*/ 15593 w 841093"/>
                <a:gd name="connsiteY4" fmla="*/ 1473200 h 2362200"/>
                <a:gd name="connsiteX5" fmla="*/ 47343 w 841093"/>
                <a:gd name="connsiteY5" fmla="*/ 1504950 h 2362200"/>
                <a:gd name="connsiteX6" fmla="*/ 110843 w 841093"/>
                <a:gd name="connsiteY6" fmla="*/ 1460500 h 2362200"/>
                <a:gd name="connsiteX7" fmla="*/ 263243 w 841093"/>
                <a:gd name="connsiteY7" fmla="*/ 1549400 h 2362200"/>
                <a:gd name="connsiteX8" fmla="*/ 326743 w 841093"/>
                <a:gd name="connsiteY8" fmla="*/ 1536700 h 2362200"/>
                <a:gd name="connsiteX9" fmla="*/ 314043 w 841093"/>
                <a:gd name="connsiteY9" fmla="*/ 1600200 h 2362200"/>
                <a:gd name="connsiteX10" fmla="*/ 307693 w 841093"/>
                <a:gd name="connsiteY10" fmla="*/ 1701800 h 2362200"/>
                <a:gd name="connsiteX11" fmla="*/ 599793 w 841093"/>
                <a:gd name="connsiteY11" fmla="*/ 2362200 h 2362200"/>
                <a:gd name="connsiteX0" fmla="*/ 841093 w 841093"/>
                <a:gd name="connsiteY0" fmla="*/ 0 h 2362200"/>
                <a:gd name="connsiteX1" fmla="*/ 358493 w 841093"/>
                <a:gd name="connsiteY1" fmla="*/ 342900 h 2362200"/>
                <a:gd name="connsiteX2" fmla="*/ 437075 w 841093"/>
                <a:gd name="connsiteY2" fmla="*/ 703262 h 2362200"/>
                <a:gd name="connsiteX3" fmla="*/ 307693 w 841093"/>
                <a:gd name="connsiteY3" fmla="*/ 844550 h 2362200"/>
                <a:gd name="connsiteX4" fmla="*/ 15593 w 841093"/>
                <a:gd name="connsiteY4" fmla="*/ 1473200 h 2362200"/>
                <a:gd name="connsiteX5" fmla="*/ 47343 w 841093"/>
                <a:gd name="connsiteY5" fmla="*/ 1504950 h 2362200"/>
                <a:gd name="connsiteX6" fmla="*/ 110843 w 841093"/>
                <a:gd name="connsiteY6" fmla="*/ 1460500 h 2362200"/>
                <a:gd name="connsiteX7" fmla="*/ 263243 w 841093"/>
                <a:gd name="connsiteY7" fmla="*/ 1549400 h 2362200"/>
                <a:gd name="connsiteX8" fmla="*/ 326743 w 841093"/>
                <a:gd name="connsiteY8" fmla="*/ 1536700 h 2362200"/>
                <a:gd name="connsiteX9" fmla="*/ 314043 w 841093"/>
                <a:gd name="connsiteY9" fmla="*/ 1600200 h 2362200"/>
                <a:gd name="connsiteX10" fmla="*/ 307693 w 841093"/>
                <a:gd name="connsiteY10" fmla="*/ 1701800 h 2362200"/>
                <a:gd name="connsiteX11" fmla="*/ 599793 w 841093"/>
                <a:gd name="connsiteY11" fmla="*/ 2362200 h 2362200"/>
                <a:gd name="connsiteX0" fmla="*/ 841093 w 841093"/>
                <a:gd name="connsiteY0" fmla="*/ 0 h 2362200"/>
                <a:gd name="connsiteX1" fmla="*/ 358493 w 841093"/>
                <a:gd name="connsiteY1" fmla="*/ 342900 h 2362200"/>
                <a:gd name="connsiteX2" fmla="*/ 308488 w 841093"/>
                <a:gd name="connsiteY2" fmla="*/ 769937 h 2362200"/>
                <a:gd name="connsiteX3" fmla="*/ 307693 w 841093"/>
                <a:gd name="connsiteY3" fmla="*/ 844550 h 2362200"/>
                <a:gd name="connsiteX4" fmla="*/ 15593 w 841093"/>
                <a:gd name="connsiteY4" fmla="*/ 1473200 h 2362200"/>
                <a:gd name="connsiteX5" fmla="*/ 47343 w 841093"/>
                <a:gd name="connsiteY5" fmla="*/ 1504950 h 2362200"/>
                <a:gd name="connsiteX6" fmla="*/ 110843 w 841093"/>
                <a:gd name="connsiteY6" fmla="*/ 1460500 h 2362200"/>
                <a:gd name="connsiteX7" fmla="*/ 263243 w 841093"/>
                <a:gd name="connsiteY7" fmla="*/ 1549400 h 2362200"/>
                <a:gd name="connsiteX8" fmla="*/ 326743 w 841093"/>
                <a:gd name="connsiteY8" fmla="*/ 1536700 h 2362200"/>
                <a:gd name="connsiteX9" fmla="*/ 314043 w 841093"/>
                <a:gd name="connsiteY9" fmla="*/ 1600200 h 2362200"/>
                <a:gd name="connsiteX10" fmla="*/ 307693 w 841093"/>
                <a:gd name="connsiteY10" fmla="*/ 1701800 h 2362200"/>
                <a:gd name="connsiteX11" fmla="*/ 599793 w 841093"/>
                <a:gd name="connsiteY11" fmla="*/ 2362200 h 2362200"/>
                <a:gd name="connsiteX0" fmla="*/ 841093 w 841093"/>
                <a:gd name="connsiteY0" fmla="*/ 0 h 2362200"/>
                <a:gd name="connsiteX1" fmla="*/ 358493 w 841093"/>
                <a:gd name="connsiteY1" fmla="*/ 342900 h 2362200"/>
                <a:gd name="connsiteX2" fmla="*/ 306106 w 841093"/>
                <a:gd name="connsiteY2" fmla="*/ 634206 h 2362200"/>
                <a:gd name="connsiteX3" fmla="*/ 308488 w 841093"/>
                <a:gd name="connsiteY3" fmla="*/ 769937 h 2362200"/>
                <a:gd name="connsiteX4" fmla="*/ 307693 w 841093"/>
                <a:gd name="connsiteY4" fmla="*/ 844550 h 2362200"/>
                <a:gd name="connsiteX5" fmla="*/ 15593 w 841093"/>
                <a:gd name="connsiteY5" fmla="*/ 1473200 h 2362200"/>
                <a:gd name="connsiteX6" fmla="*/ 47343 w 841093"/>
                <a:gd name="connsiteY6" fmla="*/ 1504950 h 2362200"/>
                <a:gd name="connsiteX7" fmla="*/ 110843 w 841093"/>
                <a:gd name="connsiteY7" fmla="*/ 1460500 h 2362200"/>
                <a:gd name="connsiteX8" fmla="*/ 263243 w 841093"/>
                <a:gd name="connsiteY8" fmla="*/ 1549400 h 2362200"/>
                <a:gd name="connsiteX9" fmla="*/ 326743 w 841093"/>
                <a:gd name="connsiteY9" fmla="*/ 1536700 h 2362200"/>
                <a:gd name="connsiteX10" fmla="*/ 314043 w 841093"/>
                <a:gd name="connsiteY10" fmla="*/ 1600200 h 2362200"/>
                <a:gd name="connsiteX11" fmla="*/ 307693 w 841093"/>
                <a:gd name="connsiteY11" fmla="*/ 1701800 h 2362200"/>
                <a:gd name="connsiteX12" fmla="*/ 599793 w 841093"/>
                <a:gd name="connsiteY12" fmla="*/ 2362200 h 2362200"/>
                <a:gd name="connsiteX0" fmla="*/ 841093 w 841093"/>
                <a:gd name="connsiteY0" fmla="*/ 0 h 2362200"/>
                <a:gd name="connsiteX1" fmla="*/ 358493 w 841093"/>
                <a:gd name="connsiteY1" fmla="*/ 342900 h 2362200"/>
                <a:gd name="connsiteX2" fmla="*/ 258481 w 841093"/>
                <a:gd name="connsiteY2" fmla="*/ 746124 h 2362200"/>
                <a:gd name="connsiteX3" fmla="*/ 308488 w 841093"/>
                <a:gd name="connsiteY3" fmla="*/ 769937 h 2362200"/>
                <a:gd name="connsiteX4" fmla="*/ 307693 w 841093"/>
                <a:gd name="connsiteY4" fmla="*/ 844550 h 2362200"/>
                <a:gd name="connsiteX5" fmla="*/ 15593 w 841093"/>
                <a:gd name="connsiteY5" fmla="*/ 1473200 h 2362200"/>
                <a:gd name="connsiteX6" fmla="*/ 47343 w 841093"/>
                <a:gd name="connsiteY6" fmla="*/ 1504950 h 2362200"/>
                <a:gd name="connsiteX7" fmla="*/ 110843 w 841093"/>
                <a:gd name="connsiteY7" fmla="*/ 1460500 h 2362200"/>
                <a:gd name="connsiteX8" fmla="*/ 263243 w 841093"/>
                <a:gd name="connsiteY8" fmla="*/ 1549400 h 2362200"/>
                <a:gd name="connsiteX9" fmla="*/ 326743 w 841093"/>
                <a:gd name="connsiteY9" fmla="*/ 1536700 h 2362200"/>
                <a:gd name="connsiteX10" fmla="*/ 314043 w 841093"/>
                <a:gd name="connsiteY10" fmla="*/ 1600200 h 2362200"/>
                <a:gd name="connsiteX11" fmla="*/ 307693 w 841093"/>
                <a:gd name="connsiteY11" fmla="*/ 1701800 h 2362200"/>
                <a:gd name="connsiteX12" fmla="*/ 599793 w 841093"/>
                <a:gd name="connsiteY12" fmla="*/ 2362200 h 2362200"/>
                <a:gd name="connsiteX0" fmla="*/ 841093 w 841093"/>
                <a:gd name="connsiteY0" fmla="*/ 0 h 2362200"/>
                <a:gd name="connsiteX1" fmla="*/ 358493 w 841093"/>
                <a:gd name="connsiteY1" fmla="*/ 342900 h 2362200"/>
                <a:gd name="connsiteX2" fmla="*/ 270387 w 841093"/>
                <a:gd name="connsiteY2" fmla="*/ 605631 h 2362200"/>
                <a:gd name="connsiteX3" fmla="*/ 258481 w 841093"/>
                <a:gd name="connsiteY3" fmla="*/ 746124 h 2362200"/>
                <a:gd name="connsiteX4" fmla="*/ 308488 w 841093"/>
                <a:gd name="connsiteY4" fmla="*/ 769937 h 2362200"/>
                <a:gd name="connsiteX5" fmla="*/ 307693 w 841093"/>
                <a:gd name="connsiteY5" fmla="*/ 844550 h 2362200"/>
                <a:gd name="connsiteX6" fmla="*/ 15593 w 841093"/>
                <a:gd name="connsiteY6" fmla="*/ 1473200 h 2362200"/>
                <a:gd name="connsiteX7" fmla="*/ 47343 w 841093"/>
                <a:gd name="connsiteY7" fmla="*/ 1504950 h 2362200"/>
                <a:gd name="connsiteX8" fmla="*/ 110843 w 841093"/>
                <a:gd name="connsiteY8" fmla="*/ 1460500 h 2362200"/>
                <a:gd name="connsiteX9" fmla="*/ 263243 w 841093"/>
                <a:gd name="connsiteY9" fmla="*/ 1549400 h 2362200"/>
                <a:gd name="connsiteX10" fmla="*/ 326743 w 841093"/>
                <a:gd name="connsiteY10" fmla="*/ 1536700 h 2362200"/>
                <a:gd name="connsiteX11" fmla="*/ 314043 w 841093"/>
                <a:gd name="connsiteY11" fmla="*/ 1600200 h 2362200"/>
                <a:gd name="connsiteX12" fmla="*/ 307693 w 841093"/>
                <a:gd name="connsiteY12" fmla="*/ 1701800 h 2362200"/>
                <a:gd name="connsiteX13" fmla="*/ 599793 w 841093"/>
                <a:gd name="connsiteY13" fmla="*/ 2362200 h 2362200"/>
                <a:gd name="connsiteX0" fmla="*/ 841093 w 841093"/>
                <a:gd name="connsiteY0" fmla="*/ 0 h 2362200"/>
                <a:gd name="connsiteX1" fmla="*/ 358493 w 841093"/>
                <a:gd name="connsiteY1" fmla="*/ 342900 h 2362200"/>
                <a:gd name="connsiteX2" fmla="*/ 289437 w 841093"/>
                <a:gd name="connsiteY2" fmla="*/ 624681 h 2362200"/>
                <a:gd name="connsiteX3" fmla="*/ 258481 w 841093"/>
                <a:gd name="connsiteY3" fmla="*/ 746124 h 2362200"/>
                <a:gd name="connsiteX4" fmla="*/ 308488 w 841093"/>
                <a:gd name="connsiteY4" fmla="*/ 769937 h 2362200"/>
                <a:gd name="connsiteX5" fmla="*/ 307693 w 841093"/>
                <a:gd name="connsiteY5" fmla="*/ 844550 h 2362200"/>
                <a:gd name="connsiteX6" fmla="*/ 15593 w 841093"/>
                <a:gd name="connsiteY6" fmla="*/ 1473200 h 2362200"/>
                <a:gd name="connsiteX7" fmla="*/ 47343 w 841093"/>
                <a:gd name="connsiteY7" fmla="*/ 1504950 h 2362200"/>
                <a:gd name="connsiteX8" fmla="*/ 110843 w 841093"/>
                <a:gd name="connsiteY8" fmla="*/ 1460500 h 2362200"/>
                <a:gd name="connsiteX9" fmla="*/ 263243 w 841093"/>
                <a:gd name="connsiteY9" fmla="*/ 1549400 h 2362200"/>
                <a:gd name="connsiteX10" fmla="*/ 326743 w 841093"/>
                <a:gd name="connsiteY10" fmla="*/ 1536700 h 2362200"/>
                <a:gd name="connsiteX11" fmla="*/ 314043 w 841093"/>
                <a:gd name="connsiteY11" fmla="*/ 1600200 h 2362200"/>
                <a:gd name="connsiteX12" fmla="*/ 307693 w 841093"/>
                <a:gd name="connsiteY12" fmla="*/ 1701800 h 2362200"/>
                <a:gd name="connsiteX13" fmla="*/ 599793 w 841093"/>
                <a:gd name="connsiteY13" fmla="*/ 2362200 h 2362200"/>
                <a:gd name="connsiteX0" fmla="*/ 841093 w 841093"/>
                <a:gd name="connsiteY0" fmla="*/ 0 h 2362200"/>
                <a:gd name="connsiteX1" fmla="*/ 358493 w 841093"/>
                <a:gd name="connsiteY1" fmla="*/ 342900 h 2362200"/>
                <a:gd name="connsiteX2" fmla="*/ 294199 w 841093"/>
                <a:gd name="connsiteY2" fmla="*/ 512763 h 2362200"/>
                <a:gd name="connsiteX3" fmla="*/ 289437 w 841093"/>
                <a:gd name="connsiteY3" fmla="*/ 624681 h 2362200"/>
                <a:gd name="connsiteX4" fmla="*/ 258481 w 841093"/>
                <a:gd name="connsiteY4" fmla="*/ 746124 h 2362200"/>
                <a:gd name="connsiteX5" fmla="*/ 308488 w 841093"/>
                <a:gd name="connsiteY5" fmla="*/ 769937 h 2362200"/>
                <a:gd name="connsiteX6" fmla="*/ 307693 w 841093"/>
                <a:gd name="connsiteY6" fmla="*/ 844550 h 2362200"/>
                <a:gd name="connsiteX7" fmla="*/ 15593 w 841093"/>
                <a:gd name="connsiteY7" fmla="*/ 1473200 h 2362200"/>
                <a:gd name="connsiteX8" fmla="*/ 47343 w 841093"/>
                <a:gd name="connsiteY8" fmla="*/ 1504950 h 2362200"/>
                <a:gd name="connsiteX9" fmla="*/ 110843 w 841093"/>
                <a:gd name="connsiteY9" fmla="*/ 1460500 h 2362200"/>
                <a:gd name="connsiteX10" fmla="*/ 263243 w 841093"/>
                <a:gd name="connsiteY10" fmla="*/ 1549400 h 2362200"/>
                <a:gd name="connsiteX11" fmla="*/ 326743 w 841093"/>
                <a:gd name="connsiteY11" fmla="*/ 1536700 h 2362200"/>
                <a:gd name="connsiteX12" fmla="*/ 314043 w 841093"/>
                <a:gd name="connsiteY12" fmla="*/ 1600200 h 2362200"/>
                <a:gd name="connsiteX13" fmla="*/ 307693 w 841093"/>
                <a:gd name="connsiteY13" fmla="*/ 1701800 h 2362200"/>
                <a:gd name="connsiteX14" fmla="*/ 599793 w 841093"/>
                <a:gd name="connsiteY14" fmla="*/ 2362200 h 2362200"/>
                <a:gd name="connsiteX0" fmla="*/ 841093 w 841093"/>
                <a:gd name="connsiteY0" fmla="*/ 0 h 2362200"/>
                <a:gd name="connsiteX1" fmla="*/ 358493 w 841093"/>
                <a:gd name="connsiteY1" fmla="*/ 342900 h 2362200"/>
                <a:gd name="connsiteX2" fmla="*/ 334680 w 841093"/>
                <a:gd name="connsiteY2" fmla="*/ 619919 h 2362200"/>
                <a:gd name="connsiteX3" fmla="*/ 289437 w 841093"/>
                <a:gd name="connsiteY3" fmla="*/ 624681 h 2362200"/>
                <a:gd name="connsiteX4" fmla="*/ 258481 w 841093"/>
                <a:gd name="connsiteY4" fmla="*/ 746124 h 2362200"/>
                <a:gd name="connsiteX5" fmla="*/ 308488 w 841093"/>
                <a:gd name="connsiteY5" fmla="*/ 769937 h 2362200"/>
                <a:gd name="connsiteX6" fmla="*/ 307693 w 841093"/>
                <a:gd name="connsiteY6" fmla="*/ 844550 h 2362200"/>
                <a:gd name="connsiteX7" fmla="*/ 15593 w 841093"/>
                <a:gd name="connsiteY7" fmla="*/ 1473200 h 2362200"/>
                <a:gd name="connsiteX8" fmla="*/ 47343 w 841093"/>
                <a:gd name="connsiteY8" fmla="*/ 1504950 h 2362200"/>
                <a:gd name="connsiteX9" fmla="*/ 110843 w 841093"/>
                <a:gd name="connsiteY9" fmla="*/ 1460500 h 2362200"/>
                <a:gd name="connsiteX10" fmla="*/ 263243 w 841093"/>
                <a:gd name="connsiteY10" fmla="*/ 1549400 h 2362200"/>
                <a:gd name="connsiteX11" fmla="*/ 326743 w 841093"/>
                <a:gd name="connsiteY11" fmla="*/ 1536700 h 2362200"/>
                <a:gd name="connsiteX12" fmla="*/ 314043 w 841093"/>
                <a:gd name="connsiteY12" fmla="*/ 1600200 h 2362200"/>
                <a:gd name="connsiteX13" fmla="*/ 307693 w 841093"/>
                <a:gd name="connsiteY13" fmla="*/ 1701800 h 2362200"/>
                <a:gd name="connsiteX14" fmla="*/ 599793 w 841093"/>
                <a:gd name="connsiteY14" fmla="*/ 2362200 h 2362200"/>
                <a:gd name="connsiteX0" fmla="*/ 841093 w 841093"/>
                <a:gd name="connsiteY0" fmla="*/ 0 h 2362200"/>
                <a:gd name="connsiteX1" fmla="*/ 358493 w 841093"/>
                <a:gd name="connsiteY1" fmla="*/ 342900 h 2362200"/>
                <a:gd name="connsiteX2" fmla="*/ 320393 w 841093"/>
                <a:gd name="connsiteY2" fmla="*/ 500856 h 2362200"/>
                <a:gd name="connsiteX3" fmla="*/ 334680 w 841093"/>
                <a:gd name="connsiteY3" fmla="*/ 619919 h 2362200"/>
                <a:gd name="connsiteX4" fmla="*/ 289437 w 841093"/>
                <a:gd name="connsiteY4" fmla="*/ 624681 h 2362200"/>
                <a:gd name="connsiteX5" fmla="*/ 258481 w 841093"/>
                <a:gd name="connsiteY5" fmla="*/ 746124 h 2362200"/>
                <a:gd name="connsiteX6" fmla="*/ 308488 w 841093"/>
                <a:gd name="connsiteY6" fmla="*/ 769937 h 2362200"/>
                <a:gd name="connsiteX7" fmla="*/ 307693 w 841093"/>
                <a:gd name="connsiteY7" fmla="*/ 844550 h 2362200"/>
                <a:gd name="connsiteX8" fmla="*/ 15593 w 841093"/>
                <a:gd name="connsiteY8" fmla="*/ 1473200 h 2362200"/>
                <a:gd name="connsiteX9" fmla="*/ 47343 w 841093"/>
                <a:gd name="connsiteY9" fmla="*/ 1504950 h 2362200"/>
                <a:gd name="connsiteX10" fmla="*/ 110843 w 841093"/>
                <a:gd name="connsiteY10" fmla="*/ 1460500 h 2362200"/>
                <a:gd name="connsiteX11" fmla="*/ 263243 w 841093"/>
                <a:gd name="connsiteY11" fmla="*/ 1549400 h 2362200"/>
                <a:gd name="connsiteX12" fmla="*/ 326743 w 841093"/>
                <a:gd name="connsiteY12" fmla="*/ 1536700 h 2362200"/>
                <a:gd name="connsiteX13" fmla="*/ 314043 w 841093"/>
                <a:gd name="connsiteY13" fmla="*/ 1600200 h 2362200"/>
                <a:gd name="connsiteX14" fmla="*/ 307693 w 841093"/>
                <a:gd name="connsiteY14" fmla="*/ 1701800 h 2362200"/>
                <a:gd name="connsiteX15" fmla="*/ 599793 w 841093"/>
                <a:gd name="connsiteY15" fmla="*/ 2362200 h 2362200"/>
                <a:gd name="connsiteX0" fmla="*/ 841093 w 841093"/>
                <a:gd name="connsiteY0" fmla="*/ 0 h 2362200"/>
                <a:gd name="connsiteX1" fmla="*/ 572806 w 841093"/>
                <a:gd name="connsiteY1" fmla="*/ 192882 h 2362200"/>
                <a:gd name="connsiteX2" fmla="*/ 320393 w 841093"/>
                <a:gd name="connsiteY2" fmla="*/ 500856 h 2362200"/>
                <a:gd name="connsiteX3" fmla="*/ 334680 w 841093"/>
                <a:gd name="connsiteY3" fmla="*/ 619919 h 2362200"/>
                <a:gd name="connsiteX4" fmla="*/ 289437 w 841093"/>
                <a:gd name="connsiteY4" fmla="*/ 624681 h 2362200"/>
                <a:gd name="connsiteX5" fmla="*/ 258481 w 841093"/>
                <a:gd name="connsiteY5" fmla="*/ 746124 h 2362200"/>
                <a:gd name="connsiteX6" fmla="*/ 308488 w 841093"/>
                <a:gd name="connsiteY6" fmla="*/ 769937 h 2362200"/>
                <a:gd name="connsiteX7" fmla="*/ 307693 w 841093"/>
                <a:gd name="connsiteY7" fmla="*/ 844550 h 2362200"/>
                <a:gd name="connsiteX8" fmla="*/ 15593 w 841093"/>
                <a:gd name="connsiteY8" fmla="*/ 1473200 h 2362200"/>
                <a:gd name="connsiteX9" fmla="*/ 47343 w 841093"/>
                <a:gd name="connsiteY9" fmla="*/ 1504950 h 2362200"/>
                <a:gd name="connsiteX10" fmla="*/ 110843 w 841093"/>
                <a:gd name="connsiteY10" fmla="*/ 1460500 h 2362200"/>
                <a:gd name="connsiteX11" fmla="*/ 263243 w 841093"/>
                <a:gd name="connsiteY11" fmla="*/ 1549400 h 2362200"/>
                <a:gd name="connsiteX12" fmla="*/ 326743 w 841093"/>
                <a:gd name="connsiteY12" fmla="*/ 1536700 h 2362200"/>
                <a:gd name="connsiteX13" fmla="*/ 314043 w 841093"/>
                <a:gd name="connsiteY13" fmla="*/ 1600200 h 2362200"/>
                <a:gd name="connsiteX14" fmla="*/ 307693 w 841093"/>
                <a:gd name="connsiteY14" fmla="*/ 1701800 h 2362200"/>
                <a:gd name="connsiteX15" fmla="*/ 599793 w 841093"/>
                <a:gd name="connsiteY15" fmla="*/ 2362200 h 2362200"/>
                <a:gd name="connsiteX0" fmla="*/ 841093 w 841093"/>
                <a:gd name="connsiteY0" fmla="*/ 0 h 2362200"/>
                <a:gd name="connsiteX1" fmla="*/ 320393 w 841093"/>
                <a:gd name="connsiteY1" fmla="*/ 500856 h 2362200"/>
                <a:gd name="connsiteX2" fmla="*/ 334680 w 841093"/>
                <a:gd name="connsiteY2" fmla="*/ 619919 h 2362200"/>
                <a:gd name="connsiteX3" fmla="*/ 289437 w 841093"/>
                <a:gd name="connsiteY3" fmla="*/ 624681 h 2362200"/>
                <a:gd name="connsiteX4" fmla="*/ 258481 w 841093"/>
                <a:gd name="connsiteY4" fmla="*/ 746124 h 2362200"/>
                <a:gd name="connsiteX5" fmla="*/ 308488 w 841093"/>
                <a:gd name="connsiteY5" fmla="*/ 769937 h 2362200"/>
                <a:gd name="connsiteX6" fmla="*/ 307693 w 841093"/>
                <a:gd name="connsiteY6" fmla="*/ 844550 h 2362200"/>
                <a:gd name="connsiteX7" fmla="*/ 15593 w 841093"/>
                <a:gd name="connsiteY7" fmla="*/ 1473200 h 2362200"/>
                <a:gd name="connsiteX8" fmla="*/ 47343 w 841093"/>
                <a:gd name="connsiteY8" fmla="*/ 1504950 h 2362200"/>
                <a:gd name="connsiteX9" fmla="*/ 110843 w 841093"/>
                <a:gd name="connsiteY9" fmla="*/ 1460500 h 2362200"/>
                <a:gd name="connsiteX10" fmla="*/ 263243 w 841093"/>
                <a:gd name="connsiteY10" fmla="*/ 1549400 h 2362200"/>
                <a:gd name="connsiteX11" fmla="*/ 326743 w 841093"/>
                <a:gd name="connsiteY11" fmla="*/ 1536700 h 2362200"/>
                <a:gd name="connsiteX12" fmla="*/ 314043 w 841093"/>
                <a:gd name="connsiteY12" fmla="*/ 1600200 h 2362200"/>
                <a:gd name="connsiteX13" fmla="*/ 307693 w 841093"/>
                <a:gd name="connsiteY13" fmla="*/ 1701800 h 2362200"/>
                <a:gd name="connsiteX14" fmla="*/ 599793 w 841093"/>
                <a:gd name="connsiteY14" fmla="*/ 2362200 h 2362200"/>
                <a:gd name="connsiteX0" fmla="*/ 841093 w 841093"/>
                <a:gd name="connsiteY0" fmla="*/ 0 h 2362200"/>
                <a:gd name="connsiteX1" fmla="*/ 356112 w 841093"/>
                <a:gd name="connsiteY1" fmla="*/ 334168 h 2362200"/>
                <a:gd name="connsiteX2" fmla="*/ 334680 w 841093"/>
                <a:gd name="connsiteY2" fmla="*/ 619919 h 2362200"/>
                <a:gd name="connsiteX3" fmla="*/ 289437 w 841093"/>
                <a:gd name="connsiteY3" fmla="*/ 624681 h 2362200"/>
                <a:gd name="connsiteX4" fmla="*/ 258481 w 841093"/>
                <a:gd name="connsiteY4" fmla="*/ 746124 h 2362200"/>
                <a:gd name="connsiteX5" fmla="*/ 308488 w 841093"/>
                <a:gd name="connsiteY5" fmla="*/ 769937 h 2362200"/>
                <a:gd name="connsiteX6" fmla="*/ 307693 w 841093"/>
                <a:gd name="connsiteY6" fmla="*/ 844550 h 2362200"/>
                <a:gd name="connsiteX7" fmla="*/ 15593 w 841093"/>
                <a:gd name="connsiteY7" fmla="*/ 1473200 h 2362200"/>
                <a:gd name="connsiteX8" fmla="*/ 47343 w 841093"/>
                <a:gd name="connsiteY8" fmla="*/ 1504950 h 2362200"/>
                <a:gd name="connsiteX9" fmla="*/ 110843 w 841093"/>
                <a:gd name="connsiteY9" fmla="*/ 1460500 h 2362200"/>
                <a:gd name="connsiteX10" fmla="*/ 263243 w 841093"/>
                <a:gd name="connsiteY10" fmla="*/ 1549400 h 2362200"/>
                <a:gd name="connsiteX11" fmla="*/ 326743 w 841093"/>
                <a:gd name="connsiteY11" fmla="*/ 1536700 h 2362200"/>
                <a:gd name="connsiteX12" fmla="*/ 314043 w 841093"/>
                <a:gd name="connsiteY12" fmla="*/ 1600200 h 2362200"/>
                <a:gd name="connsiteX13" fmla="*/ 307693 w 841093"/>
                <a:gd name="connsiteY13" fmla="*/ 1701800 h 2362200"/>
                <a:gd name="connsiteX14" fmla="*/ 599793 w 841093"/>
                <a:gd name="connsiteY14" fmla="*/ 2362200 h 2362200"/>
                <a:gd name="connsiteX0" fmla="*/ 841093 w 841093"/>
                <a:gd name="connsiteY0" fmla="*/ 0 h 2362200"/>
                <a:gd name="connsiteX1" fmla="*/ 432312 w 841093"/>
                <a:gd name="connsiteY1" fmla="*/ 262731 h 2362200"/>
                <a:gd name="connsiteX2" fmla="*/ 356112 w 841093"/>
                <a:gd name="connsiteY2" fmla="*/ 334168 h 2362200"/>
                <a:gd name="connsiteX3" fmla="*/ 334680 w 841093"/>
                <a:gd name="connsiteY3" fmla="*/ 619919 h 2362200"/>
                <a:gd name="connsiteX4" fmla="*/ 289437 w 841093"/>
                <a:gd name="connsiteY4" fmla="*/ 624681 h 2362200"/>
                <a:gd name="connsiteX5" fmla="*/ 258481 w 841093"/>
                <a:gd name="connsiteY5" fmla="*/ 746124 h 2362200"/>
                <a:gd name="connsiteX6" fmla="*/ 308488 w 841093"/>
                <a:gd name="connsiteY6" fmla="*/ 769937 h 2362200"/>
                <a:gd name="connsiteX7" fmla="*/ 307693 w 841093"/>
                <a:gd name="connsiteY7" fmla="*/ 844550 h 2362200"/>
                <a:gd name="connsiteX8" fmla="*/ 15593 w 841093"/>
                <a:gd name="connsiteY8" fmla="*/ 1473200 h 2362200"/>
                <a:gd name="connsiteX9" fmla="*/ 47343 w 841093"/>
                <a:gd name="connsiteY9" fmla="*/ 1504950 h 2362200"/>
                <a:gd name="connsiteX10" fmla="*/ 110843 w 841093"/>
                <a:gd name="connsiteY10" fmla="*/ 1460500 h 2362200"/>
                <a:gd name="connsiteX11" fmla="*/ 263243 w 841093"/>
                <a:gd name="connsiteY11" fmla="*/ 1549400 h 2362200"/>
                <a:gd name="connsiteX12" fmla="*/ 326743 w 841093"/>
                <a:gd name="connsiteY12" fmla="*/ 1536700 h 2362200"/>
                <a:gd name="connsiteX13" fmla="*/ 314043 w 841093"/>
                <a:gd name="connsiteY13" fmla="*/ 1600200 h 2362200"/>
                <a:gd name="connsiteX14" fmla="*/ 307693 w 841093"/>
                <a:gd name="connsiteY14" fmla="*/ 1701800 h 2362200"/>
                <a:gd name="connsiteX15" fmla="*/ 599793 w 841093"/>
                <a:gd name="connsiteY15" fmla="*/ 2362200 h 2362200"/>
                <a:gd name="connsiteX0" fmla="*/ 841093 w 841093"/>
                <a:gd name="connsiteY0" fmla="*/ 0 h 2362200"/>
                <a:gd name="connsiteX1" fmla="*/ 379925 w 841093"/>
                <a:gd name="connsiteY1" fmla="*/ 227012 h 2362200"/>
                <a:gd name="connsiteX2" fmla="*/ 356112 w 841093"/>
                <a:gd name="connsiteY2" fmla="*/ 334168 h 2362200"/>
                <a:gd name="connsiteX3" fmla="*/ 334680 w 841093"/>
                <a:gd name="connsiteY3" fmla="*/ 619919 h 2362200"/>
                <a:gd name="connsiteX4" fmla="*/ 289437 w 841093"/>
                <a:gd name="connsiteY4" fmla="*/ 624681 h 2362200"/>
                <a:gd name="connsiteX5" fmla="*/ 258481 w 841093"/>
                <a:gd name="connsiteY5" fmla="*/ 746124 h 2362200"/>
                <a:gd name="connsiteX6" fmla="*/ 308488 w 841093"/>
                <a:gd name="connsiteY6" fmla="*/ 769937 h 2362200"/>
                <a:gd name="connsiteX7" fmla="*/ 307693 w 841093"/>
                <a:gd name="connsiteY7" fmla="*/ 844550 h 2362200"/>
                <a:gd name="connsiteX8" fmla="*/ 15593 w 841093"/>
                <a:gd name="connsiteY8" fmla="*/ 1473200 h 2362200"/>
                <a:gd name="connsiteX9" fmla="*/ 47343 w 841093"/>
                <a:gd name="connsiteY9" fmla="*/ 1504950 h 2362200"/>
                <a:gd name="connsiteX10" fmla="*/ 110843 w 841093"/>
                <a:gd name="connsiteY10" fmla="*/ 1460500 h 2362200"/>
                <a:gd name="connsiteX11" fmla="*/ 263243 w 841093"/>
                <a:gd name="connsiteY11" fmla="*/ 1549400 h 2362200"/>
                <a:gd name="connsiteX12" fmla="*/ 326743 w 841093"/>
                <a:gd name="connsiteY12" fmla="*/ 1536700 h 2362200"/>
                <a:gd name="connsiteX13" fmla="*/ 314043 w 841093"/>
                <a:gd name="connsiteY13" fmla="*/ 1600200 h 2362200"/>
                <a:gd name="connsiteX14" fmla="*/ 307693 w 841093"/>
                <a:gd name="connsiteY14" fmla="*/ 1701800 h 2362200"/>
                <a:gd name="connsiteX15" fmla="*/ 599793 w 841093"/>
                <a:gd name="connsiteY15" fmla="*/ 2362200 h 2362200"/>
                <a:gd name="connsiteX0" fmla="*/ 841093 w 841093"/>
                <a:gd name="connsiteY0" fmla="*/ 0 h 2362200"/>
                <a:gd name="connsiteX1" fmla="*/ 506131 w 841093"/>
                <a:gd name="connsiteY1" fmla="*/ 157956 h 2362200"/>
                <a:gd name="connsiteX2" fmla="*/ 379925 w 841093"/>
                <a:gd name="connsiteY2" fmla="*/ 227012 h 2362200"/>
                <a:gd name="connsiteX3" fmla="*/ 356112 w 841093"/>
                <a:gd name="connsiteY3" fmla="*/ 334168 h 2362200"/>
                <a:gd name="connsiteX4" fmla="*/ 334680 w 841093"/>
                <a:gd name="connsiteY4" fmla="*/ 619919 h 2362200"/>
                <a:gd name="connsiteX5" fmla="*/ 289437 w 841093"/>
                <a:gd name="connsiteY5" fmla="*/ 624681 h 2362200"/>
                <a:gd name="connsiteX6" fmla="*/ 258481 w 841093"/>
                <a:gd name="connsiteY6" fmla="*/ 746124 h 2362200"/>
                <a:gd name="connsiteX7" fmla="*/ 308488 w 841093"/>
                <a:gd name="connsiteY7" fmla="*/ 769937 h 2362200"/>
                <a:gd name="connsiteX8" fmla="*/ 307693 w 841093"/>
                <a:gd name="connsiteY8" fmla="*/ 844550 h 2362200"/>
                <a:gd name="connsiteX9" fmla="*/ 15593 w 841093"/>
                <a:gd name="connsiteY9" fmla="*/ 1473200 h 2362200"/>
                <a:gd name="connsiteX10" fmla="*/ 47343 w 841093"/>
                <a:gd name="connsiteY10" fmla="*/ 1504950 h 2362200"/>
                <a:gd name="connsiteX11" fmla="*/ 110843 w 841093"/>
                <a:gd name="connsiteY11" fmla="*/ 1460500 h 2362200"/>
                <a:gd name="connsiteX12" fmla="*/ 263243 w 841093"/>
                <a:gd name="connsiteY12" fmla="*/ 1549400 h 2362200"/>
                <a:gd name="connsiteX13" fmla="*/ 326743 w 841093"/>
                <a:gd name="connsiteY13" fmla="*/ 1536700 h 2362200"/>
                <a:gd name="connsiteX14" fmla="*/ 314043 w 841093"/>
                <a:gd name="connsiteY14" fmla="*/ 1600200 h 2362200"/>
                <a:gd name="connsiteX15" fmla="*/ 307693 w 841093"/>
                <a:gd name="connsiteY15" fmla="*/ 1701800 h 2362200"/>
                <a:gd name="connsiteX16" fmla="*/ 599793 w 841093"/>
                <a:gd name="connsiteY16" fmla="*/ 2362200 h 2362200"/>
                <a:gd name="connsiteX0" fmla="*/ 841093 w 841093"/>
                <a:gd name="connsiteY0" fmla="*/ 0 h 2362200"/>
                <a:gd name="connsiteX1" fmla="*/ 532325 w 841093"/>
                <a:gd name="connsiteY1" fmla="*/ 241299 h 2362200"/>
                <a:gd name="connsiteX2" fmla="*/ 379925 w 841093"/>
                <a:gd name="connsiteY2" fmla="*/ 227012 h 2362200"/>
                <a:gd name="connsiteX3" fmla="*/ 356112 w 841093"/>
                <a:gd name="connsiteY3" fmla="*/ 334168 h 2362200"/>
                <a:gd name="connsiteX4" fmla="*/ 334680 w 841093"/>
                <a:gd name="connsiteY4" fmla="*/ 619919 h 2362200"/>
                <a:gd name="connsiteX5" fmla="*/ 289437 w 841093"/>
                <a:gd name="connsiteY5" fmla="*/ 624681 h 2362200"/>
                <a:gd name="connsiteX6" fmla="*/ 258481 w 841093"/>
                <a:gd name="connsiteY6" fmla="*/ 746124 h 2362200"/>
                <a:gd name="connsiteX7" fmla="*/ 308488 w 841093"/>
                <a:gd name="connsiteY7" fmla="*/ 769937 h 2362200"/>
                <a:gd name="connsiteX8" fmla="*/ 307693 w 841093"/>
                <a:gd name="connsiteY8" fmla="*/ 844550 h 2362200"/>
                <a:gd name="connsiteX9" fmla="*/ 15593 w 841093"/>
                <a:gd name="connsiteY9" fmla="*/ 1473200 h 2362200"/>
                <a:gd name="connsiteX10" fmla="*/ 47343 w 841093"/>
                <a:gd name="connsiteY10" fmla="*/ 1504950 h 2362200"/>
                <a:gd name="connsiteX11" fmla="*/ 110843 w 841093"/>
                <a:gd name="connsiteY11" fmla="*/ 1460500 h 2362200"/>
                <a:gd name="connsiteX12" fmla="*/ 263243 w 841093"/>
                <a:gd name="connsiteY12" fmla="*/ 1549400 h 2362200"/>
                <a:gd name="connsiteX13" fmla="*/ 326743 w 841093"/>
                <a:gd name="connsiteY13" fmla="*/ 1536700 h 2362200"/>
                <a:gd name="connsiteX14" fmla="*/ 314043 w 841093"/>
                <a:gd name="connsiteY14" fmla="*/ 1600200 h 2362200"/>
                <a:gd name="connsiteX15" fmla="*/ 307693 w 841093"/>
                <a:gd name="connsiteY15" fmla="*/ 1701800 h 2362200"/>
                <a:gd name="connsiteX16" fmla="*/ 599793 w 841093"/>
                <a:gd name="connsiteY16" fmla="*/ 2362200 h 2362200"/>
                <a:gd name="connsiteX0" fmla="*/ 841093 w 841093"/>
                <a:gd name="connsiteY0" fmla="*/ 0 h 2362200"/>
                <a:gd name="connsiteX1" fmla="*/ 672818 w 841093"/>
                <a:gd name="connsiteY1" fmla="*/ 131763 h 2362200"/>
                <a:gd name="connsiteX2" fmla="*/ 532325 w 841093"/>
                <a:gd name="connsiteY2" fmla="*/ 241299 h 2362200"/>
                <a:gd name="connsiteX3" fmla="*/ 379925 w 841093"/>
                <a:gd name="connsiteY3" fmla="*/ 227012 h 2362200"/>
                <a:gd name="connsiteX4" fmla="*/ 356112 w 841093"/>
                <a:gd name="connsiteY4" fmla="*/ 334168 h 2362200"/>
                <a:gd name="connsiteX5" fmla="*/ 334680 w 841093"/>
                <a:gd name="connsiteY5" fmla="*/ 619919 h 2362200"/>
                <a:gd name="connsiteX6" fmla="*/ 289437 w 841093"/>
                <a:gd name="connsiteY6" fmla="*/ 624681 h 2362200"/>
                <a:gd name="connsiteX7" fmla="*/ 258481 w 841093"/>
                <a:gd name="connsiteY7" fmla="*/ 746124 h 2362200"/>
                <a:gd name="connsiteX8" fmla="*/ 308488 w 841093"/>
                <a:gd name="connsiteY8" fmla="*/ 769937 h 2362200"/>
                <a:gd name="connsiteX9" fmla="*/ 307693 w 841093"/>
                <a:gd name="connsiteY9" fmla="*/ 844550 h 2362200"/>
                <a:gd name="connsiteX10" fmla="*/ 15593 w 841093"/>
                <a:gd name="connsiteY10" fmla="*/ 1473200 h 2362200"/>
                <a:gd name="connsiteX11" fmla="*/ 47343 w 841093"/>
                <a:gd name="connsiteY11" fmla="*/ 1504950 h 2362200"/>
                <a:gd name="connsiteX12" fmla="*/ 110843 w 841093"/>
                <a:gd name="connsiteY12" fmla="*/ 1460500 h 2362200"/>
                <a:gd name="connsiteX13" fmla="*/ 263243 w 841093"/>
                <a:gd name="connsiteY13" fmla="*/ 1549400 h 2362200"/>
                <a:gd name="connsiteX14" fmla="*/ 326743 w 841093"/>
                <a:gd name="connsiteY14" fmla="*/ 1536700 h 2362200"/>
                <a:gd name="connsiteX15" fmla="*/ 314043 w 841093"/>
                <a:gd name="connsiteY15" fmla="*/ 1600200 h 2362200"/>
                <a:gd name="connsiteX16" fmla="*/ 307693 w 841093"/>
                <a:gd name="connsiteY16" fmla="*/ 1701800 h 2362200"/>
                <a:gd name="connsiteX17" fmla="*/ 599793 w 841093"/>
                <a:gd name="connsiteY17" fmla="*/ 2362200 h 2362200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56112 w 841093"/>
                <a:gd name="connsiteY4" fmla="*/ 371474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56112 w 841093"/>
                <a:gd name="connsiteY4" fmla="*/ 371474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56112 w 841093"/>
                <a:gd name="connsiteY4" fmla="*/ 371474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56112 w 841093"/>
                <a:gd name="connsiteY4" fmla="*/ 371474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56112 w 841093"/>
                <a:gd name="connsiteY4" fmla="*/ 371474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56112 w 841093"/>
                <a:gd name="connsiteY4" fmla="*/ 371474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56112 w 841093"/>
                <a:gd name="connsiteY4" fmla="*/ 371474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56112 w 841093"/>
                <a:gd name="connsiteY4" fmla="*/ 371474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56112 w 841093"/>
                <a:gd name="connsiteY4" fmla="*/ 371474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56112 w 841093"/>
                <a:gd name="connsiteY4" fmla="*/ 371474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56112 w 841093"/>
                <a:gd name="connsiteY4" fmla="*/ 371474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56112 w 841093"/>
                <a:gd name="connsiteY4" fmla="*/ 371474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56112 w 841093"/>
                <a:gd name="connsiteY4" fmla="*/ 371474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282294 w 841093"/>
                <a:gd name="connsiteY4" fmla="*/ 416718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425169 w 841093"/>
                <a:gd name="connsiteY4" fmla="*/ 473868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89437 w 841093"/>
                <a:gd name="connsiteY6" fmla="*/ 661987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96581 w 841093"/>
                <a:gd name="connsiteY6" fmla="*/ 671512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96581 w 841093"/>
                <a:gd name="connsiteY6" fmla="*/ 671512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96581 w 841093"/>
                <a:gd name="connsiteY6" fmla="*/ 671512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96581 w 841093"/>
                <a:gd name="connsiteY6" fmla="*/ 671512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96581 w 841093"/>
                <a:gd name="connsiteY6" fmla="*/ 671512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96581 w 841093"/>
                <a:gd name="connsiteY6" fmla="*/ 671512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96581 w 841093"/>
                <a:gd name="connsiteY6" fmla="*/ 671512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41093 w 841093"/>
                <a:gd name="connsiteY0" fmla="*/ 37306 h 2399506"/>
                <a:gd name="connsiteX1" fmla="*/ 587093 w 841093"/>
                <a:gd name="connsiteY1" fmla="*/ 0 h 2399506"/>
                <a:gd name="connsiteX2" fmla="*/ 532325 w 841093"/>
                <a:gd name="connsiteY2" fmla="*/ 278605 h 2399506"/>
                <a:gd name="connsiteX3" fmla="*/ 379925 w 841093"/>
                <a:gd name="connsiteY3" fmla="*/ 264318 h 2399506"/>
                <a:gd name="connsiteX4" fmla="*/ 360875 w 841093"/>
                <a:gd name="connsiteY4" fmla="*/ 369093 h 2399506"/>
                <a:gd name="connsiteX5" fmla="*/ 334680 w 841093"/>
                <a:gd name="connsiteY5" fmla="*/ 657225 h 2399506"/>
                <a:gd name="connsiteX6" fmla="*/ 296581 w 841093"/>
                <a:gd name="connsiteY6" fmla="*/ 671512 h 2399506"/>
                <a:gd name="connsiteX7" fmla="*/ 258481 w 841093"/>
                <a:gd name="connsiteY7" fmla="*/ 783430 h 2399506"/>
                <a:gd name="connsiteX8" fmla="*/ 308488 w 841093"/>
                <a:gd name="connsiteY8" fmla="*/ 807243 h 2399506"/>
                <a:gd name="connsiteX9" fmla="*/ 307693 w 841093"/>
                <a:gd name="connsiteY9" fmla="*/ 881856 h 2399506"/>
                <a:gd name="connsiteX10" fmla="*/ 15593 w 841093"/>
                <a:gd name="connsiteY10" fmla="*/ 1510506 h 2399506"/>
                <a:gd name="connsiteX11" fmla="*/ 47343 w 841093"/>
                <a:gd name="connsiteY11" fmla="*/ 1542256 h 2399506"/>
                <a:gd name="connsiteX12" fmla="*/ 110843 w 841093"/>
                <a:gd name="connsiteY12" fmla="*/ 1497806 h 2399506"/>
                <a:gd name="connsiteX13" fmla="*/ 263243 w 841093"/>
                <a:gd name="connsiteY13" fmla="*/ 1586706 h 2399506"/>
                <a:gd name="connsiteX14" fmla="*/ 326743 w 841093"/>
                <a:gd name="connsiteY14" fmla="*/ 1574006 h 2399506"/>
                <a:gd name="connsiteX15" fmla="*/ 314043 w 841093"/>
                <a:gd name="connsiteY15" fmla="*/ 1637506 h 2399506"/>
                <a:gd name="connsiteX16" fmla="*/ 307693 w 841093"/>
                <a:gd name="connsiteY16" fmla="*/ 1739106 h 2399506"/>
                <a:gd name="connsiteX17" fmla="*/ 599793 w 841093"/>
                <a:gd name="connsiteY17" fmla="*/ 2399506 h 2399506"/>
                <a:gd name="connsiteX0" fmla="*/ 839911 w 839911"/>
                <a:gd name="connsiteY0" fmla="*/ 37306 h 2399506"/>
                <a:gd name="connsiteX1" fmla="*/ 585911 w 839911"/>
                <a:gd name="connsiteY1" fmla="*/ 0 h 2399506"/>
                <a:gd name="connsiteX2" fmla="*/ 531143 w 839911"/>
                <a:gd name="connsiteY2" fmla="*/ 278605 h 2399506"/>
                <a:gd name="connsiteX3" fmla="*/ 378743 w 839911"/>
                <a:gd name="connsiteY3" fmla="*/ 264318 h 2399506"/>
                <a:gd name="connsiteX4" fmla="*/ 359693 w 839911"/>
                <a:gd name="connsiteY4" fmla="*/ 369093 h 2399506"/>
                <a:gd name="connsiteX5" fmla="*/ 333498 w 839911"/>
                <a:gd name="connsiteY5" fmla="*/ 657225 h 2399506"/>
                <a:gd name="connsiteX6" fmla="*/ 295399 w 839911"/>
                <a:gd name="connsiteY6" fmla="*/ 671512 h 2399506"/>
                <a:gd name="connsiteX7" fmla="*/ 257299 w 839911"/>
                <a:gd name="connsiteY7" fmla="*/ 783430 h 2399506"/>
                <a:gd name="connsiteX8" fmla="*/ 307306 w 839911"/>
                <a:gd name="connsiteY8" fmla="*/ 807243 h 2399506"/>
                <a:gd name="connsiteX9" fmla="*/ 289842 w 839911"/>
                <a:gd name="connsiteY9" fmla="*/ 910431 h 2399506"/>
                <a:gd name="connsiteX10" fmla="*/ 14411 w 839911"/>
                <a:gd name="connsiteY10" fmla="*/ 1510506 h 2399506"/>
                <a:gd name="connsiteX11" fmla="*/ 46161 w 839911"/>
                <a:gd name="connsiteY11" fmla="*/ 1542256 h 2399506"/>
                <a:gd name="connsiteX12" fmla="*/ 109661 w 839911"/>
                <a:gd name="connsiteY12" fmla="*/ 1497806 h 2399506"/>
                <a:gd name="connsiteX13" fmla="*/ 262061 w 839911"/>
                <a:gd name="connsiteY13" fmla="*/ 1586706 h 2399506"/>
                <a:gd name="connsiteX14" fmla="*/ 325561 w 839911"/>
                <a:gd name="connsiteY14" fmla="*/ 1574006 h 2399506"/>
                <a:gd name="connsiteX15" fmla="*/ 312861 w 839911"/>
                <a:gd name="connsiteY15" fmla="*/ 1637506 h 2399506"/>
                <a:gd name="connsiteX16" fmla="*/ 306511 w 839911"/>
                <a:gd name="connsiteY16" fmla="*/ 1739106 h 2399506"/>
                <a:gd name="connsiteX17" fmla="*/ 598611 w 839911"/>
                <a:gd name="connsiteY17" fmla="*/ 2399506 h 2399506"/>
                <a:gd name="connsiteX0" fmla="*/ 839911 w 839911"/>
                <a:gd name="connsiteY0" fmla="*/ 37306 h 2399506"/>
                <a:gd name="connsiteX1" fmla="*/ 585911 w 839911"/>
                <a:gd name="connsiteY1" fmla="*/ 0 h 2399506"/>
                <a:gd name="connsiteX2" fmla="*/ 531143 w 839911"/>
                <a:gd name="connsiteY2" fmla="*/ 278605 h 2399506"/>
                <a:gd name="connsiteX3" fmla="*/ 378743 w 839911"/>
                <a:gd name="connsiteY3" fmla="*/ 264318 h 2399506"/>
                <a:gd name="connsiteX4" fmla="*/ 359693 w 839911"/>
                <a:gd name="connsiteY4" fmla="*/ 369093 h 2399506"/>
                <a:gd name="connsiteX5" fmla="*/ 333498 w 839911"/>
                <a:gd name="connsiteY5" fmla="*/ 657225 h 2399506"/>
                <a:gd name="connsiteX6" fmla="*/ 295399 w 839911"/>
                <a:gd name="connsiteY6" fmla="*/ 671512 h 2399506"/>
                <a:gd name="connsiteX7" fmla="*/ 257299 w 839911"/>
                <a:gd name="connsiteY7" fmla="*/ 783430 h 2399506"/>
                <a:gd name="connsiteX8" fmla="*/ 307306 w 839911"/>
                <a:gd name="connsiteY8" fmla="*/ 807243 h 2399506"/>
                <a:gd name="connsiteX9" fmla="*/ 289842 w 839911"/>
                <a:gd name="connsiteY9" fmla="*/ 910431 h 2399506"/>
                <a:gd name="connsiteX10" fmla="*/ 14411 w 839911"/>
                <a:gd name="connsiteY10" fmla="*/ 1510506 h 2399506"/>
                <a:gd name="connsiteX11" fmla="*/ 46161 w 839911"/>
                <a:gd name="connsiteY11" fmla="*/ 1542256 h 2399506"/>
                <a:gd name="connsiteX12" fmla="*/ 109661 w 839911"/>
                <a:gd name="connsiteY12" fmla="*/ 1497806 h 2399506"/>
                <a:gd name="connsiteX13" fmla="*/ 262061 w 839911"/>
                <a:gd name="connsiteY13" fmla="*/ 1586706 h 2399506"/>
                <a:gd name="connsiteX14" fmla="*/ 325561 w 839911"/>
                <a:gd name="connsiteY14" fmla="*/ 1574006 h 2399506"/>
                <a:gd name="connsiteX15" fmla="*/ 312861 w 839911"/>
                <a:gd name="connsiteY15" fmla="*/ 1637506 h 2399506"/>
                <a:gd name="connsiteX16" fmla="*/ 306511 w 839911"/>
                <a:gd name="connsiteY16" fmla="*/ 1739106 h 2399506"/>
                <a:gd name="connsiteX17" fmla="*/ 598611 w 839911"/>
                <a:gd name="connsiteY17" fmla="*/ 2399506 h 2399506"/>
                <a:gd name="connsiteX0" fmla="*/ 839911 w 839911"/>
                <a:gd name="connsiteY0" fmla="*/ 37306 h 2399506"/>
                <a:gd name="connsiteX1" fmla="*/ 585911 w 839911"/>
                <a:gd name="connsiteY1" fmla="*/ 0 h 2399506"/>
                <a:gd name="connsiteX2" fmla="*/ 531143 w 839911"/>
                <a:gd name="connsiteY2" fmla="*/ 278605 h 2399506"/>
                <a:gd name="connsiteX3" fmla="*/ 378743 w 839911"/>
                <a:gd name="connsiteY3" fmla="*/ 264318 h 2399506"/>
                <a:gd name="connsiteX4" fmla="*/ 359693 w 839911"/>
                <a:gd name="connsiteY4" fmla="*/ 369093 h 2399506"/>
                <a:gd name="connsiteX5" fmla="*/ 333498 w 839911"/>
                <a:gd name="connsiteY5" fmla="*/ 657225 h 2399506"/>
                <a:gd name="connsiteX6" fmla="*/ 295399 w 839911"/>
                <a:gd name="connsiteY6" fmla="*/ 671512 h 2399506"/>
                <a:gd name="connsiteX7" fmla="*/ 257299 w 839911"/>
                <a:gd name="connsiteY7" fmla="*/ 783430 h 2399506"/>
                <a:gd name="connsiteX8" fmla="*/ 307306 w 839911"/>
                <a:gd name="connsiteY8" fmla="*/ 807243 h 2399506"/>
                <a:gd name="connsiteX9" fmla="*/ 289842 w 839911"/>
                <a:gd name="connsiteY9" fmla="*/ 910431 h 2399506"/>
                <a:gd name="connsiteX10" fmla="*/ 14411 w 839911"/>
                <a:gd name="connsiteY10" fmla="*/ 1510506 h 2399506"/>
                <a:gd name="connsiteX11" fmla="*/ 46161 w 839911"/>
                <a:gd name="connsiteY11" fmla="*/ 1542256 h 2399506"/>
                <a:gd name="connsiteX12" fmla="*/ 109661 w 839911"/>
                <a:gd name="connsiteY12" fmla="*/ 1497806 h 2399506"/>
                <a:gd name="connsiteX13" fmla="*/ 262061 w 839911"/>
                <a:gd name="connsiteY13" fmla="*/ 1586706 h 2399506"/>
                <a:gd name="connsiteX14" fmla="*/ 325561 w 839911"/>
                <a:gd name="connsiteY14" fmla="*/ 1574006 h 2399506"/>
                <a:gd name="connsiteX15" fmla="*/ 312861 w 839911"/>
                <a:gd name="connsiteY15" fmla="*/ 1637506 h 2399506"/>
                <a:gd name="connsiteX16" fmla="*/ 306511 w 839911"/>
                <a:gd name="connsiteY16" fmla="*/ 1739106 h 2399506"/>
                <a:gd name="connsiteX17" fmla="*/ 598611 w 839911"/>
                <a:gd name="connsiteY17" fmla="*/ 2399506 h 2399506"/>
                <a:gd name="connsiteX0" fmla="*/ 929031 w 929031"/>
                <a:gd name="connsiteY0" fmla="*/ 37306 h 2399506"/>
                <a:gd name="connsiteX1" fmla="*/ 675031 w 929031"/>
                <a:gd name="connsiteY1" fmla="*/ 0 h 2399506"/>
                <a:gd name="connsiteX2" fmla="*/ 620263 w 929031"/>
                <a:gd name="connsiteY2" fmla="*/ 278605 h 2399506"/>
                <a:gd name="connsiteX3" fmla="*/ 467863 w 929031"/>
                <a:gd name="connsiteY3" fmla="*/ 264318 h 2399506"/>
                <a:gd name="connsiteX4" fmla="*/ 448813 w 929031"/>
                <a:gd name="connsiteY4" fmla="*/ 369093 h 2399506"/>
                <a:gd name="connsiteX5" fmla="*/ 422618 w 929031"/>
                <a:gd name="connsiteY5" fmla="*/ 657225 h 2399506"/>
                <a:gd name="connsiteX6" fmla="*/ 384519 w 929031"/>
                <a:gd name="connsiteY6" fmla="*/ 671512 h 2399506"/>
                <a:gd name="connsiteX7" fmla="*/ 346419 w 929031"/>
                <a:gd name="connsiteY7" fmla="*/ 783430 h 2399506"/>
                <a:gd name="connsiteX8" fmla="*/ 396426 w 929031"/>
                <a:gd name="connsiteY8" fmla="*/ 807243 h 2399506"/>
                <a:gd name="connsiteX9" fmla="*/ 378962 w 929031"/>
                <a:gd name="connsiteY9" fmla="*/ 910431 h 2399506"/>
                <a:gd name="connsiteX10" fmla="*/ 103531 w 929031"/>
                <a:gd name="connsiteY10" fmla="*/ 1510506 h 2399506"/>
                <a:gd name="connsiteX11" fmla="*/ 135281 w 929031"/>
                <a:gd name="connsiteY11" fmla="*/ 1542256 h 2399506"/>
                <a:gd name="connsiteX12" fmla="*/ 198781 w 929031"/>
                <a:gd name="connsiteY12" fmla="*/ 1497806 h 2399506"/>
                <a:gd name="connsiteX13" fmla="*/ 351181 w 929031"/>
                <a:gd name="connsiteY13" fmla="*/ 1586706 h 2399506"/>
                <a:gd name="connsiteX14" fmla="*/ 414681 w 929031"/>
                <a:gd name="connsiteY14" fmla="*/ 1574006 h 2399506"/>
                <a:gd name="connsiteX15" fmla="*/ 401981 w 929031"/>
                <a:gd name="connsiteY15" fmla="*/ 1637506 h 2399506"/>
                <a:gd name="connsiteX16" fmla="*/ 395631 w 929031"/>
                <a:gd name="connsiteY16" fmla="*/ 1739106 h 2399506"/>
                <a:gd name="connsiteX17" fmla="*/ 687731 w 929031"/>
                <a:gd name="connsiteY17" fmla="*/ 2399506 h 2399506"/>
                <a:gd name="connsiteX0" fmla="*/ 866862 w 866862"/>
                <a:gd name="connsiteY0" fmla="*/ 37306 h 2399506"/>
                <a:gd name="connsiteX1" fmla="*/ 612862 w 866862"/>
                <a:gd name="connsiteY1" fmla="*/ 0 h 2399506"/>
                <a:gd name="connsiteX2" fmla="*/ 558094 w 866862"/>
                <a:gd name="connsiteY2" fmla="*/ 278605 h 2399506"/>
                <a:gd name="connsiteX3" fmla="*/ 405694 w 866862"/>
                <a:gd name="connsiteY3" fmla="*/ 264318 h 2399506"/>
                <a:gd name="connsiteX4" fmla="*/ 386644 w 866862"/>
                <a:gd name="connsiteY4" fmla="*/ 369093 h 2399506"/>
                <a:gd name="connsiteX5" fmla="*/ 360449 w 866862"/>
                <a:gd name="connsiteY5" fmla="*/ 657225 h 2399506"/>
                <a:gd name="connsiteX6" fmla="*/ 322350 w 866862"/>
                <a:gd name="connsiteY6" fmla="*/ 671512 h 2399506"/>
                <a:gd name="connsiteX7" fmla="*/ 284250 w 866862"/>
                <a:gd name="connsiteY7" fmla="*/ 783430 h 2399506"/>
                <a:gd name="connsiteX8" fmla="*/ 334257 w 866862"/>
                <a:gd name="connsiteY8" fmla="*/ 807243 h 2399506"/>
                <a:gd name="connsiteX9" fmla="*/ 316793 w 866862"/>
                <a:gd name="connsiteY9" fmla="*/ 910431 h 2399506"/>
                <a:gd name="connsiteX10" fmla="*/ 41362 w 866862"/>
                <a:gd name="connsiteY10" fmla="*/ 1510506 h 2399506"/>
                <a:gd name="connsiteX11" fmla="*/ 73112 w 866862"/>
                <a:gd name="connsiteY11" fmla="*/ 1542256 h 2399506"/>
                <a:gd name="connsiteX12" fmla="*/ 136612 w 866862"/>
                <a:gd name="connsiteY12" fmla="*/ 1497806 h 2399506"/>
                <a:gd name="connsiteX13" fmla="*/ 289012 w 866862"/>
                <a:gd name="connsiteY13" fmla="*/ 1586706 h 2399506"/>
                <a:gd name="connsiteX14" fmla="*/ 352512 w 866862"/>
                <a:gd name="connsiteY14" fmla="*/ 1574006 h 2399506"/>
                <a:gd name="connsiteX15" fmla="*/ 339812 w 866862"/>
                <a:gd name="connsiteY15" fmla="*/ 1637506 h 2399506"/>
                <a:gd name="connsiteX16" fmla="*/ 333462 w 866862"/>
                <a:gd name="connsiteY16" fmla="*/ 1739106 h 2399506"/>
                <a:gd name="connsiteX17" fmla="*/ 625562 w 866862"/>
                <a:gd name="connsiteY17" fmla="*/ 2399506 h 2399506"/>
                <a:gd name="connsiteX0" fmla="*/ 826688 w 826688"/>
                <a:gd name="connsiteY0" fmla="*/ 37306 h 2399506"/>
                <a:gd name="connsiteX1" fmla="*/ 572688 w 826688"/>
                <a:gd name="connsiteY1" fmla="*/ 0 h 2399506"/>
                <a:gd name="connsiteX2" fmla="*/ 517920 w 826688"/>
                <a:gd name="connsiteY2" fmla="*/ 278605 h 2399506"/>
                <a:gd name="connsiteX3" fmla="*/ 365520 w 826688"/>
                <a:gd name="connsiteY3" fmla="*/ 264318 h 2399506"/>
                <a:gd name="connsiteX4" fmla="*/ 346470 w 826688"/>
                <a:gd name="connsiteY4" fmla="*/ 369093 h 2399506"/>
                <a:gd name="connsiteX5" fmla="*/ 320275 w 826688"/>
                <a:gd name="connsiteY5" fmla="*/ 657225 h 2399506"/>
                <a:gd name="connsiteX6" fmla="*/ 282176 w 826688"/>
                <a:gd name="connsiteY6" fmla="*/ 671512 h 2399506"/>
                <a:gd name="connsiteX7" fmla="*/ 244076 w 826688"/>
                <a:gd name="connsiteY7" fmla="*/ 783430 h 2399506"/>
                <a:gd name="connsiteX8" fmla="*/ 294083 w 826688"/>
                <a:gd name="connsiteY8" fmla="*/ 807243 h 2399506"/>
                <a:gd name="connsiteX9" fmla="*/ 276619 w 826688"/>
                <a:gd name="connsiteY9" fmla="*/ 910431 h 2399506"/>
                <a:gd name="connsiteX10" fmla="*/ 1188 w 826688"/>
                <a:gd name="connsiteY10" fmla="*/ 1510506 h 2399506"/>
                <a:gd name="connsiteX11" fmla="*/ 32938 w 826688"/>
                <a:gd name="connsiteY11" fmla="*/ 1542256 h 2399506"/>
                <a:gd name="connsiteX12" fmla="*/ 96438 w 826688"/>
                <a:gd name="connsiteY12" fmla="*/ 1497806 h 2399506"/>
                <a:gd name="connsiteX13" fmla="*/ 248838 w 826688"/>
                <a:gd name="connsiteY13" fmla="*/ 1586706 h 2399506"/>
                <a:gd name="connsiteX14" fmla="*/ 312338 w 826688"/>
                <a:gd name="connsiteY14" fmla="*/ 1574006 h 2399506"/>
                <a:gd name="connsiteX15" fmla="*/ 299638 w 826688"/>
                <a:gd name="connsiteY15" fmla="*/ 1637506 h 2399506"/>
                <a:gd name="connsiteX16" fmla="*/ 293288 w 826688"/>
                <a:gd name="connsiteY16" fmla="*/ 1739106 h 2399506"/>
                <a:gd name="connsiteX17" fmla="*/ 585388 w 826688"/>
                <a:gd name="connsiteY17" fmla="*/ 2399506 h 2399506"/>
                <a:gd name="connsiteX0" fmla="*/ 826149 w 826149"/>
                <a:gd name="connsiteY0" fmla="*/ 37306 h 2399506"/>
                <a:gd name="connsiteX1" fmla="*/ 572149 w 826149"/>
                <a:gd name="connsiteY1" fmla="*/ 0 h 2399506"/>
                <a:gd name="connsiteX2" fmla="*/ 517381 w 826149"/>
                <a:gd name="connsiteY2" fmla="*/ 278605 h 2399506"/>
                <a:gd name="connsiteX3" fmla="*/ 364981 w 826149"/>
                <a:gd name="connsiteY3" fmla="*/ 264318 h 2399506"/>
                <a:gd name="connsiteX4" fmla="*/ 345931 w 826149"/>
                <a:gd name="connsiteY4" fmla="*/ 369093 h 2399506"/>
                <a:gd name="connsiteX5" fmla="*/ 319736 w 826149"/>
                <a:gd name="connsiteY5" fmla="*/ 657225 h 2399506"/>
                <a:gd name="connsiteX6" fmla="*/ 281637 w 826149"/>
                <a:gd name="connsiteY6" fmla="*/ 671512 h 2399506"/>
                <a:gd name="connsiteX7" fmla="*/ 243537 w 826149"/>
                <a:gd name="connsiteY7" fmla="*/ 783430 h 2399506"/>
                <a:gd name="connsiteX8" fmla="*/ 293544 w 826149"/>
                <a:gd name="connsiteY8" fmla="*/ 807243 h 2399506"/>
                <a:gd name="connsiteX9" fmla="*/ 276080 w 826149"/>
                <a:gd name="connsiteY9" fmla="*/ 910431 h 2399506"/>
                <a:gd name="connsiteX10" fmla="*/ 649 w 826149"/>
                <a:gd name="connsiteY10" fmla="*/ 1510506 h 2399506"/>
                <a:gd name="connsiteX11" fmla="*/ 196705 w 826149"/>
                <a:gd name="connsiteY11" fmla="*/ 1370806 h 2399506"/>
                <a:gd name="connsiteX12" fmla="*/ 95899 w 826149"/>
                <a:gd name="connsiteY12" fmla="*/ 1497806 h 2399506"/>
                <a:gd name="connsiteX13" fmla="*/ 248299 w 826149"/>
                <a:gd name="connsiteY13" fmla="*/ 1586706 h 2399506"/>
                <a:gd name="connsiteX14" fmla="*/ 311799 w 826149"/>
                <a:gd name="connsiteY14" fmla="*/ 1574006 h 2399506"/>
                <a:gd name="connsiteX15" fmla="*/ 299099 w 826149"/>
                <a:gd name="connsiteY15" fmla="*/ 1637506 h 2399506"/>
                <a:gd name="connsiteX16" fmla="*/ 292749 w 826149"/>
                <a:gd name="connsiteY16" fmla="*/ 1739106 h 2399506"/>
                <a:gd name="connsiteX17" fmla="*/ 584849 w 826149"/>
                <a:gd name="connsiteY17" fmla="*/ 2399506 h 2399506"/>
                <a:gd name="connsiteX0" fmla="*/ 875505 w 875505"/>
                <a:gd name="connsiteY0" fmla="*/ 37306 h 2399506"/>
                <a:gd name="connsiteX1" fmla="*/ 621505 w 875505"/>
                <a:gd name="connsiteY1" fmla="*/ 0 h 2399506"/>
                <a:gd name="connsiteX2" fmla="*/ 566737 w 875505"/>
                <a:gd name="connsiteY2" fmla="*/ 278605 h 2399506"/>
                <a:gd name="connsiteX3" fmla="*/ 414337 w 875505"/>
                <a:gd name="connsiteY3" fmla="*/ 264318 h 2399506"/>
                <a:gd name="connsiteX4" fmla="*/ 395287 w 875505"/>
                <a:gd name="connsiteY4" fmla="*/ 369093 h 2399506"/>
                <a:gd name="connsiteX5" fmla="*/ 369092 w 875505"/>
                <a:gd name="connsiteY5" fmla="*/ 657225 h 2399506"/>
                <a:gd name="connsiteX6" fmla="*/ 330993 w 875505"/>
                <a:gd name="connsiteY6" fmla="*/ 671512 h 2399506"/>
                <a:gd name="connsiteX7" fmla="*/ 292893 w 875505"/>
                <a:gd name="connsiteY7" fmla="*/ 783430 h 2399506"/>
                <a:gd name="connsiteX8" fmla="*/ 342900 w 875505"/>
                <a:gd name="connsiteY8" fmla="*/ 807243 h 2399506"/>
                <a:gd name="connsiteX9" fmla="*/ 325436 w 875505"/>
                <a:gd name="connsiteY9" fmla="*/ 910431 h 2399506"/>
                <a:gd name="connsiteX10" fmla="*/ 50005 w 875505"/>
                <a:gd name="connsiteY10" fmla="*/ 1510506 h 2399506"/>
                <a:gd name="connsiteX11" fmla="*/ 7936 w 875505"/>
                <a:gd name="connsiteY11" fmla="*/ 1768475 h 2399506"/>
                <a:gd name="connsiteX12" fmla="*/ 145255 w 875505"/>
                <a:gd name="connsiteY12" fmla="*/ 1497806 h 2399506"/>
                <a:gd name="connsiteX13" fmla="*/ 297655 w 875505"/>
                <a:gd name="connsiteY13" fmla="*/ 1586706 h 2399506"/>
                <a:gd name="connsiteX14" fmla="*/ 361155 w 875505"/>
                <a:gd name="connsiteY14" fmla="*/ 1574006 h 2399506"/>
                <a:gd name="connsiteX15" fmla="*/ 348455 w 875505"/>
                <a:gd name="connsiteY15" fmla="*/ 1637506 h 2399506"/>
                <a:gd name="connsiteX16" fmla="*/ 342105 w 875505"/>
                <a:gd name="connsiteY16" fmla="*/ 1739106 h 2399506"/>
                <a:gd name="connsiteX17" fmla="*/ 634205 w 875505"/>
                <a:gd name="connsiteY17" fmla="*/ 2399506 h 2399506"/>
                <a:gd name="connsiteX0" fmla="*/ 843001 w 843001"/>
                <a:gd name="connsiteY0" fmla="*/ 37306 h 2399506"/>
                <a:gd name="connsiteX1" fmla="*/ 589001 w 843001"/>
                <a:gd name="connsiteY1" fmla="*/ 0 h 2399506"/>
                <a:gd name="connsiteX2" fmla="*/ 534233 w 843001"/>
                <a:gd name="connsiteY2" fmla="*/ 278605 h 2399506"/>
                <a:gd name="connsiteX3" fmla="*/ 381833 w 843001"/>
                <a:gd name="connsiteY3" fmla="*/ 264318 h 2399506"/>
                <a:gd name="connsiteX4" fmla="*/ 362783 w 843001"/>
                <a:gd name="connsiteY4" fmla="*/ 369093 h 2399506"/>
                <a:gd name="connsiteX5" fmla="*/ 336588 w 843001"/>
                <a:gd name="connsiteY5" fmla="*/ 657225 h 2399506"/>
                <a:gd name="connsiteX6" fmla="*/ 298489 w 843001"/>
                <a:gd name="connsiteY6" fmla="*/ 671512 h 2399506"/>
                <a:gd name="connsiteX7" fmla="*/ 260389 w 843001"/>
                <a:gd name="connsiteY7" fmla="*/ 783430 h 2399506"/>
                <a:gd name="connsiteX8" fmla="*/ 310396 w 843001"/>
                <a:gd name="connsiteY8" fmla="*/ 807243 h 2399506"/>
                <a:gd name="connsiteX9" fmla="*/ 292932 w 843001"/>
                <a:gd name="connsiteY9" fmla="*/ 910431 h 2399506"/>
                <a:gd name="connsiteX10" fmla="*/ 17501 w 843001"/>
                <a:gd name="connsiteY10" fmla="*/ 1510506 h 2399506"/>
                <a:gd name="connsiteX11" fmla="*/ 37344 w 843001"/>
                <a:gd name="connsiteY11" fmla="*/ 1547019 h 2399506"/>
                <a:gd name="connsiteX12" fmla="*/ 112751 w 843001"/>
                <a:gd name="connsiteY12" fmla="*/ 1497806 h 2399506"/>
                <a:gd name="connsiteX13" fmla="*/ 265151 w 843001"/>
                <a:gd name="connsiteY13" fmla="*/ 1586706 h 2399506"/>
                <a:gd name="connsiteX14" fmla="*/ 328651 w 843001"/>
                <a:gd name="connsiteY14" fmla="*/ 1574006 h 2399506"/>
                <a:gd name="connsiteX15" fmla="*/ 315951 w 843001"/>
                <a:gd name="connsiteY15" fmla="*/ 1637506 h 2399506"/>
                <a:gd name="connsiteX16" fmla="*/ 309601 w 843001"/>
                <a:gd name="connsiteY16" fmla="*/ 1739106 h 2399506"/>
                <a:gd name="connsiteX17" fmla="*/ 601701 w 843001"/>
                <a:gd name="connsiteY17" fmla="*/ 2399506 h 2399506"/>
                <a:gd name="connsiteX0" fmla="*/ 840478 w 840478"/>
                <a:gd name="connsiteY0" fmla="*/ 37306 h 2399506"/>
                <a:gd name="connsiteX1" fmla="*/ 586478 w 840478"/>
                <a:gd name="connsiteY1" fmla="*/ 0 h 2399506"/>
                <a:gd name="connsiteX2" fmla="*/ 531710 w 840478"/>
                <a:gd name="connsiteY2" fmla="*/ 278605 h 2399506"/>
                <a:gd name="connsiteX3" fmla="*/ 379310 w 840478"/>
                <a:gd name="connsiteY3" fmla="*/ 264318 h 2399506"/>
                <a:gd name="connsiteX4" fmla="*/ 360260 w 840478"/>
                <a:gd name="connsiteY4" fmla="*/ 369093 h 2399506"/>
                <a:gd name="connsiteX5" fmla="*/ 334065 w 840478"/>
                <a:gd name="connsiteY5" fmla="*/ 657225 h 2399506"/>
                <a:gd name="connsiteX6" fmla="*/ 295966 w 840478"/>
                <a:gd name="connsiteY6" fmla="*/ 671512 h 2399506"/>
                <a:gd name="connsiteX7" fmla="*/ 257866 w 840478"/>
                <a:gd name="connsiteY7" fmla="*/ 783430 h 2399506"/>
                <a:gd name="connsiteX8" fmla="*/ 307873 w 840478"/>
                <a:gd name="connsiteY8" fmla="*/ 807243 h 2399506"/>
                <a:gd name="connsiteX9" fmla="*/ 290409 w 840478"/>
                <a:gd name="connsiteY9" fmla="*/ 910431 h 2399506"/>
                <a:gd name="connsiteX10" fmla="*/ 14978 w 840478"/>
                <a:gd name="connsiteY10" fmla="*/ 1510506 h 2399506"/>
                <a:gd name="connsiteX11" fmla="*/ 44346 w 840478"/>
                <a:gd name="connsiteY11" fmla="*/ 1527969 h 2399506"/>
                <a:gd name="connsiteX12" fmla="*/ 110228 w 840478"/>
                <a:gd name="connsiteY12" fmla="*/ 1497806 h 2399506"/>
                <a:gd name="connsiteX13" fmla="*/ 262628 w 840478"/>
                <a:gd name="connsiteY13" fmla="*/ 1586706 h 2399506"/>
                <a:gd name="connsiteX14" fmla="*/ 326128 w 840478"/>
                <a:gd name="connsiteY14" fmla="*/ 1574006 h 2399506"/>
                <a:gd name="connsiteX15" fmla="*/ 313428 w 840478"/>
                <a:gd name="connsiteY15" fmla="*/ 1637506 h 2399506"/>
                <a:gd name="connsiteX16" fmla="*/ 307078 w 840478"/>
                <a:gd name="connsiteY16" fmla="*/ 1739106 h 2399506"/>
                <a:gd name="connsiteX17" fmla="*/ 599178 w 840478"/>
                <a:gd name="connsiteY17" fmla="*/ 2399506 h 2399506"/>
                <a:gd name="connsiteX0" fmla="*/ 829601 w 829601"/>
                <a:gd name="connsiteY0" fmla="*/ 37306 h 2399506"/>
                <a:gd name="connsiteX1" fmla="*/ 575601 w 829601"/>
                <a:gd name="connsiteY1" fmla="*/ 0 h 2399506"/>
                <a:gd name="connsiteX2" fmla="*/ 520833 w 829601"/>
                <a:gd name="connsiteY2" fmla="*/ 278605 h 2399506"/>
                <a:gd name="connsiteX3" fmla="*/ 368433 w 829601"/>
                <a:gd name="connsiteY3" fmla="*/ 264318 h 2399506"/>
                <a:gd name="connsiteX4" fmla="*/ 349383 w 829601"/>
                <a:gd name="connsiteY4" fmla="*/ 369093 h 2399506"/>
                <a:gd name="connsiteX5" fmla="*/ 323188 w 829601"/>
                <a:gd name="connsiteY5" fmla="*/ 657225 h 2399506"/>
                <a:gd name="connsiteX6" fmla="*/ 285089 w 829601"/>
                <a:gd name="connsiteY6" fmla="*/ 671512 h 2399506"/>
                <a:gd name="connsiteX7" fmla="*/ 246989 w 829601"/>
                <a:gd name="connsiteY7" fmla="*/ 783430 h 2399506"/>
                <a:gd name="connsiteX8" fmla="*/ 296996 w 829601"/>
                <a:gd name="connsiteY8" fmla="*/ 807243 h 2399506"/>
                <a:gd name="connsiteX9" fmla="*/ 279532 w 829601"/>
                <a:gd name="connsiteY9" fmla="*/ 910431 h 2399506"/>
                <a:gd name="connsiteX10" fmla="*/ 4101 w 829601"/>
                <a:gd name="connsiteY10" fmla="*/ 1510506 h 2399506"/>
                <a:gd name="connsiteX11" fmla="*/ 33469 w 829601"/>
                <a:gd name="connsiteY11" fmla="*/ 1527969 h 2399506"/>
                <a:gd name="connsiteX12" fmla="*/ 99351 w 829601"/>
                <a:gd name="connsiteY12" fmla="*/ 1497806 h 2399506"/>
                <a:gd name="connsiteX13" fmla="*/ 251751 w 829601"/>
                <a:gd name="connsiteY13" fmla="*/ 1586706 h 2399506"/>
                <a:gd name="connsiteX14" fmla="*/ 315251 w 829601"/>
                <a:gd name="connsiteY14" fmla="*/ 1574006 h 2399506"/>
                <a:gd name="connsiteX15" fmla="*/ 302551 w 829601"/>
                <a:gd name="connsiteY15" fmla="*/ 1637506 h 2399506"/>
                <a:gd name="connsiteX16" fmla="*/ 296201 w 829601"/>
                <a:gd name="connsiteY16" fmla="*/ 1739106 h 2399506"/>
                <a:gd name="connsiteX17" fmla="*/ 588301 w 829601"/>
                <a:gd name="connsiteY17" fmla="*/ 2399506 h 2399506"/>
                <a:gd name="connsiteX0" fmla="*/ 812659 w 812659"/>
                <a:gd name="connsiteY0" fmla="*/ 37306 h 2399506"/>
                <a:gd name="connsiteX1" fmla="*/ 558659 w 812659"/>
                <a:gd name="connsiteY1" fmla="*/ 0 h 2399506"/>
                <a:gd name="connsiteX2" fmla="*/ 503891 w 812659"/>
                <a:gd name="connsiteY2" fmla="*/ 278605 h 2399506"/>
                <a:gd name="connsiteX3" fmla="*/ 351491 w 812659"/>
                <a:gd name="connsiteY3" fmla="*/ 264318 h 2399506"/>
                <a:gd name="connsiteX4" fmla="*/ 332441 w 812659"/>
                <a:gd name="connsiteY4" fmla="*/ 369093 h 2399506"/>
                <a:gd name="connsiteX5" fmla="*/ 306246 w 812659"/>
                <a:gd name="connsiteY5" fmla="*/ 657225 h 2399506"/>
                <a:gd name="connsiteX6" fmla="*/ 268147 w 812659"/>
                <a:gd name="connsiteY6" fmla="*/ 671512 h 2399506"/>
                <a:gd name="connsiteX7" fmla="*/ 230047 w 812659"/>
                <a:gd name="connsiteY7" fmla="*/ 783430 h 2399506"/>
                <a:gd name="connsiteX8" fmla="*/ 280054 w 812659"/>
                <a:gd name="connsiteY8" fmla="*/ 807243 h 2399506"/>
                <a:gd name="connsiteX9" fmla="*/ 262590 w 812659"/>
                <a:gd name="connsiteY9" fmla="*/ 910431 h 2399506"/>
                <a:gd name="connsiteX10" fmla="*/ 3828 w 812659"/>
                <a:gd name="connsiteY10" fmla="*/ 1539081 h 2399506"/>
                <a:gd name="connsiteX11" fmla="*/ 16527 w 812659"/>
                <a:gd name="connsiteY11" fmla="*/ 1527969 h 2399506"/>
                <a:gd name="connsiteX12" fmla="*/ 82409 w 812659"/>
                <a:gd name="connsiteY12" fmla="*/ 1497806 h 2399506"/>
                <a:gd name="connsiteX13" fmla="*/ 234809 w 812659"/>
                <a:gd name="connsiteY13" fmla="*/ 1586706 h 2399506"/>
                <a:gd name="connsiteX14" fmla="*/ 298309 w 812659"/>
                <a:gd name="connsiteY14" fmla="*/ 1574006 h 2399506"/>
                <a:gd name="connsiteX15" fmla="*/ 285609 w 812659"/>
                <a:gd name="connsiteY15" fmla="*/ 1637506 h 2399506"/>
                <a:gd name="connsiteX16" fmla="*/ 279259 w 812659"/>
                <a:gd name="connsiteY16" fmla="*/ 1739106 h 2399506"/>
                <a:gd name="connsiteX17" fmla="*/ 571359 w 812659"/>
                <a:gd name="connsiteY17" fmla="*/ 2399506 h 2399506"/>
                <a:gd name="connsiteX0" fmla="*/ 808843 w 808843"/>
                <a:gd name="connsiteY0" fmla="*/ 37306 h 2399506"/>
                <a:gd name="connsiteX1" fmla="*/ 554843 w 808843"/>
                <a:gd name="connsiteY1" fmla="*/ 0 h 2399506"/>
                <a:gd name="connsiteX2" fmla="*/ 500075 w 808843"/>
                <a:gd name="connsiteY2" fmla="*/ 278605 h 2399506"/>
                <a:gd name="connsiteX3" fmla="*/ 347675 w 808843"/>
                <a:gd name="connsiteY3" fmla="*/ 264318 h 2399506"/>
                <a:gd name="connsiteX4" fmla="*/ 328625 w 808843"/>
                <a:gd name="connsiteY4" fmla="*/ 369093 h 2399506"/>
                <a:gd name="connsiteX5" fmla="*/ 302430 w 808843"/>
                <a:gd name="connsiteY5" fmla="*/ 657225 h 2399506"/>
                <a:gd name="connsiteX6" fmla="*/ 264331 w 808843"/>
                <a:gd name="connsiteY6" fmla="*/ 671512 h 2399506"/>
                <a:gd name="connsiteX7" fmla="*/ 226231 w 808843"/>
                <a:gd name="connsiteY7" fmla="*/ 783430 h 2399506"/>
                <a:gd name="connsiteX8" fmla="*/ 276238 w 808843"/>
                <a:gd name="connsiteY8" fmla="*/ 807243 h 2399506"/>
                <a:gd name="connsiteX9" fmla="*/ 258774 w 808843"/>
                <a:gd name="connsiteY9" fmla="*/ 910431 h 2399506"/>
                <a:gd name="connsiteX10" fmla="*/ 12 w 808843"/>
                <a:gd name="connsiteY10" fmla="*/ 1539081 h 2399506"/>
                <a:gd name="connsiteX11" fmla="*/ 12711 w 808843"/>
                <a:gd name="connsiteY11" fmla="*/ 1527969 h 2399506"/>
                <a:gd name="connsiteX12" fmla="*/ 78593 w 808843"/>
                <a:gd name="connsiteY12" fmla="*/ 1497806 h 2399506"/>
                <a:gd name="connsiteX13" fmla="*/ 230993 w 808843"/>
                <a:gd name="connsiteY13" fmla="*/ 1586706 h 2399506"/>
                <a:gd name="connsiteX14" fmla="*/ 294493 w 808843"/>
                <a:gd name="connsiteY14" fmla="*/ 1574006 h 2399506"/>
                <a:gd name="connsiteX15" fmla="*/ 281793 w 808843"/>
                <a:gd name="connsiteY15" fmla="*/ 1637506 h 2399506"/>
                <a:gd name="connsiteX16" fmla="*/ 275443 w 808843"/>
                <a:gd name="connsiteY16" fmla="*/ 1739106 h 2399506"/>
                <a:gd name="connsiteX17" fmla="*/ 567543 w 808843"/>
                <a:gd name="connsiteY17" fmla="*/ 2399506 h 2399506"/>
                <a:gd name="connsiteX0" fmla="*/ 818518 w 818518"/>
                <a:gd name="connsiteY0" fmla="*/ 37306 h 2399506"/>
                <a:gd name="connsiteX1" fmla="*/ 564518 w 818518"/>
                <a:gd name="connsiteY1" fmla="*/ 0 h 2399506"/>
                <a:gd name="connsiteX2" fmla="*/ 509750 w 818518"/>
                <a:gd name="connsiteY2" fmla="*/ 278605 h 2399506"/>
                <a:gd name="connsiteX3" fmla="*/ 357350 w 818518"/>
                <a:gd name="connsiteY3" fmla="*/ 264318 h 2399506"/>
                <a:gd name="connsiteX4" fmla="*/ 338300 w 818518"/>
                <a:gd name="connsiteY4" fmla="*/ 369093 h 2399506"/>
                <a:gd name="connsiteX5" fmla="*/ 312105 w 818518"/>
                <a:gd name="connsiteY5" fmla="*/ 657225 h 2399506"/>
                <a:gd name="connsiteX6" fmla="*/ 274006 w 818518"/>
                <a:gd name="connsiteY6" fmla="*/ 671512 h 2399506"/>
                <a:gd name="connsiteX7" fmla="*/ 235906 w 818518"/>
                <a:gd name="connsiteY7" fmla="*/ 783430 h 2399506"/>
                <a:gd name="connsiteX8" fmla="*/ 285913 w 818518"/>
                <a:gd name="connsiteY8" fmla="*/ 807243 h 2399506"/>
                <a:gd name="connsiteX9" fmla="*/ 268449 w 818518"/>
                <a:gd name="connsiteY9" fmla="*/ 910431 h 2399506"/>
                <a:gd name="connsiteX10" fmla="*/ 9687 w 818518"/>
                <a:gd name="connsiteY10" fmla="*/ 1539081 h 2399506"/>
                <a:gd name="connsiteX11" fmla="*/ 58105 w 818518"/>
                <a:gd name="connsiteY11" fmla="*/ 1551781 h 2399506"/>
                <a:gd name="connsiteX12" fmla="*/ 88268 w 818518"/>
                <a:gd name="connsiteY12" fmla="*/ 1497806 h 2399506"/>
                <a:gd name="connsiteX13" fmla="*/ 240668 w 818518"/>
                <a:gd name="connsiteY13" fmla="*/ 1586706 h 2399506"/>
                <a:gd name="connsiteX14" fmla="*/ 304168 w 818518"/>
                <a:gd name="connsiteY14" fmla="*/ 1574006 h 2399506"/>
                <a:gd name="connsiteX15" fmla="*/ 291468 w 818518"/>
                <a:gd name="connsiteY15" fmla="*/ 1637506 h 2399506"/>
                <a:gd name="connsiteX16" fmla="*/ 285118 w 818518"/>
                <a:gd name="connsiteY16" fmla="*/ 1739106 h 2399506"/>
                <a:gd name="connsiteX17" fmla="*/ 577218 w 818518"/>
                <a:gd name="connsiteY17" fmla="*/ 2399506 h 2399506"/>
                <a:gd name="connsiteX0" fmla="*/ 814177 w 814177"/>
                <a:gd name="connsiteY0" fmla="*/ 37306 h 2399506"/>
                <a:gd name="connsiteX1" fmla="*/ 560177 w 814177"/>
                <a:gd name="connsiteY1" fmla="*/ 0 h 2399506"/>
                <a:gd name="connsiteX2" fmla="*/ 505409 w 814177"/>
                <a:gd name="connsiteY2" fmla="*/ 278605 h 2399506"/>
                <a:gd name="connsiteX3" fmla="*/ 353009 w 814177"/>
                <a:gd name="connsiteY3" fmla="*/ 264318 h 2399506"/>
                <a:gd name="connsiteX4" fmla="*/ 333959 w 814177"/>
                <a:gd name="connsiteY4" fmla="*/ 369093 h 2399506"/>
                <a:gd name="connsiteX5" fmla="*/ 307764 w 814177"/>
                <a:gd name="connsiteY5" fmla="*/ 657225 h 2399506"/>
                <a:gd name="connsiteX6" fmla="*/ 269665 w 814177"/>
                <a:gd name="connsiteY6" fmla="*/ 671512 h 2399506"/>
                <a:gd name="connsiteX7" fmla="*/ 231565 w 814177"/>
                <a:gd name="connsiteY7" fmla="*/ 783430 h 2399506"/>
                <a:gd name="connsiteX8" fmla="*/ 281572 w 814177"/>
                <a:gd name="connsiteY8" fmla="*/ 807243 h 2399506"/>
                <a:gd name="connsiteX9" fmla="*/ 264108 w 814177"/>
                <a:gd name="connsiteY9" fmla="*/ 910431 h 2399506"/>
                <a:gd name="connsiteX10" fmla="*/ 10109 w 814177"/>
                <a:gd name="connsiteY10" fmla="*/ 1481931 h 2399506"/>
                <a:gd name="connsiteX11" fmla="*/ 53764 w 814177"/>
                <a:gd name="connsiteY11" fmla="*/ 1551781 h 2399506"/>
                <a:gd name="connsiteX12" fmla="*/ 83927 w 814177"/>
                <a:gd name="connsiteY12" fmla="*/ 1497806 h 2399506"/>
                <a:gd name="connsiteX13" fmla="*/ 236327 w 814177"/>
                <a:gd name="connsiteY13" fmla="*/ 1586706 h 2399506"/>
                <a:gd name="connsiteX14" fmla="*/ 299827 w 814177"/>
                <a:gd name="connsiteY14" fmla="*/ 1574006 h 2399506"/>
                <a:gd name="connsiteX15" fmla="*/ 287127 w 814177"/>
                <a:gd name="connsiteY15" fmla="*/ 1637506 h 2399506"/>
                <a:gd name="connsiteX16" fmla="*/ 280777 w 814177"/>
                <a:gd name="connsiteY16" fmla="*/ 1739106 h 2399506"/>
                <a:gd name="connsiteX17" fmla="*/ 572877 w 814177"/>
                <a:gd name="connsiteY17" fmla="*/ 2399506 h 2399506"/>
                <a:gd name="connsiteX0" fmla="*/ 819174 w 819174"/>
                <a:gd name="connsiteY0" fmla="*/ 37306 h 2399506"/>
                <a:gd name="connsiteX1" fmla="*/ 565174 w 819174"/>
                <a:gd name="connsiteY1" fmla="*/ 0 h 2399506"/>
                <a:gd name="connsiteX2" fmla="*/ 510406 w 819174"/>
                <a:gd name="connsiteY2" fmla="*/ 278605 h 2399506"/>
                <a:gd name="connsiteX3" fmla="*/ 358006 w 819174"/>
                <a:gd name="connsiteY3" fmla="*/ 264318 h 2399506"/>
                <a:gd name="connsiteX4" fmla="*/ 338956 w 819174"/>
                <a:gd name="connsiteY4" fmla="*/ 369093 h 2399506"/>
                <a:gd name="connsiteX5" fmla="*/ 312761 w 819174"/>
                <a:gd name="connsiteY5" fmla="*/ 657225 h 2399506"/>
                <a:gd name="connsiteX6" fmla="*/ 274662 w 819174"/>
                <a:gd name="connsiteY6" fmla="*/ 671512 h 2399506"/>
                <a:gd name="connsiteX7" fmla="*/ 236562 w 819174"/>
                <a:gd name="connsiteY7" fmla="*/ 783430 h 2399506"/>
                <a:gd name="connsiteX8" fmla="*/ 286569 w 819174"/>
                <a:gd name="connsiteY8" fmla="*/ 807243 h 2399506"/>
                <a:gd name="connsiteX9" fmla="*/ 269105 w 819174"/>
                <a:gd name="connsiteY9" fmla="*/ 910431 h 2399506"/>
                <a:gd name="connsiteX10" fmla="*/ 15106 w 819174"/>
                <a:gd name="connsiteY10" fmla="*/ 1481931 h 2399506"/>
                <a:gd name="connsiteX11" fmla="*/ 58761 w 819174"/>
                <a:gd name="connsiteY11" fmla="*/ 1551781 h 2399506"/>
                <a:gd name="connsiteX12" fmla="*/ 88924 w 819174"/>
                <a:gd name="connsiteY12" fmla="*/ 1497806 h 2399506"/>
                <a:gd name="connsiteX13" fmla="*/ 241324 w 819174"/>
                <a:gd name="connsiteY13" fmla="*/ 1586706 h 2399506"/>
                <a:gd name="connsiteX14" fmla="*/ 304824 w 819174"/>
                <a:gd name="connsiteY14" fmla="*/ 1574006 h 2399506"/>
                <a:gd name="connsiteX15" fmla="*/ 292124 w 819174"/>
                <a:gd name="connsiteY15" fmla="*/ 1637506 h 2399506"/>
                <a:gd name="connsiteX16" fmla="*/ 285774 w 819174"/>
                <a:gd name="connsiteY16" fmla="*/ 1739106 h 2399506"/>
                <a:gd name="connsiteX17" fmla="*/ 577874 w 819174"/>
                <a:gd name="connsiteY17" fmla="*/ 2399506 h 2399506"/>
                <a:gd name="connsiteX0" fmla="*/ 811857 w 811857"/>
                <a:gd name="connsiteY0" fmla="*/ 37306 h 2399506"/>
                <a:gd name="connsiteX1" fmla="*/ 557857 w 811857"/>
                <a:gd name="connsiteY1" fmla="*/ 0 h 2399506"/>
                <a:gd name="connsiteX2" fmla="*/ 503089 w 811857"/>
                <a:gd name="connsiteY2" fmla="*/ 278605 h 2399506"/>
                <a:gd name="connsiteX3" fmla="*/ 350689 w 811857"/>
                <a:gd name="connsiteY3" fmla="*/ 264318 h 2399506"/>
                <a:gd name="connsiteX4" fmla="*/ 331639 w 811857"/>
                <a:gd name="connsiteY4" fmla="*/ 369093 h 2399506"/>
                <a:gd name="connsiteX5" fmla="*/ 305444 w 811857"/>
                <a:gd name="connsiteY5" fmla="*/ 657225 h 2399506"/>
                <a:gd name="connsiteX6" fmla="*/ 267345 w 811857"/>
                <a:gd name="connsiteY6" fmla="*/ 671512 h 2399506"/>
                <a:gd name="connsiteX7" fmla="*/ 229245 w 811857"/>
                <a:gd name="connsiteY7" fmla="*/ 783430 h 2399506"/>
                <a:gd name="connsiteX8" fmla="*/ 279252 w 811857"/>
                <a:gd name="connsiteY8" fmla="*/ 807243 h 2399506"/>
                <a:gd name="connsiteX9" fmla="*/ 261788 w 811857"/>
                <a:gd name="connsiteY9" fmla="*/ 910431 h 2399506"/>
                <a:gd name="connsiteX10" fmla="*/ 7789 w 811857"/>
                <a:gd name="connsiteY10" fmla="*/ 1481931 h 2399506"/>
                <a:gd name="connsiteX11" fmla="*/ 51444 w 811857"/>
                <a:gd name="connsiteY11" fmla="*/ 1551781 h 2399506"/>
                <a:gd name="connsiteX12" fmla="*/ 81607 w 811857"/>
                <a:gd name="connsiteY12" fmla="*/ 1497806 h 2399506"/>
                <a:gd name="connsiteX13" fmla="*/ 234007 w 811857"/>
                <a:gd name="connsiteY13" fmla="*/ 1586706 h 2399506"/>
                <a:gd name="connsiteX14" fmla="*/ 297507 w 811857"/>
                <a:gd name="connsiteY14" fmla="*/ 1574006 h 2399506"/>
                <a:gd name="connsiteX15" fmla="*/ 284807 w 811857"/>
                <a:gd name="connsiteY15" fmla="*/ 1637506 h 2399506"/>
                <a:gd name="connsiteX16" fmla="*/ 278457 w 811857"/>
                <a:gd name="connsiteY16" fmla="*/ 1739106 h 2399506"/>
                <a:gd name="connsiteX17" fmla="*/ 570557 w 811857"/>
                <a:gd name="connsiteY17" fmla="*/ 2399506 h 2399506"/>
                <a:gd name="connsiteX0" fmla="*/ 823904 w 823904"/>
                <a:gd name="connsiteY0" fmla="*/ 37306 h 2399506"/>
                <a:gd name="connsiteX1" fmla="*/ 569904 w 823904"/>
                <a:gd name="connsiteY1" fmla="*/ 0 h 2399506"/>
                <a:gd name="connsiteX2" fmla="*/ 515136 w 823904"/>
                <a:gd name="connsiteY2" fmla="*/ 278605 h 2399506"/>
                <a:gd name="connsiteX3" fmla="*/ 362736 w 823904"/>
                <a:gd name="connsiteY3" fmla="*/ 264318 h 2399506"/>
                <a:gd name="connsiteX4" fmla="*/ 343686 w 823904"/>
                <a:gd name="connsiteY4" fmla="*/ 369093 h 2399506"/>
                <a:gd name="connsiteX5" fmla="*/ 317491 w 823904"/>
                <a:gd name="connsiteY5" fmla="*/ 657225 h 2399506"/>
                <a:gd name="connsiteX6" fmla="*/ 279392 w 823904"/>
                <a:gd name="connsiteY6" fmla="*/ 671512 h 2399506"/>
                <a:gd name="connsiteX7" fmla="*/ 241292 w 823904"/>
                <a:gd name="connsiteY7" fmla="*/ 783430 h 2399506"/>
                <a:gd name="connsiteX8" fmla="*/ 291299 w 823904"/>
                <a:gd name="connsiteY8" fmla="*/ 807243 h 2399506"/>
                <a:gd name="connsiteX9" fmla="*/ 273835 w 823904"/>
                <a:gd name="connsiteY9" fmla="*/ 910431 h 2399506"/>
                <a:gd name="connsiteX10" fmla="*/ 19836 w 823904"/>
                <a:gd name="connsiteY10" fmla="*/ 1481931 h 2399506"/>
                <a:gd name="connsiteX11" fmla="*/ 49203 w 823904"/>
                <a:gd name="connsiteY11" fmla="*/ 1523206 h 2399506"/>
                <a:gd name="connsiteX12" fmla="*/ 93654 w 823904"/>
                <a:gd name="connsiteY12" fmla="*/ 1497806 h 2399506"/>
                <a:gd name="connsiteX13" fmla="*/ 246054 w 823904"/>
                <a:gd name="connsiteY13" fmla="*/ 1586706 h 2399506"/>
                <a:gd name="connsiteX14" fmla="*/ 309554 w 823904"/>
                <a:gd name="connsiteY14" fmla="*/ 1574006 h 2399506"/>
                <a:gd name="connsiteX15" fmla="*/ 296854 w 823904"/>
                <a:gd name="connsiteY15" fmla="*/ 1637506 h 2399506"/>
                <a:gd name="connsiteX16" fmla="*/ 290504 w 823904"/>
                <a:gd name="connsiteY16" fmla="*/ 1739106 h 2399506"/>
                <a:gd name="connsiteX17" fmla="*/ 582604 w 823904"/>
                <a:gd name="connsiteY17" fmla="*/ 2399506 h 2399506"/>
                <a:gd name="connsiteX0" fmla="*/ 816680 w 816680"/>
                <a:gd name="connsiteY0" fmla="*/ 37306 h 2399506"/>
                <a:gd name="connsiteX1" fmla="*/ 562680 w 816680"/>
                <a:gd name="connsiteY1" fmla="*/ 0 h 2399506"/>
                <a:gd name="connsiteX2" fmla="*/ 507912 w 816680"/>
                <a:gd name="connsiteY2" fmla="*/ 278605 h 2399506"/>
                <a:gd name="connsiteX3" fmla="*/ 355512 w 816680"/>
                <a:gd name="connsiteY3" fmla="*/ 264318 h 2399506"/>
                <a:gd name="connsiteX4" fmla="*/ 336462 w 816680"/>
                <a:gd name="connsiteY4" fmla="*/ 369093 h 2399506"/>
                <a:gd name="connsiteX5" fmla="*/ 310267 w 816680"/>
                <a:gd name="connsiteY5" fmla="*/ 657225 h 2399506"/>
                <a:gd name="connsiteX6" fmla="*/ 272168 w 816680"/>
                <a:gd name="connsiteY6" fmla="*/ 671512 h 2399506"/>
                <a:gd name="connsiteX7" fmla="*/ 234068 w 816680"/>
                <a:gd name="connsiteY7" fmla="*/ 783430 h 2399506"/>
                <a:gd name="connsiteX8" fmla="*/ 284075 w 816680"/>
                <a:gd name="connsiteY8" fmla="*/ 807243 h 2399506"/>
                <a:gd name="connsiteX9" fmla="*/ 266611 w 816680"/>
                <a:gd name="connsiteY9" fmla="*/ 910431 h 2399506"/>
                <a:gd name="connsiteX10" fmla="*/ 12612 w 816680"/>
                <a:gd name="connsiteY10" fmla="*/ 1481931 h 2399506"/>
                <a:gd name="connsiteX11" fmla="*/ 41979 w 816680"/>
                <a:gd name="connsiteY11" fmla="*/ 1523206 h 2399506"/>
                <a:gd name="connsiteX12" fmla="*/ 86430 w 816680"/>
                <a:gd name="connsiteY12" fmla="*/ 1497806 h 2399506"/>
                <a:gd name="connsiteX13" fmla="*/ 238830 w 816680"/>
                <a:gd name="connsiteY13" fmla="*/ 1586706 h 2399506"/>
                <a:gd name="connsiteX14" fmla="*/ 302330 w 816680"/>
                <a:gd name="connsiteY14" fmla="*/ 1574006 h 2399506"/>
                <a:gd name="connsiteX15" fmla="*/ 289630 w 816680"/>
                <a:gd name="connsiteY15" fmla="*/ 1637506 h 2399506"/>
                <a:gd name="connsiteX16" fmla="*/ 283280 w 816680"/>
                <a:gd name="connsiteY16" fmla="*/ 1739106 h 2399506"/>
                <a:gd name="connsiteX17" fmla="*/ 575380 w 816680"/>
                <a:gd name="connsiteY17" fmla="*/ 2399506 h 2399506"/>
                <a:gd name="connsiteX0" fmla="*/ 814352 w 814352"/>
                <a:gd name="connsiteY0" fmla="*/ 37306 h 2399506"/>
                <a:gd name="connsiteX1" fmla="*/ 560352 w 814352"/>
                <a:gd name="connsiteY1" fmla="*/ 0 h 2399506"/>
                <a:gd name="connsiteX2" fmla="*/ 505584 w 814352"/>
                <a:gd name="connsiteY2" fmla="*/ 278605 h 2399506"/>
                <a:gd name="connsiteX3" fmla="*/ 353184 w 814352"/>
                <a:gd name="connsiteY3" fmla="*/ 264318 h 2399506"/>
                <a:gd name="connsiteX4" fmla="*/ 334134 w 814352"/>
                <a:gd name="connsiteY4" fmla="*/ 369093 h 2399506"/>
                <a:gd name="connsiteX5" fmla="*/ 307939 w 814352"/>
                <a:gd name="connsiteY5" fmla="*/ 657225 h 2399506"/>
                <a:gd name="connsiteX6" fmla="*/ 269840 w 814352"/>
                <a:gd name="connsiteY6" fmla="*/ 671512 h 2399506"/>
                <a:gd name="connsiteX7" fmla="*/ 231740 w 814352"/>
                <a:gd name="connsiteY7" fmla="*/ 783430 h 2399506"/>
                <a:gd name="connsiteX8" fmla="*/ 281747 w 814352"/>
                <a:gd name="connsiteY8" fmla="*/ 807243 h 2399506"/>
                <a:gd name="connsiteX9" fmla="*/ 264283 w 814352"/>
                <a:gd name="connsiteY9" fmla="*/ 910431 h 2399506"/>
                <a:gd name="connsiteX10" fmla="*/ 10284 w 814352"/>
                <a:gd name="connsiteY10" fmla="*/ 1481931 h 2399506"/>
                <a:gd name="connsiteX11" fmla="*/ 51557 w 814352"/>
                <a:gd name="connsiteY11" fmla="*/ 1501775 h 2399506"/>
                <a:gd name="connsiteX12" fmla="*/ 84102 w 814352"/>
                <a:gd name="connsiteY12" fmla="*/ 1497806 h 2399506"/>
                <a:gd name="connsiteX13" fmla="*/ 236502 w 814352"/>
                <a:gd name="connsiteY13" fmla="*/ 1586706 h 2399506"/>
                <a:gd name="connsiteX14" fmla="*/ 300002 w 814352"/>
                <a:gd name="connsiteY14" fmla="*/ 1574006 h 2399506"/>
                <a:gd name="connsiteX15" fmla="*/ 287302 w 814352"/>
                <a:gd name="connsiteY15" fmla="*/ 1637506 h 2399506"/>
                <a:gd name="connsiteX16" fmla="*/ 280952 w 814352"/>
                <a:gd name="connsiteY16" fmla="*/ 1739106 h 2399506"/>
                <a:gd name="connsiteX17" fmla="*/ 573052 w 814352"/>
                <a:gd name="connsiteY17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573298 w 814598"/>
                <a:gd name="connsiteY17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374859 w 814598"/>
                <a:gd name="connsiteY17" fmla="*/ 1962150 h 2399506"/>
                <a:gd name="connsiteX18" fmla="*/ 573298 w 814598"/>
                <a:gd name="connsiteY18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573298 w 814598"/>
                <a:gd name="connsiteY18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493921 w 814598"/>
                <a:gd name="connsiteY18" fmla="*/ 1974056 h 2399506"/>
                <a:gd name="connsiteX19" fmla="*/ 573298 w 814598"/>
                <a:gd name="connsiteY19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573298 w 814598"/>
                <a:gd name="connsiteY19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472490 w 814598"/>
                <a:gd name="connsiteY19" fmla="*/ 2169319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593934 w 814598"/>
                <a:gd name="connsiteY19" fmla="*/ 1990726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593934 w 814598"/>
                <a:gd name="connsiteY19" fmla="*/ 1990726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593934 w 814598"/>
                <a:gd name="connsiteY19" fmla="*/ 1990726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593934 w 814598"/>
                <a:gd name="connsiteY19" fmla="*/ 1990726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81198 w 814598"/>
                <a:gd name="connsiteY16" fmla="*/ 1739106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439153 w 814598"/>
                <a:gd name="connsiteY16" fmla="*/ 1776412 h 2399506"/>
                <a:gd name="connsiteX17" fmla="*/ 391527 w 814598"/>
                <a:gd name="connsiteY17" fmla="*/ 1969294 h 2399506"/>
                <a:gd name="connsiteX18" fmla="*/ 603459 w 814598"/>
                <a:gd name="connsiteY18" fmla="*/ 1978820 h 2399506"/>
                <a:gd name="connsiteX19" fmla="*/ 573298 w 814598"/>
                <a:gd name="connsiteY19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336759 w 814598"/>
                <a:gd name="connsiteY16" fmla="*/ 1676400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77228 w 814598"/>
                <a:gd name="connsiteY16" fmla="*/ 1747837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77228 w 814598"/>
                <a:gd name="connsiteY16" fmla="*/ 1747837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77228 w 814598"/>
                <a:gd name="connsiteY16" fmla="*/ 1747837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77228 w 814598"/>
                <a:gd name="connsiteY16" fmla="*/ 1747837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77228 w 814598"/>
                <a:gd name="connsiteY16" fmla="*/ 1747837 h 2399506"/>
                <a:gd name="connsiteX17" fmla="*/ 439153 w 814598"/>
                <a:gd name="connsiteY17" fmla="*/ 1776412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77228 w 814598"/>
                <a:gd name="connsiteY16" fmla="*/ 1747837 h 2399506"/>
                <a:gd name="connsiteX17" fmla="*/ 441534 w 814598"/>
                <a:gd name="connsiteY17" fmla="*/ 1769268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77228 w 814598"/>
                <a:gd name="connsiteY16" fmla="*/ 1747837 h 2399506"/>
                <a:gd name="connsiteX17" fmla="*/ 441534 w 814598"/>
                <a:gd name="connsiteY17" fmla="*/ 1769268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77228 w 814598"/>
                <a:gd name="connsiteY16" fmla="*/ 1747837 h 2399506"/>
                <a:gd name="connsiteX17" fmla="*/ 441534 w 814598"/>
                <a:gd name="connsiteY17" fmla="*/ 1769268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77228 w 814598"/>
                <a:gd name="connsiteY16" fmla="*/ 1747837 h 2399506"/>
                <a:gd name="connsiteX17" fmla="*/ 441534 w 814598"/>
                <a:gd name="connsiteY17" fmla="*/ 1769268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77228 w 814598"/>
                <a:gd name="connsiteY16" fmla="*/ 1747837 h 2399506"/>
                <a:gd name="connsiteX17" fmla="*/ 441534 w 814598"/>
                <a:gd name="connsiteY17" fmla="*/ 1769268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77228 w 814598"/>
                <a:gd name="connsiteY16" fmla="*/ 1747837 h 2399506"/>
                <a:gd name="connsiteX17" fmla="*/ 441534 w 814598"/>
                <a:gd name="connsiteY17" fmla="*/ 1769268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77228 w 814598"/>
                <a:gd name="connsiteY16" fmla="*/ 1747837 h 2399506"/>
                <a:gd name="connsiteX17" fmla="*/ 441534 w 814598"/>
                <a:gd name="connsiteY17" fmla="*/ 1769268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300248 w 814598"/>
                <a:gd name="connsiteY14" fmla="*/ 1574006 h 2399506"/>
                <a:gd name="connsiteX15" fmla="*/ 287548 w 814598"/>
                <a:gd name="connsiteY15" fmla="*/ 1637506 h 2399506"/>
                <a:gd name="connsiteX16" fmla="*/ 277228 w 814598"/>
                <a:gd name="connsiteY16" fmla="*/ 1747837 h 2399506"/>
                <a:gd name="connsiteX17" fmla="*/ 441534 w 814598"/>
                <a:gd name="connsiteY17" fmla="*/ 1769268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  <a:gd name="connsiteX0" fmla="*/ 814598 w 814598"/>
                <a:gd name="connsiteY0" fmla="*/ 37306 h 2399506"/>
                <a:gd name="connsiteX1" fmla="*/ 560598 w 814598"/>
                <a:gd name="connsiteY1" fmla="*/ 0 h 2399506"/>
                <a:gd name="connsiteX2" fmla="*/ 505830 w 814598"/>
                <a:gd name="connsiteY2" fmla="*/ 278605 h 2399506"/>
                <a:gd name="connsiteX3" fmla="*/ 353430 w 814598"/>
                <a:gd name="connsiteY3" fmla="*/ 264318 h 2399506"/>
                <a:gd name="connsiteX4" fmla="*/ 334380 w 814598"/>
                <a:gd name="connsiteY4" fmla="*/ 369093 h 2399506"/>
                <a:gd name="connsiteX5" fmla="*/ 308185 w 814598"/>
                <a:gd name="connsiteY5" fmla="*/ 657225 h 2399506"/>
                <a:gd name="connsiteX6" fmla="*/ 270086 w 814598"/>
                <a:gd name="connsiteY6" fmla="*/ 671512 h 2399506"/>
                <a:gd name="connsiteX7" fmla="*/ 231986 w 814598"/>
                <a:gd name="connsiteY7" fmla="*/ 783430 h 2399506"/>
                <a:gd name="connsiteX8" fmla="*/ 281993 w 814598"/>
                <a:gd name="connsiteY8" fmla="*/ 807243 h 2399506"/>
                <a:gd name="connsiteX9" fmla="*/ 264529 w 814598"/>
                <a:gd name="connsiteY9" fmla="*/ 910431 h 2399506"/>
                <a:gd name="connsiteX10" fmla="*/ 10530 w 814598"/>
                <a:gd name="connsiteY10" fmla="*/ 1481931 h 2399506"/>
                <a:gd name="connsiteX11" fmla="*/ 51803 w 814598"/>
                <a:gd name="connsiteY11" fmla="*/ 1501775 h 2399506"/>
                <a:gd name="connsiteX12" fmla="*/ 84348 w 814598"/>
                <a:gd name="connsiteY12" fmla="*/ 1497806 h 2399506"/>
                <a:gd name="connsiteX13" fmla="*/ 236748 w 814598"/>
                <a:gd name="connsiteY13" fmla="*/ 1586706 h 2399506"/>
                <a:gd name="connsiteX14" fmla="*/ 293104 w 814598"/>
                <a:gd name="connsiteY14" fmla="*/ 1590675 h 2399506"/>
                <a:gd name="connsiteX15" fmla="*/ 287548 w 814598"/>
                <a:gd name="connsiteY15" fmla="*/ 1637506 h 2399506"/>
                <a:gd name="connsiteX16" fmla="*/ 277228 w 814598"/>
                <a:gd name="connsiteY16" fmla="*/ 1747837 h 2399506"/>
                <a:gd name="connsiteX17" fmla="*/ 441534 w 814598"/>
                <a:gd name="connsiteY17" fmla="*/ 1769268 h 2399506"/>
                <a:gd name="connsiteX18" fmla="*/ 391527 w 814598"/>
                <a:gd name="connsiteY18" fmla="*/ 1969294 h 2399506"/>
                <a:gd name="connsiteX19" fmla="*/ 603459 w 814598"/>
                <a:gd name="connsiteY19" fmla="*/ 1978820 h 2399506"/>
                <a:gd name="connsiteX20" fmla="*/ 573298 w 814598"/>
                <a:gd name="connsiteY20" fmla="*/ 2399506 h 2399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14598" h="2399506">
                  <a:moveTo>
                    <a:pt x="814598" y="37306"/>
                  </a:moveTo>
                  <a:cubicBezTo>
                    <a:pt x="684687" y="41540"/>
                    <a:pt x="638122" y="5291"/>
                    <a:pt x="560598" y="0"/>
                  </a:cubicBezTo>
                  <a:lnTo>
                    <a:pt x="505830" y="278605"/>
                  </a:lnTo>
                  <a:cubicBezTo>
                    <a:pt x="445638" y="273577"/>
                    <a:pt x="433202" y="253998"/>
                    <a:pt x="353430" y="264318"/>
                  </a:cubicBezTo>
                  <a:cubicBezTo>
                    <a:pt x="361765" y="360362"/>
                    <a:pt x="341127" y="345281"/>
                    <a:pt x="334380" y="369093"/>
                  </a:cubicBezTo>
                  <a:cubicBezTo>
                    <a:pt x="332395" y="500062"/>
                    <a:pt x="346682" y="479425"/>
                    <a:pt x="308185" y="657225"/>
                  </a:cubicBezTo>
                  <a:cubicBezTo>
                    <a:pt x="286357" y="665955"/>
                    <a:pt x="297470" y="670720"/>
                    <a:pt x="270086" y="671512"/>
                  </a:cubicBezTo>
                  <a:cubicBezTo>
                    <a:pt x="254607" y="705643"/>
                    <a:pt x="249448" y="741759"/>
                    <a:pt x="231986" y="783430"/>
                  </a:cubicBezTo>
                  <a:cubicBezTo>
                    <a:pt x="281199" y="808433"/>
                    <a:pt x="260298" y="798380"/>
                    <a:pt x="281993" y="807243"/>
                  </a:cubicBezTo>
                  <a:cubicBezTo>
                    <a:pt x="282258" y="842300"/>
                    <a:pt x="309773" y="797983"/>
                    <a:pt x="264529" y="910431"/>
                  </a:cubicBezTo>
                  <a:cubicBezTo>
                    <a:pt x="219285" y="1022879"/>
                    <a:pt x="45984" y="1383374"/>
                    <a:pt x="10530" y="1481931"/>
                  </a:cubicBezTo>
                  <a:cubicBezTo>
                    <a:pt x="-24924" y="1580488"/>
                    <a:pt x="39500" y="1499129"/>
                    <a:pt x="51803" y="1501775"/>
                  </a:cubicBezTo>
                  <a:cubicBezTo>
                    <a:pt x="64106" y="1504421"/>
                    <a:pt x="53524" y="1483651"/>
                    <a:pt x="84348" y="1497806"/>
                  </a:cubicBezTo>
                  <a:cubicBezTo>
                    <a:pt x="115172" y="1511961"/>
                    <a:pt x="201955" y="1571228"/>
                    <a:pt x="236748" y="1586706"/>
                  </a:cubicBezTo>
                  <a:cubicBezTo>
                    <a:pt x="271541" y="1602184"/>
                    <a:pt x="284637" y="1582208"/>
                    <a:pt x="293104" y="1590675"/>
                  </a:cubicBezTo>
                  <a:cubicBezTo>
                    <a:pt x="301571" y="1599142"/>
                    <a:pt x="290194" y="1611312"/>
                    <a:pt x="287548" y="1637506"/>
                  </a:cubicBezTo>
                  <a:cubicBezTo>
                    <a:pt x="284902" y="1663700"/>
                    <a:pt x="275774" y="1700873"/>
                    <a:pt x="277228" y="1747837"/>
                  </a:cubicBezTo>
                  <a:cubicBezTo>
                    <a:pt x="426321" y="1744795"/>
                    <a:pt x="394305" y="1770457"/>
                    <a:pt x="441534" y="1769268"/>
                  </a:cubicBezTo>
                  <a:cubicBezTo>
                    <a:pt x="398407" y="1851289"/>
                    <a:pt x="393114" y="1875235"/>
                    <a:pt x="391527" y="1969294"/>
                  </a:cubicBezTo>
                  <a:cubicBezTo>
                    <a:pt x="494714" y="1972865"/>
                    <a:pt x="496963" y="1969030"/>
                    <a:pt x="603459" y="1978820"/>
                  </a:cubicBezTo>
                  <a:cubicBezTo>
                    <a:pt x="633754" y="2050522"/>
                    <a:pt x="556497" y="2361142"/>
                    <a:pt x="573298" y="239950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738" dirty="0"/>
            </a:p>
          </p:txBody>
        </p:sp>
        <p:sp>
          <p:nvSpPr>
            <p:cNvPr id="296" name="フリーフォーム 295"/>
            <p:cNvSpPr/>
            <p:nvPr/>
          </p:nvSpPr>
          <p:spPr>
            <a:xfrm>
              <a:off x="10746445" y="2929735"/>
              <a:ext cx="993310" cy="379268"/>
            </a:xfrm>
            <a:custGeom>
              <a:avLst/>
              <a:gdLst>
                <a:gd name="connsiteX0" fmla="*/ 0 w 1863725"/>
                <a:gd name="connsiteY0" fmla="*/ 388188 h 842650"/>
                <a:gd name="connsiteX1" fmla="*/ 222250 w 1863725"/>
                <a:gd name="connsiteY1" fmla="*/ 308813 h 842650"/>
                <a:gd name="connsiteX2" fmla="*/ 476250 w 1863725"/>
                <a:gd name="connsiteY2" fmla="*/ 115138 h 842650"/>
                <a:gd name="connsiteX3" fmla="*/ 552450 w 1863725"/>
                <a:gd name="connsiteY3" fmla="*/ 70688 h 842650"/>
                <a:gd name="connsiteX4" fmla="*/ 784225 w 1863725"/>
                <a:gd name="connsiteY4" fmla="*/ 83388 h 842650"/>
                <a:gd name="connsiteX5" fmla="*/ 825500 w 1863725"/>
                <a:gd name="connsiteY5" fmla="*/ 115138 h 842650"/>
                <a:gd name="connsiteX6" fmla="*/ 892175 w 1863725"/>
                <a:gd name="connsiteY6" fmla="*/ 124663 h 842650"/>
                <a:gd name="connsiteX7" fmla="*/ 1044575 w 1863725"/>
                <a:gd name="connsiteY7" fmla="*/ 111963 h 842650"/>
                <a:gd name="connsiteX8" fmla="*/ 1092200 w 1863725"/>
                <a:gd name="connsiteY8" fmla="*/ 127838 h 842650"/>
                <a:gd name="connsiteX9" fmla="*/ 1158875 w 1863725"/>
                <a:gd name="connsiteY9" fmla="*/ 137363 h 842650"/>
                <a:gd name="connsiteX10" fmla="*/ 1374775 w 1863725"/>
                <a:gd name="connsiteY10" fmla="*/ 19888 h 842650"/>
                <a:gd name="connsiteX11" fmla="*/ 1393825 w 1863725"/>
                <a:gd name="connsiteY11" fmla="*/ 42113 h 842650"/>
                <a:gd name="connsiteX12" fmla="*/ 1374775 w 1863725"/>
                <a:gd name="connsiteY12" fmla="*/ 419938 h 842650"/>
                <a:gd name="connsiteX13" fmla="*/ 1362075 w 1863725"/>
                <a:gd name="connsiteY13" fmla="*/ 559638 h 842650"/>
                <a:gd name="connsiteX14" fmla="*/ 1282700 w 1863725"/>
                <a:gd name="connsiteY14" fmla="*/ 797763 h 842650"/>
                <a:gd name="connsiteX15" fmla="*/ 1863725 w 1863725"/>
                <a:gd name="connsiteY15" fmla="*/ 842213 h 842650"/>
                <a:gd name="connsiteX0" fmla="*/ 0 w 1863725"/>
                <a:gd name="connsiteY0" fmla="*/ 388188 h 842650"/>
                <a:gd name="connsiteX1" fmla="*/ 222250 w 1863725"/>
                <a:gd name="connsiteY1" fmla="*/ 308813 h 842650"/>
                <a:gd name="connsiteX2" fmla="*/ 476250 w 1863725"/>
                <a:gd name="connsiteY2" fmla="*/ 115138 h 842650"/>
                <a:gd name="connsiteX3" fmla="*/ 552450 w 1863725"/>
                <a:gd name="connsiteY3" fmla="*/ 70688 h 842650"/>
                <a:gd name="connsiteX4" fmla="*/ 784225 w 1863725"/>
                <a:gd name="connsiteY4" fmla="*/ 83388 h 842650"/>
                <a:gd name="connsiteX5" fmla="*/ 825500 w 1863725"/>
                <a:gd name="connsiteY5" fmla="*/ 115138 h 842650"/>
                <a:gd name="connsiteX6" fmla="*/ 892175 w 1863725"/>
                <a:gd name="connsiteY6" fmla="*/ 124663 h 842650"/>
                <a:gd name="connsiteX7" fmla="*/ 1044575 w 1863725"/>
                <a:gd name="connsiteY7" fmla="*/ 111963 h 842650"/>
                <a:gd name="connsiteX8" fmla="*/ 1092200 w 1863725"/>
                <a:gd name="connsiteY8" fmla="*/ 127838 h 842650"/>
                <a:gd name="connsiteX9" fmla="*/ 1158875 w 1863725"/>
                <a:gd name="connsiteY9" fmla="*/ 137363 h 842650"/>
                <a:gd name="connsiteX10" fmla="*/ 1374775 w 1863725"/>
                <a:gd name="connsiteY10" fmla="*/ 19888 h 842650"/>
                <a:gd name="connsiteX11" fmla="*/ 1393825 w 1863725"/>
                <a:gd name="connsiteY11" fmla="*/ 42113 h 842650"/>
                <a:gd name="connsiteX12" fmla="*/ 1374775 w 1863725"/>
                <a:gd name="connsiteY12" fmla="*/ 419938 h 842650"/>
                <a:gd name="connsiteX13" fmla="*/ 1362075 w 1863725"/>
                <a:gd name="connsiteY13" fmla="*/ 559638 h 842650"/>
                <a:gd name="connsiteX14" fmla="*/ 1266825 w 1863725"/>
                <a:gd name="connsiteY14" fmla="*/ 702513 h 842650"/>
                <a:gd name="connsiteX15" fmla="*/ 1282700 w 1863725"/>
                <a:gd name="connsiteY15" fmla="*/ 797763 h 842650"/>
                <a:gd name="connsiteX16" fmla="*/ 1863725 w 1863725"/>
                <a:gd name="connsiteY16" fmla="*/ 842213 h 842650"/>
                <a:gd name="connsiteX0" fmla="*/ 0 w 1863725"/>
                <a:gd name="connsiteY0" fmla="*/ 388188 h 842213"/>
                <a:gd name="connsiteX1" fmla="*/ 222250 w 1863725"/>
                <a:gd name="connsiteY1" fmla="*/ 308813 h 842213"/>
                <a:gd name="connsiteX2" fmla="*/ 476250 w 1863725"/>
                <a:gd name="connsiteY2" fmla="*/ 115138 h 842213"/>
                <a:gd name="connsiteX3" fmla="*/ 552450 w 1863725"/>
                <a:gd name="connsiteY3" fmla="*/ 70688 h 842213"/>
                <a:gd name="connsiteX4" fmla="*/ 784225 w 1863725"/>
                <a:gd name="connsiteY4" fmla="*/ 83388 h 842213"/>
                <a:gd name="connsiteX5" fmla="*/ 825500 w 1863725"/>
                <a:gd name="connsiteY5" fmla="*/ 115138 h 842213"/>
                <a:gd name="connsiteX6" fmla="*/ 892175 w 1863725"/>
                <a:gd name="connsiteY6" fmla="*/ 124663 h 842213"/>
                <a:gd name="connsiteX7" fmla="*/ 1044575 w 1863725"/>
                <a:gd name="connsiteY7" fmla="*/ 111963 h 842213"/>
                <a:gd name="connsiteX8" fmla="*/ 1092200 w 1863725"/>
                <a:gd name="connsiteY8" fmla="*/ 127838 h 842213"/>
                <a:gd name="connsiteX9" fmla="*/ 1158875 w 1863725"/>
                <a:gd name="connsiteY9" fmla="*/ 137363 h 842213"/>
                <a:gd name="connsiteX10" fmla="*/ 1374775 w 1863725"/>
                <a:gd name="connsiteY10" fmla="*/ 19888 h 842213"/>
                <a:gd name="connsiteX11" fmla="*/ 1393825 w 1863725"/>
                <a:gd name="connsiteY11" fmla="*/ 42113 h 842213"/>
                <a:gd name="connsiteX12" fmla="*/ 1374775 w 1863725"/>
                <a:gd name="connsiteY12" fmla="*/ 419938 h 842213"/>
                <a:gd name="connsiteX13" fmla="*/ 1362075 w 1863725"/>
                <a:gd name="connsiteY13" fmla="*/ 559638 h 842213"/>
                <a:gd name="connsiteX14" fmla="*/ 1266825 w 1863725"/>
                <a:gd name="connsiteY14" fmla="*/ 702513 h 842213"/>
                <a:gd name="connsiteX15" fmla="*/ 1863725 w 1863725"/>
                <a:gd name="connsiteY15" fmla="*/ 842213 h 842213"/>
                <a:gd name="connsiteX0" fmla="*/ 0 w 1863725"/>
                <a:gd name="connsiteY0" fmla="*/ 388188 h 842213"/>
                <a:gd name="connsiteX1" fmla="*/ 222250 w 1863725"/>
                <a:gd name="connsiteY1" fmla="*/ 308813 h 842213"/>
                <a:gd name="connsiteX2" fmla="*/ 476250 w 1863725"/>
                <a:gd name="connsiteY2" fmla="*/ 115138 h 842213"/>
                <a:gd name="connsiteX3" fmla="*/ 552450 w 1863725"/>
                <a:gd name="connsiteY3" fmla="*/ 70688 h 842213"/>
                <a:gd name="connsiteX4" fmla="*/ 784225 w 1863725"/>
                <a:gd name="connsiteY4" fmla="*/ 83388 h 842213"/>
                <a:gd name="connsiteX5" fmla="*/ 825500 w 1863725"/>
                <a:gd name="connsiteY5" fmla="*/ 115138 h 842213"/>
                <a:gd name="connsiteX6" fmla="*/ 892175 w 1863725"/>
                <a:gd name="connsiteY6" fmla="*/ 124663 h 842213"/>
                <a:gd name="connsiteX7" fmla="*/ 1044575 w 1863725"/>
                <a:gd name="connsiteY7" fmla="*/ 111963 h 842213"/>
                <a:gd name="connsiteX8" fmla="*/ 1092200 w 1863725"/>
                <a:gd name="connsiteY8" fmla="*/ 127838 h 842213"/>
                <a:gd name="connsiteX9" fmla="*/ 1158875 w 1863725"/>
                <a:gd name="connsiteY9" fmla="*/ 137363 h 842213"/>
                <a:gd name="connsiteX10" fmla="*/ 1374775 w 1863725"/>
                <a:gd name="connsiteY10" fmla="*/ 19888 h 842213"/>
                <a:gd name="connsiteX11" fmla="*/ 1393825 w 1863725"/>
                <a:gd name="connsiteY11" fmla="*/ 42113 h 842213"/>
                <a:gd name="connsiteX12" fmla="*/ 1374775 w 1863725"/>
                <a:gd name="connsiteY12" fmla="*/ 419938 h 842213"/>
                <a:gd name="connsiteX13" fmla="*/ 1362075 w 1863725"/>
                <a:gd name="connsiteY13" fmla="*/ 559638 h 842213"/>
                <a:gd name="connsiteX14" fmla="*/ 1298575 w 1863725"/>
                <a:gd name="connsiteY14" fmla="*/ 804113 h 842213"/>
                <a:gd name="connsiteX15" fmla="*/ 1863725 w 1863725"/>
                <a:gd name="connsiteY15" fmla="*/ 842213 h 842213"/>
                <a:gd name="connsiteX0" fmla="*/ 0 w 1863725"/>
                <a:gd name="connsiteY0" fmla="*/ 388188 h 842213"/>
                <a:gd name="connsiteX1" fmla="*/ 222250 w 1863725"/>
                <a:gd name="connsiteY1" fmla="*/ 308813 h 842213"/>
                <a:gd name="connsiteX2" fmla="*/ 476250 w 1863725"/>
                <a:gd name="connsiteY2" fmla="*/ 115138 h 842213"/>
                <a:gd name="connsiteX3" fmla="*/ 552450 w 1863725"/>
                <a:gd name="connsiteY3" fmla="*/ 70688 h 842213"/>
                <a:gd name="connsiteX4" fmla="*/ 784225 w 1863725"/>
                <a:gd name="connsiteY4" fmla="*/ 83388 h 842213"/>
                <a:gd name="connsiteX5" fmla="*/ 825500 w 1863725"/>
                <a:gd name="connsiteY5" fmla="*/ 115138 h 842213"/>
                <a:gd name="connsiteX6" fmla="*/ 892175 w 1863725"/>
                <a:gd name="connsiteY6" fmla="*/ 124663 h 842213"/>
                <a:gd name="connsiteX7" fmla="*/ 1044575 w 1863725"/>
                <a:gd name="connsiteY7" fmla="*/ 111963 h 842213"/>
                <a:gd name="connsiteX8" fmla="*/ 1092200 w 1863725"/>
                <a:gd name="connsiteY8" fmla="*/ 127838 h 842213"/>
                <a:gd name="connsiteX9" fmla="*/ 1158875 w 1863725"/>
                <a:gd name="connsiteY9" fmla="*/ 137363 h 842213"/>
                <a:gd name="connsiteX10" fmla="*/ 1374775 w 1863725"/>
                <a:gd name="connsiteY10" fmla="*/ 19888 h 842213"/>
                <a:gd name="connsiteX11" fmla="*/ 1393825 w 1863725"/>
                <a:gd name="connsiteY11" fmla="*/ 42113 h 842213"/>
                <a:gd name="connsiteX12" fmla="*/ 1374775 w 1863725"/>
                <a:gd name="connsiteY12" fmla="*/ 419938 h 842213"/>
                <a:gd name="connsiteX13" fmla="*/ 1362075 w 1863725"/>
                <a:gd name="connsiteY13" fmla="*/ 559638 h 842213"/>
                <a:gd name="connsiteX14" fmla="*/ 1298575 w 1863725"/>
                <a:gd name="connsiteY14" fmla="*/ 804113 h 842213"/>
                <a:gd name="connsiteX15" fmla="*/ 1863725 w 1863725"/>
                <a:gd name="connsiteY15" fmla="*/ 842213 h 842213"/>
                <a:gd name="connsiteX0" fmla="*/ 0 w 1863725"/>
                <a:gd name="connsiteY0" fmla="*/ 388188 h 842213"/>
                <a:gd name="connsiteX1" fmla="*/ 222250 w 1863725"/>
                <a:gd name="connsiteY1" fmla="*/ 308813 h 842213"/>
                <a:gd name="connsiteX2" fmla="*/ 476250 w 1863725"/>
                <a:gd name="connsiteY2" fmla="*/ 115138 h 842213"/>
                <a:gd name="connsiteX3" fmla="*/ 552450 w 1863725"/>
                <a:gd name="connsiteY3" fmla="*/ 70688 h 842213"/>
                <a:gd name="connsiteX4" fmla="*/ 784225 w 1863725"/>
                <a:gd name="connsiteY4" fmla="*/ 83388 h 842213"/>
                <a:gd name="connsiteX5" fmla="*/ 825500 w 1863725"/>
                <a:gd name="connsiteY5" fmla="*/ 115138 h 842213"/>
                <a:gd name="connsiteX6" fmla="*/ 892175 w 1863725"/>
                <a:gd name="connsiteY6" fmla="*/ 124663 h 842213"/>
                <a:gd name="connsiteX7" fmla="*/ 1044575 w 1863725"/>
                <a:gd name="connsiteY7" fmla="*/ 111963 h 842213"/>
                <a:gd name="connsiteX8" fmla="*/ 1092200 w 1863725"/>
                <a:gd name="connsiteY8" fmla="*/ 127838 h 842213"/>
                <a:gd name="connsiteX9" fmla="*/ 1158875 w 1863725"/>
                <a:gd name="connsiteY9" fmla="*/ 137363 h 842213"/>
                <a:gd name="connsiteX10" fmla="*/ 1374775 w 1863725"/>
                <a:gd name="connsiteY10" fmla="*/ 19888 h 842213"/>
                <a:gd name="connsiteX11" fmla="*/ 1393825 w 1863725"/>
                <a:gd name="connsiteY11" fmla="*/ 42113 h 842213"/>
                <a:gd name="connsiteX12" fmla="*/ 1374775 w 1863725"/>
                <a:gd name="connsiteY12" fmla="*/ 419938 h 842213"/>
                <a:gd name="connsiteX13" fmla="*/ 1362075 w 1863725"/>
                <a:gd name="connsiteY13" fmla="*/ 559638 h 842213"/>
                <a:gd name="connsiteX14" fmla="*/ 1298575 w 1863725"/>
                <a:gd name="connsiteY14" fmla="*/ 804113 h 842213"/>
                <a:gd name="connsiteX15" fmla="*/ 1863725 w 1863725"/>
                <a:gd name="connsiteY15" fmla="*/ 842213 h 842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863725" h="842213">
                  <a:moveTo>
                    <a:pt x="0" y="388188"/>
                  </a:moveTo>
                  <a:cubicBezTo>
                    <a:pt x="71437" y="371254"/>
                    <a:pt x="142875" y="354321"/>
                    <a:pt x="222250" y="308813"/>
                  </a:cubicBezTo>
                  <a:cubicBezTo>
                    <a:pt x="301625" y="263305"/>
                    <a:pt x="421217" y="154825"/>
                    <a:pt x="476250" y="115138"/>
                  </a:cubicBezTo>
                  <a:cubicBezTo>
                    <a:pt x="531283" y="75451"/>
                    <a:pt x="501121" y="75980"/>
                    <a:pt x="552450" y="70688"/>
                  </a:cubicBezTo>
                  <a:cubicBezTo>
                    <a:pt x="603779" y="65396"/>
                    <a:pt x="738717" y="75980"/>
                    <a:pt x="784225" y="83388"/>
                  </a:cubicBezTo>
                  <a:cubicBezTo>
                    <a:pt x="829733" y="90796"/>
                    <a:pt x="807508" y="108259"/>
                    <a:pt x="825500" y="115138"/>
                  </a:cubicBezTo>
                  <a:cubicBezTo>
                    <a:pt x="843492" y="122017"/>
                    <a:pt x="855663" y="125192"/>
                    <a:pt x="892175" y="124663"/>
                  </a:cubicBezTo>
                  <a:cubicBezTo>
                    <a:pt x="928687" y="124134"/>
                    <a:pt x="1011238" y="111434"/>
                    <a:pt x="1044575" y="111963"/>
                  </a:cubicBezTo>
                  <a:cubicBezTo>
                    <a:pt x="1077912" y="112492"/>
                    <a:pt x="1073150" y="123605"/>
                    <a:pt x="1092200" y="127838"/>
                  </a:cubicBezTo>
                  <a:cubicBezTo>
                    <a:pt x="1111250" y="132071"/>
                    <a:pt x="1111779" y="155355"/>
                    <a:pt x="1158875" y="137363"/>
                  </a:cubicBezTo>
                  <a:cubicBezTo>
                    <a:pt x="1205971" y="119371"/>
                    <a:pt x="1335617" y="35763"/>
                    <a:pt x="1374775" y="19888"/>
                  </a:cubicBezTo>
                  <a:cubicBezTo>
                    <a:pt x="1413933" y="4013"/>
                    <a:pt x="1393825" y="-24562"/>
                    <a:pt x="1393825" y="42113"/>
                  </a:cubicBezTo>
                  <a:cubicBezTo>
                    <a:pt x="1393825" y="108788"/>
                    <a:pt x="1380067" y="333684"/>
                    <a:pt x="1374775" y="419938"/>
                  </a:cubicBezTo>
                  <a:cubicBezTo>
                    <a:pt x="1369483" y="506192"/>
                    <a:pt x="1374775" y="495609"/>
                    <a:pt x="1362075" y="559638"/>
                  </a:cubicBezTo>
                  <a:cubicBezTo>
                    <a:pt x="1349375" y="623667"/>
                    <a:pt x="1303867" y="725267"/>
                    <a:pt x="1298575" y="804113"/>
                  </a:cubicBezTo>
                  <a:cubicBezTo>
                    <a:pt x="1429808" y="813109"/>
                    <a:pt x="1739371" y="813109"/>
                    <a:pt x="1863725" y="842213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738"/>
            </a:p>
          </p:txBody>
        </p:sp>
      </p:grpSp>
      <p:sp>
        <p:nvSpPr>
          <p:cNvPr id="20" name="タイトル 1"/>
          <p:cNvSpPr txBox="1">
            <a:spLocks/>
          </p:cNvSpPr>
          <p:nvPr/>
        </p:nvSpPr>
        <p:spPr>
          <a:xfrm>
            <a:off x="-6238" y="268243"/>
            <a:ext cx="9205477" cy="3114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769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■特別区の設置に伴うコスト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（職員の配置状況と災害対策）</a:t>
            </a:r>
          </a:p>
        </p:txBody>
      </p:sp>
      <p:sp>
        <p:nvSpPr>
          <p:cNvPr id="34" name="四角形: 角を丸くする 38">
            <a:extLst>
              <a:ext uri="{FF2B5EF4-FFF2-40B4-BE49-F238E27FC236}">
                <a16:creationId xmlns:a16="http://schemas.microsoft.com/office/drawing/2014/main" id="{2D9DDC2B-1104-418D-94BA-267B7EA12335}"/>
              </a:ext>
            </a:extLst>
          </p:cNvPr>
          <p:cNvSpPr/>
          <p:nvPr/>
        </p:nvSpPr>
        <p:spPr>
          <a:xfrm>
            <a:off x="4753407" y="1068077"/>
            <a:ext cx="3822951" cy="618893"/>
          </a:xfrm>
          <a:prstGeom prst="roundRect">
            <a:avLst>
              <a:gd name="adj" fmla="val 10155"/>
            </a:avLst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3231" tIns="0" rIns="0" bIns="0" rtlCol="0" anchor="ctr" anchorCtr="0"/>
          <a:lstStyle/>
          <a:p>
            <a:pPr marL="82064" indent="-82064"/>
            <a:r>
              <a:rPr lang="ja-JP" altLang="en-US" sz="1108" dirty="0">
                <a:latin typeface="Meiryo UI" panose="020B0604030504040204" pitchFamily="50" charset="-128"/>
                <a:ea typeface="Meiryo UI" panose="020B0604030504040204" pitchFamily="50" charset="-128"/>
              </a:rPr>
              <a:t>　淀川区や天王寺区の職員が現大阪市本庁舎（中之島庁舎）に勤務して、災害対応ができるの？　との声もありますが</a:t>
            </a:r>
          </a:p>
        </p:txBody>
      </p:sp>
      <p:sp>
        <p:nvSpPr>
          <p:cNvPr id="325" name="二等辺三角形 324"/>
          <p:cNvSpPr/>
          <p:nvPr/>
        </p:nvSpPr>
        <p:spPr>
          <a:xfrm flipV="1">
            <a:off x="6024854" y="1636064"/>
            <a:ext cx="1280063" cy="183317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33062"/>
            <a:endParaRPr lang="ja-JP" altLang="en-US" sz="1246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697815" y="1866525"/>
            <a:ext cx="3934135" cy="14388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82064" indent="-82064">
              <a:spcBef>
                <a:spcPts val="277"/>
              </a:spcBef>
            </a:pPr>
            <a:r>
              <a:rPr lang="ja-JP" altLang="en-US" sz="1108" kern="100" dirty="0">
                <a:solidFill>
                  <a:srgbClr val="4F81B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10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特別区の職員は、配置先の区域の内・外にかかわらず、特別区</a:t>
            </a:r>
            <a:endParaRPr lang="en-US" altLang="ja-JP" sz="1108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2064" indent="-82064"/>
            <a:r>
              <a:rPr lang="en-US" altLang="ja-JP" sz="110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10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地域防災計画に定められた役割に基づき、災害対応に取り組む。</a:t>
            </a:r>
            <a:endParaRPr lang="en-US" altLang="ja-JP" sz="1108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2064" indent="-82064">
              <a:spcBef>
                <a:spcPts val="1108"/>
              </a:spcBef>
            </a:pPr>
            <a:r>
              <a:rPr lang="ja-JP" altLang="en-US" sz="1108" kern="100" dirty="0">
                <a:solidFill>
                  <a:srgbClr val="4F81B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108" spc="-1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災害発生時には、４つの特別区がそれぞれ区長を本部長とする </a:t>
            </a:r>
            <a:endParaRPr lang="en-US" altLang="ja-JP" sz="1108" spc="-18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2064" indent="-82064"/>
            <a:r>
              <a:rPr lang="ja-JP" altLang="en-US" sz="1108" spc="-1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108" spc="-7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特別区災害対策本部を設置して対応し、各区役所（地域自治</a:t>
            </a:r>
            <a:r>
              <a:rPr lang="ja-JP" altLang="en-US" sz="1108" spc="-1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</a:t>
            </a:r>
            <a:endParaRPr lang="en-US" altLang="ja-JP" sz="1108" spc="-18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2064" indent="-82064"/>
            <a:r>
              <a:rPr lang="en-US" altLang="ja-JP" sz="1108" spc="-1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108" spc="-65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の事務所）においても、この対策本部のもと、現在の区役所と</a:t>
            </a:r>
            <a:r>
              <a:rPr lang="ja-JP" altLang="en-US" sz="1108" spc="-7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同様に、　 </a:t>
            </a:r>
            <a:endParaRPr lang="en-US" altLang="ja-JP" sz="1108" spc="-74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2064" indent="-55686"/>
            <a:r>
              <a:rPr lang="en-US" altLang="ja-JP" sz="1108" spc="-7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10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住民等の安全確保や支援など被災現場の対応に取り組む。</a:t>
            </a:r>
            <a:endParaRPr lang="en-US" altLang="ja-JP" sz="1108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50" name="直線矢印コネクタ 249"/>
          <p:cNvCxnSpPr>
            <a:stCxn id="336" idx="3"/>
            <a:endCxn id="229" idx="1"/>
          </p:cNvCxnSpPr>
          <p:nvPr/>
        </p:nvCxnSpPr>
        <p:spPr>
          <a:xfrm>
            <a:off x="2383062" y="2043720"/>
            <a:ext cx="613032" cy="183677"/>
          </a:xfrm>
          <a:prstGeom prst="straightConnector1">
            <a:avLst/>
          </a:prstGeom>
          <a:ln w="1905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Text Box 32"/>
          <p:cNvSpPr txBox="1">
            <a:spLocks noChangeArrowheads="1"/>
          </p:cNvSpPr>
          <p:nvPr/>
        </p:nvSpPr>
        <p:spPr bwMode="auto">
          <a:xfrm>
            <a:off x="542213" y="1661215"/>
            <a:ext cx="1260000" cy="44609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xtLst/>
        </p:spPr>
        <p:txBody>
          <a:bodyPr lIns="0" tIns="8206" rIns="0" bIns="8206" anchor="ctr" anchorCtr="1"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015" b="1" u="sng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淀　川　区</a:t>
            </a:r>
            <a:endParaRPr lang="en-US" altLang="ja-JP" sz="1015" b="1" u="sng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923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2,420</a:t>
            </a:r>
            <a:r>
              <a:rPr lang="ja-JP" altLang="en-US" sz="923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</a:t>
            </a:r>
            <a:endParaRPr lang="en-US" altLang="ja-JP" sz="923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83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(</a:t>
            </a:r>
            <a:r>
              <a:rPr lang="ja-JP" altLang="en-US" sz="83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うち区域内</a:t>
            </a:r>
            <a:r>
              <a:rPr lang="en-US" altLang="ja-JP" sz="83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1,540</a:t>
            </a:r>
            <a:r>
              <a:rPr lang="ja-JP" altLang="en-US" sz="83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人）</a:t>
            </a:r>
            <a:endParaRPr lang="ja-JP" altLang="en-US" sz="969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4" name="Text Box 32"/>
          <p:cNvSpPr txBox="1">
            <a:spLocks noChangeArrowheads="1"/>
          </p:cNvSpPr>
          <p:nvPr/>
        </p:nvSpPr>
        <p:spPr bwMode="auto">
          <a:xfrm>
            <a:off x="2991327" y="1180325"/>
            <a:ext cx="1260000" cy="44609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xtLst/>
        </p:spPr>
        <p:txBody>
          <a:bodyPr lIns="0" tIns="8206" rIns="0" bIns="8206" anchor="ctr" anchorCtr="1"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015" b="1" u="sng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北　　　区</a:t>
            </a:r>
            <a:endParaRPr lang="en-US" altLang="ja-JP" sz="1015" b="1" u="sng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spcBef>
                <a:spcPct val="0"/>
              </a:spcBef>
              <a:buNone/>
              <a:defRPr/>
            </a:pPr>
            <a:r>
              <a:rPr lang="en-US" altLang="ja-JP" sz="923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2,790</a:t>
            </a:r>
            <a:r>
              <a:rPr lang="ja-JP" altLang="en-US" sz="923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</a:t>
            </a:r>
            <a:endParaRPr lang="en-US" altLang="ja-JP" sz="105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spcBef>
                <a:spcPct val="0"/>
              </a:spcBef>
              <a:buNone/>
              <a:defRPr/>
            </a:pPr>
            <a:r>
              <a:rPr lang="en-US" altLang="ja-JP" sz="750" spc="-1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en-US" altLang="ja-JP" sz="800" spc="-1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800" spc="-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うち中之島庁舎以外</a:t>
            </a:r>
            <a:r>
              <a:rPr lang="en-US" altLang="ja-JP" sz="800" spc="-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2,150</a:t>
            </a:r>
            <a:r>
              <a:rPr lang="ja-JP" altLang="en-US" sz="800" spc="-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人）</a:t>
            </a:r>
            <a:endParaRPr lang="en-US" altLang="ja-JP" sz="800" spc="-1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6" name="Text Box 32"/>
          <p:cNvSpPr txBox="1">
            <a:spLocks noChangeArrowheads="1"/>
          </p:cNvSpPr>
          <p:nvPr/>
        </p:nvSpPr>
        <p:spPr bwMode="auto">
          <a:xfrm>
            <a:off x="3041888" y="2859310"/>
            <a:ext cx="1260000" cy="44609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xtLst/>
        </p:spPr>
        <p:txBody>
          <a:bodyPr lIns="0" tIns="8206" rIns="0" bIns="8206" anchor="ctr" anchorCtr="1"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015" b="1" u="sng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天王寺区</a:t>
            </a:r>
            <a:endParaRPr lang="en-US" altLang="ja-JP" sz="1015" b="1" u="sng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923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2,620</a:t>
            </a:r>
            <a:r>
              <a:rPr lang="ja-JP" altLang="en-US" sz="923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</a:t>
            </a:r>
            <a:endParaRPr lang="en-US" altLang="ja-JP" sz="923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83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(</a:t>
            </a:r>
            <a:r>
              <a:rPr lang="ja-JP" altLang="en-US" sz="83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うち区域内</a:t>
            </a:r>
            <a:r>
              <a:rPr lang="en-US" altLang="ja-JP" sz="83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2,040</a:t>
            </a:r>
            <a:r>
              <a:rPr lang="ja-JP" altLang="en-US" sz="83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人）</a:t>
            </a:r>
            <a:endParaRPr lang="ja-JP" altLang="en-US" sz="969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5" name="Text Box 32"/>
          <p:cNvSpPr txBox="1">
            <a:spLocks noChangeArrowheads="1"/>
          </p:cNvSpPr>
          <p:nvPr/>
        </p:nvSpPr>
        <p:spPr bwMode="auto">
          <a:xfrm>
            <a:off x="582827" y="2730596"/>
            <a:ext cx="1260000" cy="44609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xtLst/>
        </p:spPr>
        <p:txBody>
          <a:bodyPr lIns="0" tIns="8206" rIns="0" bIns="8206" anchor="ctr" anchorCtr="1"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015" b="1" u="sng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中　央　区</a:t>
            </a:r>
            <a:endParaRPr lang="en-US" altLang="ja-JP" sz="1015" b="1" u="sng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spcBef>
                <a:spcPts val="554"/>
              </a:spcBef>
              <a:buNone/>
              <a:defRPr/>
            </a:pPr>
            <a:r>
              <a:rPr lang="en-US" altLang="ja-JP" sz="923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3,110</a:t>
            </a:r>
            <a:r>
              <a:rPr lang="ja-JP" altLang="en-US" sz="923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</a:t>
            </a:r>
            <a:endParaRPr lang="en-US" altLang="ja-JP" sz="923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4624969" y="871251"/>
            <a:ext cx="1894154" cy="279138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9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災害対策について</a:t>
            </a:r>
            <a:endParaRPr lang="en-US" altLang="ja-JP" sz="1292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465156" y="871251"/>
            <a:ext cx="1894154" cy="279138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9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各特別区の職員数</a:t>
            </a:r>
            <a:endParaRPr lang="en-US" altLang="ja-JP" sz="1292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7" name="テキスト ボックス 286"/>
          <p:cNvSpPr txBox="1"/>
          <p:nvPr/>
        </p:nvSpPr>
        <p:spPr>
          <a:xfrm>
            <a:off x="401519" y="3239456"/>
            <a:ext cx="3806870" cy="2485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82064" indent="-82064"/>
            <a:r>
              <a:rPr lang="ja-JP" altLang="en-US" sz="1015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＊本庁舎に危機管理室を設置</a:t>
            </a:r>
          </a:p>
        </p:txBody>
      </p:sp>
      <p:sp>
        <p:nvSpPr>
          <p:cNvPr id="329" name="ひし形 328"/>
          <p:cNvSpPr/>
          <p:nvPr/>
        </p:nvSpPr>
        <p:spPr>
          <a:xfrm>
            <a:off x="2146734" y="1691525"/>
            <a:ext cx="106018" cy="113724"/>
          </a:xfrm>
          <a:prstGeom prst="diamond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336" name="ひし形 335"/>
          <p:cNvSpPr/>
          <p:nvPr/>
        </p:nvSpPr>
        <p:spPr>
          <a:xfrm>
            <a:off x="2277044" y="1986858"/>
            <a:ext cx="106018" cy="113724"/>
          </a:xfrm>
          <a:prstGeom prst="diamond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345" name="ひし形 344"/>
          <p:cNvSpPr/>
          <p:nvPr/>
        </p:nvSpPr>
        <p:spPr>
          <a:xfrm>
            <a:off x="2413368" y="2209438"/>
            <a:ext cx="106018" cy="113724"/>
          </a:xfrm>
          <a:prstGeom prst="diamond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346" name="ひし形 345"/>
          <p:cNvSpPr/>
          <p:nvPr/>
        </p:nvSpPr>
        <p:spPr>
          <a:xfrm>
            <a:off x="2497797" y="2473759"/>
            <a:ext cx="106018" cy="113724"/>
          </a:xfrm>
          <a:prstGeom prst="diamond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349" name="テキスト ボックス 348"/>
          <p:cNvSpPr txBox="1"/>
          <p:nvPr/>
        </p:nvSpPr>
        <p:spPr>
          <a:xfrm>
            <a:off x="572336" y="1207132"/>
            <a:ext cx="1154266" cy="24853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01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1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…</a:t>
            </a:r>
            <a:r>
              <a:rPr lang="ja-JP" altLang="en-US" sz="101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本庁舎の位置</a:t>
            </a:r>
          </a:p>
        </p:txBody>
      </p:sp>
      <p:sp>
        <p:nvSpPr>
          <p:cNvPr id="350" name="ひし形 349"/>
          <p:cNvSpPr/>
          <p:nvPr/>
        </p:nvSpPr>
        <p:spPr>
          <a:xfrm>
            <a:off x="623767" y="1268578"/>
            <a:ext cx="106018" cy="113724"/>
          </a:xfrm>
          <a:prstGeom prst="diamond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253" name="四角形: 角を丸くする 38">
            <a:extLst>
              <a:ext uri="{FF2B5EF4-FFF2-40B4-BE49-F238E27FC236}">
                <a16:creationId xmlns:a16="http://schemas.microsoft.com/office/drawing/2014/main" id="{2D9DDC2B-1104-418D-94BA-267B7EA12335}"/>
              </a:ext>
            </a:extLst>
          </p:cNvPr>
          <p:cNvSpPr/>
          <p:nvPr/>
        </p:nvSpPr>
        <p:spPr>
          <a:xfrm>
            <a:off x="424983" y="3771766"/>
            <a:ext cx="7878092" cy="618893"/>
          </a:xfrm>
          <a:prstGeom prst="roundRect">
            <a:avLst>
              <a:gd name="adj" fmla="val 10155"/>
            </a:avLst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3231" tIns="0" rIns="0" bIns="0" rtlCol="0" anchor="ctr" anchorCtr="0"/>
          <a:lstStyle/>
          <a:p>
            <a:pPr marL="82064" indent="-82064"/>
            <a:r>
              <a:rPr lang="ja-JP" altLang="en-US" sz="1108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108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全特別区において区役所庁舎に配置される職員数が増加し、災害時に必要な体制を整備可能</a:t>
            </a:r>
          </a:p>
        </p:txBody>
      </p:sp>
      <p:sp>
        <p:nvSpPr>
          <p:cNvPr id="258" name="フローチャート: 代替処理 7"/>
          <p:cNvSpPr/>
          <p:nvPr/>
        </p:nvSpPr>
        <p:spPr>
          <a:xfrm>
            <a:off x="401520" y="3710025"/>
            <a:ext cx="8389963" cy="3039042"/>
          </a:xfrm>
          <a:custGeom>
            <a:avLst/>
            <a:gdLst>
              <a:gd name="connsiteX0" fmla="*/ 0 w 9031801"/>
              <a:gd name="connsiteY0" fmla="*/ 526253 h 3157519"/>
              <a:gd name="connsiteX1" fmla="*/ 526253 w 9031801"/>
              <a:gd name="connsiteY1" fmla="*/ 0 h 3157519"/>
              <a:gd name="connsiteX2" fmla="*/ 8505548 w 9031801"/>
              <a:gd name="connsiteY2" fmla="*/ 0 h 3157519"/>
              <a:gd name="connsiteX3" fmla="*/ 9031801 w 9031801"/>
              <a:gd name="connsiteY3" fmla="*/ 526253 h 3157519"/>
              <a:gd name="connsiteX4" fmla="*/ 9031801 w 9031801"/>
              <a:gd name="connsiteY4" fmla="*/ 2631266 h 3157519"/>
              <a:gd name="connsiteX5" fmla="*/ 8505548 w 9031801"/>
              <a:gd name="connsiteY5" fmla="*/ 3157519 h 3157519"/>
              <a:gd name="connsiteX6" fmla="*/ 526253 w 9031801"/>
              <a:gd name="connsiteY6" fmla="*/ 3157519 h 3157519"/>
              <a:gd name="connsiteX7" fmla="*/ 0 w 9031801"/>
              <a:gd name="connsiteY7" fmla="*/ 2631266 h 3157519"/>
              <a:gd name="connsiteX8" fmla="*/ 0 w 9031801"/>
              <a:gd name="connsiteY8" fmla="*/ 526253 h 3157519"/>
              <a:gd name="connsiteX0" fmla="*/ 0 w 9031801"/>
              <a:gd name="connsiteY0" fmla="*/ 526253 h 3157519"/>
              <a:gd name="connsiteX1" fmla="*/ 526253 w 9031801"/>
              <a:gd name="connsiteY1" fmla="*/ 0 h 3157519"/>
              <a:gd name="connsiteX2" fmla="*/ 8612228 w 9031801"/>
              <a:gd name="connsiteY2" fmla="*/ 0 h 3157519"/>
              <a:gd name="connsiteX3" fmla="*/ 9031801 w 9031801"/>
              <a:gd name="connsiteY3" fmla="*/ 526253 h 3157519"/>
              <a:gd name="connsiteX4" fmla="*/ 9031801 w 9031801"/>
              <a:gd name="connsiteY4" fmla="*/ 2631266 h 3157519"/>
              <a:gd name="connsiteX5" fmla="*/ 8505548 w 9031801"/>
              <a:gd name="connsiteY5" fmla="*/ 3157519 h 3157519"/>
              <a:gd name="connsiteX6" fmla="*/ 526253 w 9031801"/>
              <a:gd name="connsiteY6" fmla="*/ 3157519 h 3157519"/>
              <a:gd name="connsiteX7" fmla="*/ 0 w 9031801"/>
              <a:gd name="connsiteY7" fmla="*/ 2631266 h 3157519"/>
              <a:gd name="connsiteX8" fmla="*/ 0 w 9031801"/>
              <a:gd name="connsiteY8" fmla="*/ 526253 h 3157519"/>
              <a:gd name="connsiteX0" fmla="*/ 0 w 9031801"/>
              <a:gd name="connsiteY0" fmla="*/ 526253 h 3157519"/>
              <a:gd name="connsiteX1" fmla="*/ 526253 w 9031801"/>
              <a:gd name="connsiteY1" fmla="*/ 0 h 3157519"/>
              <a:gd name="connsiteX2" fmla="*/ 8612228 w 9031801"/>
              <a:gd name="connsiteY2" fmla="*/ 0 h 3157519"/>
              <a:gd name="connsiteX3" fmla="*/ 9031801 w 9031801"/>
              <a:gd name="connsiteY3" fmla="*/ 312893 h 3157519"/>
              <a:gd name="connsiteX4" fmla="*/ 9031801 w 9031801"/>
              <a:gd name="connsiteY4" fmla="*/ 2631266 h 3157519"/>
              <a:gd name="connsiteX5" fmla="*/ 8505548 w 9031801"/>
              <a:gd name="connsiteY5" fmla="*/ 3157519 h 3157519"/>
              <a:gd name="connsiteX6" fmla="*/ 526253 w 9031801"/>
              <a:gd name="connsiteY6" fmla="*/ 3157519 h 3157519"/>
              <a:gd name="connsiteX7" fmla="*/ 0 w 9031801"/>
              <a:gd name="connsiteY7" fmla="*/ 2631266 h 3157519"/>
              <a:gd name="connsiteX8" fmla="*/ 0 w 9031801"/>
              <a:gd name="connsiteY8" fmla="*/ 526253 h 3157519"/>
              <a:gd name="connsiteX0" fmla="*/ 0 w 9031801"/>
              <a:gd name="connsiteY0" fmla="*/ 541493 h 3172759"/>
              <a:gd name="connsiteX1" fmla="*/ 343373 w 9031801"/>
              <a:gd name="connsiteY1" fmla="*/ 0 h 3172759"/>
              <a:gd name="connsiteX2" fmla="*/ 8612228 w 9031801"/>
              <a:gd name="connsiteY2" fmla="*/ 15240 h 3172759"/>
              <a:gd name="connsiteX3" fmla="*/ 9031801 w 9031801"/>
              <a:gd name="connsiteY3" fmla="*/ 328133 h 3172759"/>
              <a:gd name="connsiteX4" fmla="*/ 9031801 w 9031801"/>
              <a:gd name="connsiteY4" fmla="*/ 2646506 h 3172759"/>
              <a:gd name="connsiteX5" fmla="*/ 8505548 w 9031801"/>
              <a:gd name="connsiteY5" fmla="*/ 3172759 h 3172759"/>
              <a:gd name="connsiteX6" fmla="*/ 526253 w 9031801"/>
              <a:gd name="connsiteY6" fmla="*/ 3172759 h 3172759"/>
              <a:gd name="connsiteX7" fmla="*/ 0 w 9031801"/>
              <a:gd name="connsiteY7" fmla="*/ 2646506 h 3172759"/>
              <a:gd name="connsiteX8" fmla="*/ 0 w 9031801"/>
              <a:gd name="connsiteY8" fmla="*/ 541493 h 3172759"/>
              <a:gd name="connsiteX0" fmla="*/ 30480 w 9031801"/>
              <a:gd name="connsiteY0" fmla="*/ 312893 h 3172759"/>
              <a:gd name="connsiteX1" fmla="*/ 343373 w 9031801"/>
              <a:gd name="connsiteY1" fmla="*/ 0 h 3172759"/>
              <a:gd name="connsiteX2" fmla="*/ 8612228 w 9031801"/>
              <a:gd name="connsiteY2" fmla="*/ 15240 h 3172759"/>
              <a:gd name="connsiteX3" fmla="*/ 9031801 w 9031801"/>
              <a:gd name="connsiteY3" fmla="*/ 328133 h 3172759"/>
              <a:gd name="connsiteX4" fmla="*/ 9031801 w 9031801"/>
              <a:gd name="connsiteY4" fmla="*/ 2646506 h 3172759"/>
              <a:gd name="connsiteX5" fmla="*/ 8505548 w 9031801"/>
              <a:gd name="connsiteY5" fmla="*/ 3172759 h 3172759"/>
              <a:gd name="connsiteX6" fmla="*/ 526253 w 9031801"/>
              <a:gd name="connsiteY6" fmla="*/ 3172759 h 3172759"/>
              <a:gd name="connsiteX7" fmla="*/ 0 w 9031801"/>
              <a:gd name="connsiteY7" fmla="*/ 2646506 h 3172759"/>
              <a:gd name="connsiteX8" fmla="*/ 30480 w 9031801"/>
              <a:gd name="connsiteY8" fmla="*/ 312893 h 3172759"/>
              <a:gd name="connsiteX0" fmla="*/ 30480 w 9047041"/>
              <a:gd name="connsiteY0" fmla="*/ 312893 h 3172759"/>
              <a:gd name="connsiteX1" fmla="*/ 343373 w 9047041"/>
              <a:gd name="connsiteY1" fmla="*/ 0 h 3172759"/>
              <a:gd name="connsiteX2" fmla="*/ 8612228 w 9047041"/>
              <a:gd name="connsiteY2" fmla="*/ 15240 h 3172759"/>
              <a:gd name="connsiteX3" fmla="*/ 9031801 w 9047041"/>
              <a:gd name="connsiteY3" fmla="*/ 328133 h 3172759"/>
              <a:gd name="connsiteX4" fmla="*/ 9047041 w 9047041"/>
              <a:gd name="connsiteY4" fmla="*/ 2859866 h 3172759"/>
              <a:gd name="connsiteX5" fmla="*/ 8505548 w 9047041"/>
              <a:gd name="connsiteY5" fmla="*/ 3172759 h 3172759"/>
              <a:gd name="connsiteX6" fmla="*/ 526253 w 9047041"/>
              <a:gd name="connsiteY6" fmla="*/ 3172759 h 3172759"/>
              <a:gd name="connsiteX7" fmla="*/ 0 w 9047041"/>
              <a:gd name="connsiteY7" fmla="*/ 2646506 h 3172759"/>
              <a:gd name="connsiteX8" fmla="*/ 30480 w 9047041"/>
              <a:gd name="connsiteY8" fmla="*/ 312893 h 3172759"/>
              <a:gd name="connsiteX0" fmla="*/ 0 w 9016561"/>
              <a:gd name="connsiteY0" fmla="*/ 312893 h 3172759"/>
              <a:gd name="connsiteX1" fmla="*/ 312893 w 9016561"/>
              <a:gd name="connsiteY1" fmla="*/ 0 h 3172759"/>
              <a:gd name="connsiteX2" fmla="*/ 8581748 w 9016561"/>
              <a:gd name="connsiteY2" fmla="*/ 15240 h 3172759"/>
              <a:gd name="connsiteX3" fmla="*/ 9001321 w 9016561"/>
              <a:gd name="connsiteY3" fmla="*/ 328133 h 3172759"/>
              <a:gd name="connsiteX4" fmla="*/ 9016561 w 9016561"/>
              <a:gd name="connsiteY4" fmla="*/ 2859866 h 3172759"/>
              <a:gd name="connsiteX5" fmla="*/ 8475068 w 9016561"/>
              <a:gd name="connsiteY5" fmla="*/ 3172759 h 3172759"/>
              <a:gd name="connsiteX6" fmla="*/ 495773 w 9016561"/>
              <a:gd name="connsiteY6" fmla="*/ 3172759 h 3172759"/>
              <a:gd name="connsiteX7" fmla="*/ 15240 w 9016561"/>
              <a:gd name="connsiteY7" fmla="*/ 2875106 h 3172759"/>
              <a:gd name="connsiteX8" fmla="*/ 0 w 9016561"/>
              <a:gd name="connsiteY8" fmla="*/ 312893 h 3172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16561" h="3172759">
                <a:moveTo>
                  <a:pt x="0" y="312893"/>
                </a:moveTo>
                <a:cubicBezTo>
                  <a:pt x="0" y="22251"/>
                  <a:pt x="22251" y="0"/>
                  <a:pt x="312893" y="0"/>
                </a:cubicBezTo>
                <a:lnTo>
                  <a:pt x="8581748" y="15240"/>
                </a:lnTo>
                <a:cubicBezTo>
                  <a:pt x="8872390" y="15240"/>
                  <a:pt x="9001321" y="37491"/>
                  <a:pt x="9001321" y="328133"/>
                </a:cubicBezTo>
                <a:lnTo>
                  <a:pt x="9016561" y="2859866"/>
                </a:lnTo>
                <a:cubicBezTo>
                  <a:pt x="9016561" y="3150508"/>
                  <a:pt x="8765710" y="3172759"/>
                  <a:pt x="8475068" y="3172759"/>
                </a:cubicBezTo>
                <a:lnTo>
                  <a:pt x="495773" y="3172759"/>
                </a:lnTo>
                <a:cubicBezTo>
                  <a:pt x="205131" y="3172759"/>
                  <a:pt x="15240" y="3165748"/>
                  <a:pt x="15240" y="2875106"/>
                </a:cubicBezTo>
                <a:lnTo>
                  <a:pt x="0" y="31289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251" name="角丸四角形 250"/>
          <p:cNvSpPr/>
          <p:nvPr/>
        </p:nvSpPr>
        <p:spPr>
          <a:xfrm>
            <a:off x="2759461" y="3608128"/>
            <a:ext cx="3655385" cy="279138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9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区役所庁舎に配置される職員数（イメージ図）</a:t>
            </a:r>
            <a:endParaRPr lang="en-US" altLang="ja-JP" sz="1292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983" y="4231431"/>
            <a:ext cx="8241042" cy="2388078"/>
          </a:xfrm>
          <a:prstGeom prst="rect">
            <a:avLst/>
          </a:prstGeom>
        </p:spPr>
      </p:pic>
      <p:cxnSp>
        <p:nvCxnSpPr>
          <p:cNvPr id="223" name="直線コネクタ 222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角丸四角形 228"/>
          <p:cNvSpPr/>
          <p:nvPr/>
        </p:nvSpPr>
        <p:spPr>
          <a:xfrm>
            <a:off x="2996094" y="1715626"/>
            <a:ext cx="1433064" cy="102354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ts val="1000"/>
              </a:lnSpc>
              <a:spcBef>
                <a:spcPts val="200"/>
              </a:spcBef>
            </a:pPr>
            <a:r>
              <a:rPr kumimoji="1" lang="ja-JP" altLang="en-US" sz="100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現大阪市本庁舎</a:t>
            </a:r>
            <a:endParaRPr lang="en-US" altLang="ja-JP" sz="1000" b="1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r>
              <a:rPr lang="en-US" altLang="ja-JP" sz="100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0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中之島庁舎</a:t>
            </a:r>
            <a:r>
              <a:rPr kumimoji="1" lang="en-US" altLang="ja-JP" sz="100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00" b="1" spc="-1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kumimoji="1" lang="ja-JP" altLang="en-US" sz="1000" b="1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配置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r>
              <a:rPr lang="ja-JP" altLang="en-US" sz="1000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00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淀     川     区 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：</a:t>
            </a:r>
            <a:r>
              <a:rPr lang="en-US" altLang="ja-JP" sz="1000" i="1" dirty="0" smtClean="0">
                <a:solidFill>
                  <a:schemeClr val="accent5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880</a:t>
            </a:r>
            <a:r>
              <a:rPr lang="ja-JP" altLang="en-US" sz="1000" i="1" dirty="0" smtClean="0">
                <a:solidFill>
                  <a:schemeClr val="accent5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人</a:t>
            </a:r>
            <a:endParaRPr lang="en-US" altLang="ja-JP" sz="1000" i="1" dirty="0" smtClean="0">
              <a:solidFill>
                <a:schemeClr val="accent5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000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北　　         区 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00" i="1" dirty="0" smtClean="0">
                <a:solidFill>
                  <a:schemeClr val="accent5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640</a:t>
            </a:r>
            <a:r>
              <a:rPr lang="ja-JP" altLang="en-US" sz="1000" i="1" dirty="0" smtClean="0">
                <a:solidFill>
                  <a:schemeClr val="accent5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人</a:t>
            </a:r>
            <a:endParaRPr lang="en-US" altLang="ja-JP" sz="1000" i="1" dirty="0" smtClean="0">
              <a:solidFill>
                <a:schemeClr val="accent5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000"/>
              </a:lnSpc>
              <a:spcBef>
                <a:spcPts val="200"/>
              </a:spcBef>
            </a:pP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000" spc="-8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天  王  寺  区 </a:t>
            </a:r>
            <a:r>
              <a:rPr lang="ja-JP" altLang="en-US" sz="1000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：</a:t>
            </a:r>
            <a:r>
              <a:rPr kumimoji="1" lang="en-US" altLang="ja-JP" sz="1000" i="1" dirty="0" smtClean="0">
                <a:solidFill>
                  <a:schemeClr val="accent5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580</a:t>
            </a:r>
            <a:r>
              <a:rPr kumimoji="1" lang="ja-JP" altLang="en-US" sz="1000" i="1" dirty="0" smtClean="0">
                <a:solidFill>
                  <a:schemeClr val="accent5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人</a:t>
            </a:r>
            <a:endParaRPr kumimoji="1" lang="en-US" altLang="ja-JP" sz="1000" i="1" dirty="0" smtClean="0">
              <a:solidFill>
                <a:schemeClr val="accent5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just">
              <a:lnSpc>
                <a:spcPts val="1000"/>
              </a:lnSpc>
              <a:spcBef>
                <a:spcPts val="2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000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一部事務組合：</a:t>
            </a:r>
            <a:r>
              <a:rPr lang="en-US" altLang="ja-JP" sz="1000" i="1" dirty="0" smtClean="0">
                <a:solidFill>
                  <a:schemeClr val="accent5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230</a:t>
            </a:r>
            <a:r>
              <a:rPr lang="ja-JP" altLang="en-US" sz="1000" i="1" dirty="0" smtClean="0">
                <a:solidFill>
                  <a:schemeClr val="accent5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人</a:t>
            </a:r>
            <a:endParaRPr kumimoji="1" lang="ja-JP" altLang="en-US" sz="1000" i="1" dirty="0">
              <a:solidFill>
                <a:schemeClr val="accent5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6228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749</Words>
  <Application>Microsoft Office PowerPoint</Application>
  <PresentationFormat>画面に合わせる (4:3)</PresentationFormat>
  <Paragraphs>114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ＭＳ Ｐゴシック</vt:lpstr>
      <vt:lpstr>ＭＳ 明朝</vt:lpstr>
      <vt:lpstr>游ゴシック</vt:lpstr>
      <vt:lpstr>Arial</vt:lpstr>
      <vt:lpstr>Calibri</vt:lpstr>
      <vt:lpstr>Times New Roman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2020-09-08T01:14:36Z</dcterms:modified>
</cp:coreProperties>
</file>