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228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8EEF-306C-45B4-A5F5-8030C714DA6F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9"/>
            <a:ext cx="9906000" cy="6032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ワーキンググループ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議論用メモ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3242" y="977444"/>
            <a:ext cx="752190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．「大阪がめざす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先進都市の姿</a:t>
            </a:r>
            <a:r>
              <a:rPr kumimoji="1" lang="ja-JP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を考えるにあたって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507" y="1395806"/>
            <a:ext cx="8856983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〇大阪・関西万博や大阪の現状を踏まえた方向性や視点など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〇今後の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検討項目（</a:t>
            </a:r>
            <a:r>
              <a:rPr lang="ja-JP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ゴールの重点化、</a:t>
            </a:r>
            <a:r>
              <a:rPr lang="ja-JP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</a:t>
            </a:r>
            <a:r>
              <a:rPr lang="ja-JP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r>
              <a:rPr lang="ja-JP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、進捗</a:t>
            </a:r>
            <a:r>
              <a:rPr lang="ja-JP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管理方法、工程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など）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3242" y="3749273"/>
            <a:ext cx="808795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ja-JP" dirty="0"/>
              <a:t>２</a:t>
            </a:r>
            <a:r>
              <a:rPr lang="ja-JP" altLang="ja-JP" dirty="0" smtClean="0"/>
              <a:t>．</a:t>
            </a:r>
            <a:r>
              <a:rPr lang="ja-JP" altLang="en-US" dirty="0" smtClean="0"/>
              <a:t>目標（ゴール）の考え方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4507" y="4191597"/>
            <a:ext cx="8856983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177800" indent="-1778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</a:rPr>
              <a:t>SDGs</a:t>
            </a:r>
            <a:r>
              <a:rPr lang="ja-JP" altLang="ja-JP" dirty="0">
                <a:solidFill>
                  <a:schemeClr val="tx1"/>
                </a:solidFill>
              </a:rPr>
              <a:t>の取組状況</a:t>
            </a:r>
            <a:r>
              <a:rPr lang="ja-JP" altLang="ja-JP" dirty="0" smtClean="0">
                <a:solidFill>
                  <a:schemeClr val="tx1"/>
                </a:solidFill>
              </a:rPr>
              <a:t>（</a:t>
            </a:r>
            <a:r>
              <a:rPr lang="ja-JP" altLang="en-US" dirty="0" smtClean="0">
                <a:solidFill>
                  <a:schemeClr val="tx1"/>
                </a:solidFill>
              </a:rPr>
              <a:t>調査や</a:t>
            </a:r>
            <a:r>
              <a:rPr lang="ja-JP" altLang="ja-JP" dirty="0" smtClean="0">
                <a:solidFill>
                  <a:schemeClr val="tx1"/>
                </a:solidFill>
              </a:rPr>
              <a:t>各種</a:t>
            </a:r>
            <a:r>
              <a:rPr lang="ja-JP" altLang="ja-JP" dirty="0">
                <a:solidFill>
                  <a:schemeClr val="tx1"/>
                </a:solidFill>
              </a:rPr>
              <a:t>指標）、大阪の強みや弱み、大阪関西</a:t>
            </a:r>
            <a:r>
              <a:rPr lang="ja-JP" altLang="ja-JP" dirty="0" smtClean="0">
                <a:solidFill>
                  <a:schemeClr val="tx1"/>
                </a:solidFill>
              </a:rPr>
              <a:t>万博</a:t>
            </a:r>
            <a:r>
              <a:rPr lang="ja-JP" altLang="en-US" dirty="0" smtClean="0">
                <a:solidFill>
                  <a:schemeClr val="tx1"/>
                </a:solidFill>
              </a:rPr>
              <a:t>の開催といった</a:t>
            </a:r>
            <a:r>
              <a:rPr lang="ja-JP" altLang="en-US" dirty="0">
                <a:solidFill>
                  <a:schemeClr val="tx1"/>
                </a:solidFill>
              </a:rPr>
              <a:t>視点</a:t>
            </a:r>
            <a:r>
              <a:rPr lang="ja-JP" altLang="en-US" dirty="0" smtClean="0">
                <a:solidFill>
                  <a:schemeClr val="tx1"/>
                </a:solidFill>
              </a:rPr>
              <a:t>からゴールを重点化することについてどのように考えるか</a:t>
            </a:r>
            <a:r>
              <a:rPr lang="ja-JP" altLang="en-US" dirty="0" smtClean="0">
                <a:solidFill>
                  <a:schemeClr val="tx1"/>
                </a:solidFill>
              </a:rPr>
              <a:t>。重点化するならどの</a:t>
            </a:r>
            <a:r>
              <a:rPr lang="ja-JP" altLang="en-US" dirty="0" smtClean="0">
                <a:solidFill>
                  <a:schemeClr val="tx1"/>
                </a:solidFill>
              </a:rPr>
              <a:t>ゴールを重点化していくべきと考えるか。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914358" y="166991"/>
            <a:ext cx="887836" cy="2982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94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1402</TotalTime>
  <Words>31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184</cp:revision>
  <cp:lastPrinted>2019-04-19T10:26:35Z</cp:lastPrinted>
  <dcterms:created xsi:type="dcterms:W3CDTF">2019-02-01T00:27:44Z</dcterms:created>
  <dcterms:modified xsi:type="dcterms:W3CDTF">2019-04-19T10:26:37Z</dcterms:modified>
</cp:coreProperties>
</file>