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30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66" d="100"/>
          <a:sy n="66" d="100"/>
        </p:scale>
        <p:origin x="48" y="-972"/>
      </p:cViewPr>
      <p:guideLst>
        <p:guide orient="horz" pos="2228"/>
        <p:guide pos="30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004DA-1050-4399-AC60-3F835403D04A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841F3B-5A04-41FB-8249-8E399CC488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84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592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41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528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3120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5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43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44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61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3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2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2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28EEF-306C-45B4-A5F5-8030C714DA6F}" type="datetimeFigureOut">
              <a:rPr kumimoji="1" lang="ja-JP" altLang="en-US" smtClean="0"/>
              <a:t>2019/4/18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EF540-5CB6-483A-A4DA-F9E60F8B4E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53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209"/>
            <a:ext cx="9906000" cy="60322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「大阪の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めざす</a:t>
            </a:r>
            <a:r>
              <a:rPr lang="en-US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姿」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検討</a:t>
            </a:r>
            <a:r>
              <a:rPr lang="ja-JP" altLang="ja-JP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有識者ワーキンググループ</a:t>
            </a:r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について</a:t>
            </a:r>
            <a:endParaRPr kumimoji="1" lang="en-US" altLang="ja-JP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43242" y="685765"/>
            <a:ext cx="28803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趣旨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0321" y="992117"/>
            <a:ext cx="8856983" cy="15696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では平成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知事を本部長とする「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推進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本部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設置し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全庁一丸となって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の推進を図り、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先進都市をめざすこととしています。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・関西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の開催が決定し、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テーマ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である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いのち輝く未来社会のデザイン」は、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まさに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が達成された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社会です。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〇万博を開催する大阪において、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の取組みをさらに加速させていくことが求められています。このため、「大阪がめざす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先進都市の姿」を明確化し、これを市町村をはじめ各ステークホルダーと共有することで、大阪で万博の視点や大阪の強みを踏まえた、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の新たな取組みの創出を図っていきたいと考えています。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〇そのため、「大阪のめざす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先進都市の姿」を明確化するにあた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、有識者ワーキンググループを設置し、以下の論点について、有識者や各ステークホルダーの意見を頂きながら検討を行います。</a:t>
            </a:r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3242" y="2615685"/>
            <a:ext cx="607047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■「大阪がめざす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SDGs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先進都市の姿」の明確化に向けた論点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0321" y="2930113"/>
            <a:ext cx="8856983" cy="12003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〇「大阪がめざす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先進都市の姿」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SDGs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取組みの推進に向けて重点化するゴール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〇重点化したゴールに対する目標設定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〇目標達成に向けた取組みの方向性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〇取組み達成に向けた進捗管理方法や工程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3901" y="3985020"/>
            <a:ext cx="4909202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■ワーキンググループメンバー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0321" y="4290875"/>
            <a:ext cx="8856983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有識者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敬称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略・五十音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加藤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健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国際協力機構（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JICA</a:t>
            </a:r>
            <a:r>
              <a:rPr lang="ja-JP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lang="ja-JP" altLang="ja-JP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関西センター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参加協力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課長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川久保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俊　　　法政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大学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デザイン工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学部　准教授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郷　孝好　　　関西大学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社会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学部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教授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村上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芽　　　 株式会社日本総合研究所　シニアマネージャー</a:t>
            </a:r>
          </a:p>
          <a:p>
            <a:pPr marL="177800" indent="-177800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調整中）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吉本興業株式会社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/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適宜、必要に応じて、有識者やステークホルダーからの意見聴取等を予定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3901" y="6081760"/>
            <a:ext cx="2880320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■開催スケジュール（案）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30321" y="6283932"/>
            <a:ext cx="6366742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/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回のペースで開催。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月に素案を提示し、</a:t>
            </a:r>
            <a:r>
              <a:rPr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</a:t>
            </a:r>
            <a:r>
              <a:rPr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に案を作成。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大かっこ 2"/>
          <p:cNvSpPr/>
          <p:nvPr/>
        </p:nvSpPr>
        <p:spPr>
          <a:xfrm>
            <a:off x="5405249" y="4490387"/>
            <a:ext cx="3320333" cy="932341"/>
          </a:xfrm>
          <a:prstGeom prst="bracketPair">
            <a:avLst>
              <a:gd name="adj" fmla="val 6384"/>
            </a:avLst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（大阪府）</a:t>
            </a:r>
          </a:p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本屋　和宏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　室長</a:t>
            </a:r>
          </a:p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川端　隆史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　副理事</a:t>
            </a:r>
          </a:p>
          <a:p>
            <a:pPr marL="177800" indent="-177800"/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西島　亨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政策企画部企画室計画課　課長</a:t>
            </a:r>
          </a:p>
          <a:p>
            <a:pPr marL="177800" indent="-177800"/>
            <a:r>
              <a:rPr lang="ja-JP" altLang="en-US" sz="1200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和田　充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政策企画部企画室計画課　</a:t>
            </a:r>
            <a:r>
              <a:rPr lang="ja-JP" altLang="ja-JP" sz="1200" dirty="0" smtClean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参事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8914358" y="166991"/>
            <a:ext cx="887836" cy="2982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資料２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3949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1379</TotalTime>
  <Words>325</Words>
  <Application>Microsoft Office PowerPoint</Application>
  <PresentationFormat>A4 210 x 297 mm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大阪府</cp:lastModifiedBy>
  <cp:revision>189</cp:revision>
  <cp:lastPrinted>2019-04-10T04:56:07Z</cp:lastPrinted>
  <dcterms:created xsi:type="dcterms:W3CDTF">2019-02-01T00:27:44Z</dcterms:created>
  <dcterms:modified xsi:type="dcterms:W3CDTF">2019-04-18T02:34:32Z</dcterms:modified>
</cp:coreProperties>
</file>