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28" userDrawn="1">
          <p15:clr>
            <a:srgbClr val="A4A3A4"/>
          </p15:clr>
        </p15:guide>
        <p15:guide id="2" pos="309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7" d="100"/>
          <a:sy n="67" d="100"/>
        </p:scale>
        <p:origin x="1236" y="60"/>
      </p:cViewPr>
      <p:guideLst>
        <p:guide orient="horz" pos="2228"/>
        <p:guide pos="309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C004DA-1050-4399-AC60-3F835403D04A}" type="datetimeFigureOut">
              <a:rPr kumimoji="1" lang="ja-JP" altLang="en-US" smtClean="0"/>
              <a:t>2019/7/22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841F3B-5A04-41FB-8249-8E399CC488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8684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EEF-306C-45B4-A5F5-8030C714DA6F}" type="datetimeFigureOut">
              <a:rPr kumimoji="1" lang="ja-JP" altLang="en-US" smtClean="0"/>
              <a:t>2019/7/22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5925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EEF-306C-45B4-A5F5-8030C714DA6F}" type="datetimeFigureOut">
              <a:rPr kumimoji="1" lang="ja-JP" altLang="en-US" smtClean="0"/>
              <a:t>2019/7/22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413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EEF-306C-45B4-A5F5-8030C714DA6F}" type="datetimeFigureOut">
              <a:rPr kumimoji="1" lang="ja-JP" altLang="en-US" smtClean="0"/>
              <a:t>2019/7/22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5286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EEF-306C-45B4-A5F5-8030C714DA6F}" type="datetimeFigureOut">
              <a:rPr kumimoji="1" lang="ja-JP" altLang="en-US" smtClean="0"/>
              <a:t>2019/7/22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3120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EEF-306C-45B4-A5F5-8030C714DA6F}" type="datetimeFigureOut">
              <a:rPr kumimoji="1" lang="ja-JP" altLang="en-US" smtClean="0"/>
              <a:t>2019/7/22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855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EEF-306C-45B4-A5F5-8030C714DA6F}" type="datetimeFigureOut">
              <a:rPr kumimoji="1" lang="ja-JP" altLang="en-US" smtClean="0"/>
              <a:t>2019/7/22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43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EEF-306C-45B4-A5F5-8030C714DA6F}" type="datetimeFigureOut">
              <a:rPr kumimoji="1" lang="ja-JP" altLang="en-US" smtClean="0"/>
              <a:t>2019/7/22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8443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EEF-306C-45B4-A5F5-8030C714DA6F}" type="datetimeFigureOut">
              <a:rPr kumimoji="1" lang="ja-JP" altLang="en-US" smtClean="0"/>
              <a:t>2019/7/22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761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EEF-306C-45B4-A5F5-8030C714DA6F}" type="datetimeFigureOut">
              <a:rPr kumimoji="1" lang="ja-JP" altLang="en-US" smtClean="0"/>
              <a:t>2019/7/22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6534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EEF-306C-45B4-A5F5-8030C714DA6F}" type="datetimeFigureOut">
              <a:rPr kumimoji="1" lang="ja-JP" altLang="en-US" smtClean="0"/>
              <a:t>2019/7/22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294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EEF-306C-45B4-A5F5-8030C714DA6F}" type="datetimeFigureOut">
              <a:rPr kumimoji="1" lang="ja-JP" altLang="en-US" smtClean="0"/>
              <a:t>2019/7/22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29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28EEF-306C-45B4-A5F5-8030C714DA6F}" type="datetimeFigureOut">
              <a:rPr kumimoji="1" lang="ja-JP" altLang="en-US" smtClean="0"/>
              <a:t>2019/7/22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539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209"/>
            <a:ext cx="9906000" cy="60322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lang="ja-JP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めざす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先進都市の</a:t>
            </a:r>
            <a:r>
              <a:rPr lang="ja-JP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姿」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検討</a:t>
            </a:r>
            <a:r>
              <a:rPr lang="ja-JP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有識者ワーキンググループ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について</a:t>
            </a:r>
            <a:endParaRPr kumimoji="1"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43242" y="685765"/>
            <a:ext cx="2880320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設置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趣旨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30321" y="992117"/>
            <a:ext cx="8856983" cy="15696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7800" indent="-177800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では平成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月に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知事を本部長とする「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推進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本部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設置し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全庁一丸となって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の推進を図り、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先進都市をめざすこととしています。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7800" indent="-177800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・関西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万博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の開催が決定し、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テーマ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である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いのち輝く未来社会のデザイン」は、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まさに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が達成された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社会です。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7800" indent="-177800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〇万博を開催する大阪において、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の取組みをさらに加速させていくことが求められています。このため、「大阪がめざす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先進都市の姿」を明確化し、これを市町村をはじめ各ステークホルダーと共有することで、大阪で万博の視点や大阪の強みを踏まえた、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の新たな取組みの創出を図っていきたいと考えています。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7800" indent="-177800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〇そのため、「大阪のめざす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先進都市の姿」を明確化するにあた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り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、有識者ワーキンググループを設置し、以下の論点について、有識者や各ステークホルダーの意見を頂きながら検討を行います。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43242" y="2574555"/>
            <a:ext cx="6070472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■「大阪がめざす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先進都市の姿」の明確化に向けた論点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30321" y="2896285"/>
            <a:ext cx="8856983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7800" indent="-177800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〇「大阪がめざす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先進都市の姿」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7800" indent="-177800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取組みの推進に向けて重点化するゴール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7800" indent="-177800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〇重点化したゴールに対する目標設定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7800" indent="-177800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〇目標達成に向けた取組みの方向性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7800" indent="-177800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〇取組み達成に向けた進捗管理方法や工程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7800" indent="-177800"/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73901" y="3929914"/>
            <a:ext cx="4909202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■ワーキンググループメンバー</a:t>
            </a:r>
            <a:endPara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30321" y="4178223"/>
            <a:ext cx="8856983" cy="19389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7800" indent="-177800"/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有識者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敬称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略・五十音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順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7800" indent="-177800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加藤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健 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国際協力機構（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JICA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関西センター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7800" indent="-177800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市民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参加協力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課長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7800" indent="-177800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川久保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俊　　　法政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大学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デザイン工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学部　准教授</a:t>
            </a:r>
          </a:p>
          <a:p>
            <a:pPr marL="177800" indent="-177800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草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郷　孝好　　　関西大学　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社会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学部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教授</a:t>
            </a:r>
          </a:p>
          <a:p>
            <a:pPr marL="177800" indent="-177800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村上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芽　　　 株式会社日本総合研究所　シニアマネージャー</a:t>
            </a:r>
          </a:p>
          <a:p>
            <a:pPr marL="177800" indent="-177800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中島　　毅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吉本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興業株式会社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コーポレーション・コミュニケーション本部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7800" indent="-177800"/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		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副本部長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7800" indent="-177800"/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7800" indent="-177800"/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適宜、必要に応じて、有識者やステークホルダーからの意見聴取等を予定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73901" y="6081760"/>
            <a:ext cx="2880320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■開催スケジュール（案）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30321" y="6283932"/>
            <a:ext cx="6366742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7800" indent="-177800"/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回のペースで開催。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月に素案を提示し、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に案を作成。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大かっこ 2"/>
          <p:cNvSpPr/>
          <p:nvPr/>
        </p:nvSpPr>
        <p:spPr>
          <a:xfrm>
            <a:off x="5405249" y="4490387"/>
            <a:ext cx="3320333" cy="932341"/>
          </a:xfrm>
          <a:prstGeom prst="bracketPair">
            <a:avLst>
              <a:gd name="adj" fmla="val 6384"/>
            </a:avLst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177800" indent="-177800"/>
            <a:r>
              <a:rPr lang="ja-JP" altLang="ja-JP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（大阪府）</a:t>
            </a:r>
          </a:p>
          <a:p>
            <a:pPr marL="177800" indent="-177800"/>
            <a:r>
              <a:rPr lang="ja-JP" altLang="ja-JP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本屋　和宏</a:t>
            </a:r>
            <a:r>
              <a:rPr lang="en-US" altLang="ja-JP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ja-JP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政策企画部企画室　室長</a:t>
            </a:r>
          </a:p>
          <a:p>
            <a:pPr marL="177800" indent="-177800"/>
            <a:r>
              <a:rPr lang="ja-JP" altLang="en-US" sz="1200" dirty="0" smtClean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奥平　薫</a:t>
            </a:r>
            <a:r>
              <a:rPr lang="en-US" altLang="ja-JP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ja-JP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政策企画部企画室　副理事</a:t>
            </a:r>
          </a:p>
          <a:p>
            <a:pPr marL="177800" indent="-177800"/>
            <a:r>
              <a:rPr lang="ja-JP" altLang="ja-JP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西島　亨</a:t>
            </a:r>
            <a:r>
              <a:rPr lang="en-US" altLang="ja-JP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ja-JP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政策企画部企画室計画課　課長</a:t>
            </a:r>
          </a:p>
          <a:p>
            <a:pPr marL="177800" indent="-177800"/>
            <a:r>
              <a:rPr lang="ja-JP" altLang="en-US" sz="1200" dirty="0" smtClean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和田　充</a:t>
            </a:r>
            <a:r>
              <a:rPr lang="en-US" altLang="ja-JP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ja-JP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政策企画部企画室計画課　</a:t>
            </a:r>
            <a:r>
              <a:rPr lang="ja-JP" altLang="ja-JP" sz="1200" dirty="0" smtClean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参事</a:t>
            </a: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8914358" y="166991"/>
            <a:ext cx="887836" cy="2982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  <a:r>
              <a:rPr kumimoji="1" lang="ja-JP" altLang="en-US" sz="14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3949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1392</TotalTime>
  <Words>325</Words>
  <Application>Microsoft Office PowerPoint</Application>
  <PresentationFormat>A4 210 x 297 mm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</dc:creator>
  <cp:lastModifiedBy>田中　大貴</cp:lastModifiedBy>
  <cp:revision>195</cp:revision>
  <cp:lastPrinted>2019-05-25T02:31:04Z</cp:lastPrinted>
  <dcterms:created xsi:type="dcterms:W3CDTF">2019-02-01T00:27:44Z</dcterms:created>
  <dcterms:modified xsi:type="dcterms:W3CDTF">2019-07-22T01:22:14Z</dcterms:modified>
</cp:coreProperties>
</file>