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theme/themeOverride2.xml" ContentType="application/vnd.openxmlformats-officedocument.themeOverr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saveSubsetFonts="1">
  <p:sldMasterIdLst>
    <p:sldMasterId id="2147483680" r:id="rId1"/>
    <p:sldMasterId id="2147483668" r:id="rId2"/>
    <p:sldMasterId id="2147483694" r:id="rId3"/>
  </p:sldMasterIdLst>
  <p:notesMasterIdLst>
    <p:notesMasterId r:id="rId48"/>
  </p:notesMasterIdLst>
  <p:handoutMasterIdLst>
    <p:handoutMasterId r:id="rId49"/>
  </p:handoutMasterIdLst>
  <p:sldIdLst>
    <p:sldId id="569" r:id="rId4"/>
    <p:sldId id="716" r:id="rId5"/>
    <p:sldId id="712" r:id="rId6"/>
    <p:sldId id="713" r:id="rId7"/>
    <p:sldId id="747" r:id="rId8"/>
    <p:sldId id="757" r:id="rId9"/>
    <p:sldId id="703" r:id="rId10"/>
    <p:sldId id="704" r:id="rId11"/>
    <p:sldId id="715" r:id="rId12"/>
    <p:sldId id="714" r:id="rId13"/>
    <p:sldId id="705" r:id="rId14"/>
    <p:sldId id="760" r:id="rId15"/>
    <p:sldId id="723" r:id="rId16"/>
    <p:sldId id="731" r:id="rId17"/>
    <p:sldId id="729" r:id="rId18"/>
    <p:sldId id="719" r:id="rId19"/>
    <p:sldId id="720" r:id="rId20"/>
    <p:sldId id="721" r:id="rId21"/>
    <p:sldId id="722" r:id="rId22"/>
    <p:sldId id="749" r:id="rId23"/>
    <p:sldId id="733" r:id="rId24"/>
    <p:sldId id="734" r:id="rId25"/>
    <p:sldId id="732" r:id="rId26"/>
    <p:sldId id="750" r:id="rId27"/>
    <p:sldId id="758" r:id="rId28"/>
    <p:sldId id="759" r:id="rId29"/>
    <p:sldId id="702" r:id="rId30"/>
    <p:sldId id="695" r:id="rId31"/>
    <p:sldId id="696" r:id="rId32"/>
    <p:sldId id="697" r:id="rId33"/>
    <p:sldId id="692" r:id="rId34"/>
    <p:sldId id="698" r:id="rId35"/>
    <p:sldId id="735" r:id="rId36"/>
    <p:sldId id="744" r:id="rId37"/>
    <p:sldId id="736" r:id="rId38"/>
    <p:sldId id="756" r:id="rId39"/>
    <p:sldId id="753" r:id="rId40"/>
    <p:sldId id="751" r:id="rId41"/>
    <p:sldId id="737" r:id="rId42"/>
    <p:sldId id="738" r:id="rId43"/>
    <p:sldId id="739" r:id="rId44"/>
    <p:sldId id="740" r:id="rId45"/>
    <p:sldId id="754" r:id="rId46"/>
    <p:sldId id="745" r:id="rId47"/>
  </p:sldIdLst>
  <p:sldSz cx="9906000" cy="7559675"/>
  <p:notesSz cx="6807200" cy="99393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77" userDrawn="1">
          <p15:clr>
            <a:srgbClr val="A4A3A4"/>
          </p15:clr>
        </p15:guide>
        <p15:guide id="2" pos="3120"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田中　大貴" initials="田中　大貴" lastIdx="1" clrIdx="0">
    <p:extLst>
      <p:ext uri="{19B8F6BF-5375-455C-9EA6-DF929625EA0E}">
        <p15:presenceInfo xmlns:p15="http://schemas.microsoft.com/office/powerpoint/2012/main" userId="S-1-5-21-161959346-1900351369-444732941-210136"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00CC00"/>
    <a:srgbClr val="2E75B6"/>
    <a:srgbClr val="CC0099"/>
    <a:srgbClr val="FF6600"/>
    <a:srgbClr val="293E1A"/>
    <a:srgbClr val="E6E6E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スタイルなし、表のグリッド線あり">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93296810-A885-4BE3-A3E7-6D5BEEA58F35}" styleName="中間スタイル 2 - アクセント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162" autoAdjust="0"/>
    <p:restoredTop sz="94434" autoAdjust="0"/>
  </p:normalViewPr>
  <p:slideViewPr>
    <p:cSldViewPr snapToGrid="0" showGuides="1">
      <p:cViewPr varScale="1">
        <p:scale>
          <a:sx n="64" d="100"/>
          <a:sy n="64" d="100"/>
        </p:scale>
        <p:origin x="1428" y="78"/>
      </p:cViewPr>
      <p:guideLst>
        <p:guide orient="horz" pos="2177"/>
        <p:guide pos="3120"/>
      </p:guideLst>
    </p:cSldViewPr>
  </p:slideViewPr>
  <p:notesTextViewPr>
    <p:cViewPr>
      <p:scale>
        <a:sx n="150" d="100"/>
        <a:sy n="150" d="100"/>
      </p:scale>
      <p:origin x="0" y="0"/>
    </p:cViewPr>
  </p:notesTextViewPr>
  <p:notesViewPr>
    <p:cSldViewPr snapToGrid="0" showGuides="1">
      <p:cViewPr varScale="1">
        <p:scale>
          <a:sx n="50" d="100"/>
          <a:sy n="50" d="100"/>
        </p:scale>
        <p:origin x="2898" y="42"/>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slide" Target="slides/slide44.xml"/><Relationship Id="rId50" Type="http://schemas.openxmlformats.org/officeDocument/2006/relationships/commentAuthors" Target="commentAuthors.xml"/><Relationship Id="rId7" Type="http://schemas.openxmlformats.org/officeDocument/2006/relationships/slide" Target="slides/slide4.xml"/><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slide" Target="slides/slide26.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theme" Target="theme/theme1.xml"/><Relationship Id="rId5" Type="http://schemas.openxmlformats.org/officeDocument/2006/relationships/slide" Target="slides/slide2.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viewProps" Target="viewProp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notesMaster" Target="notesMasters/notesMaster1.xml"/><Relationship Id="rId8" Type="http://schemas.openxmlformats.org/officeDocument/2006/relationships/slide" Target="slides/slide5.xml"/><Relationship Id="rId51" Type="http://schemas.openxmlformats.org/officeDocument/2006/relationships/presProps" Target="presProps.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20" Type="http://schemas.openxmlformats.org/officeDocument/2006/relationships/slide" Target="slides/slide17.xml"/><Relationship Id="rId41" Type="http://schemas.openxmlformats.org/officeDocument/2006/relationships/slide" Target="slides/slide38.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3.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handoutMaster" Target="handoutMasters/handoutMaster1.xml"/></Relationships>
</file>

<file path=ppt/charts/_rels/chart1.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oleObject" Target="file:///\\10.19.135.21\seisaku\_03&#23450;&#30058;&#26989;&#21209;&#65288;&#12381;&#12398;&#20182;&#65289;\010&#21103;&#30693;&#20107;&#12469;&#12509;&#12540;&#12488;\20190418_&#28657;&#30000;&#65334;&#65319;&#8215;&#24220;&#22823;&#20844;&#38283;&#35611;&#24231;&#12391;&#12398;&#35611;&#28436;\&#39640;&#40802;&#21270;&#29575;&#12398;&#25512;&#31227;.xlsx" TargetMode="Externa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______.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file:///\\10.19.135.21\kikaku\10&#35336;&#30011;&#12464;&#12523;&#12540;&#12503;&#65288;23.7.12&#65374;&#65289;\18.SDGs\2019&#24180;&#24230;\00_&#20840;&#20307;\190607_&#12450;&#12531;&#12465;&#12540;&#12488;&#35519;&#26619;\&#22823;&#38442;&#65329;&#12493;&#12483;&#12488;\&#12304;191029-1&#12305;&#12304;&#24180;&#38291;14&#12305;&#12300;SDGs&#12301;&#12395;&#38306;&#12377;&#12427;&#12450;&#12531;&#12465;&#12540;&#12488;_&#21336;&#32020;&#38598;&#35336;&#34920;.xlsx" TargetMode="External"/><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oleObject" Target="file:///\\10.19.135.21\kikaku\10&#35336;&#30011;&#12464;&#12523;&#12540;&#12503;&#65288;23.7.12&#65374;&#65289;\18.SDGs\2019&#24180;&#24230;\00_&#20840;&#20307;\190607_&#12450;&#12531;&#12465;&#12540;&#12488;&#35519;&#26619;\191124_&#9733;&#23398;&#29983;&#32113;&#21512;\&#12450;&#12531;&#12465;&#12540;&#12488;&#65288;SDGs&#65289;&#12525;&#12540;&#12487;&#12540;&#12479;&#25913;%20&#65288;&#24066;&#38306;&#25104;&#22235;&#65289;.xlsx" TargetMode="External"/><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5.xml"/><Relationship Id="rId1" Type="http://schemas.microsoft.com/office/2011/relationships/chartStyle" Target="style5.xml"/><Relationship Id="rId4" Type="http://schemas.openxmlformats.org/officeDocument/2006/relationships/oleObject" Target="file:///\\10.19.135.21\kikaku\10&#35336;&#30011;&#12464;&#12523;&#12540;&#12503;&#65288;23.7.12&#65374;&#65289;\18.SDGs\2019&#24180;&#24230;\02_&#29702;&#35299;&#20419;&#36914;&#38306;&#36899;\191118_&#9733;&#35501;&#22770;&#12471;&#12531;&#12509;&#12472;&#12454;&#12512;\&#9733;&#12450;&#12531;&#12465;&#12540;&#12488;&#32080;&#26524;\&#35501;&#22770;&#12471;&#12531;&#12509;&#12450;&#12531;&#12465;&#12540;&#12488;&#32080;&#26524;.xlsx"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9.5789736355434779E-2"/>
          <c:y val="8.3129302377772343E-2"/>
          <c:w val="0.86025009778540829"/>
          <c:h val="0.73448743943358619"/>
        </c:manualLayout>
      </c:layout>
      <c:lineChart>
        <c:grouping val="standard"/>
        <c:varyColors val="0"/>
        <c:ser>
          <c:idx val="0"/>
          <c:order val="0"/>
          <c:tx>
            <c:strRef>
              <c:f>Sheet1!$A$3</c:f>
              <c:strCache>
                <c:ptCount val="1"/>
                <c:pt idx="0">
                  <c:v>東京都</c:v>
                </c:pt>
              </c:strCache>
            </c:strRef>
          </c:tx>
          <c:spPr>
            <a:ln w="28575" cap="rnd">
              <a:solidFill>
                <a:srgbClr val="0070C0"/>
              </a:solidFill>
              <a:prstDash val="sysDot"/>
              <a:round/>
            </a:ln>
            <a:effectLst/>
          </c:spPr>
          <c:marker>
            <c:symbol val="square"/>
            <c:size val="6"/>
            <c:spPr>
              <a:solidFill>
                <a:schemeClr val="accent1"/>
              </a:solidFill>
              <a:ln w="9525">
                <a:solidFill>
                  <a:schemeClr val="accent1"/>
                </a:solidFill>
                <a:prstDash val="sysDot"/>
              </a:ln>
              <a:effectLst/>
            </c:spPr>
          </c:marker>
          <c:dLbls>
            <c:dLbl>
              <c:idx val="0"/>
              <c:layout>
                <c:manualLayout>
                  <c:x val="-4.2986220472440946E-2"/>
                  <c:y val="-3.01272236803732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9DFC-471A-91C4-4EA1938CEF08}"/>
                </c:ext>
              </c:extLst>
            </c:dLbl>
            <c:dLbl>
              <c:idx val="1"/>
              <c:delete val="1"/>
              <c:extLst>
                <c:ext xmlns:c15="http://schemas.microsoft.com/office/drawing/2012/chart" uri="{CE6537A1-D6FC-4f65-9D91-7224C49458BB}"/>
                <c:ext xmlns:c16="http://schemas.microsoft.com/office/drawing/2014/chart" uri="{C3380CC4-5D6E-409C-BE32-E72D297353CC}">
                  <c16:uniqueId val="{00000001-9DFC-471A-91C4-4EA1938CEF08}"/>
                </c:ext>
              </c:extLst>
            </c:dLbl>
            <c:dLbl>
              <c:idx val="2"/>
              <c:layout>
                <c:manualLayout>
                  <c:x val="-4.5763998250218721E-2"/>
                  <c:y val="-2.5497594050743658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9DFC-471A-91C4-4EA1938CEF08}"/>
                </c:ext>
              </c:extLst>
            </c:dLbl>
            <c:dLbl>
              <c:idx val="3"/>
              <c:delete val="1"/>
              <c:extLst>
                <c:ext xmlns:c15="http://schemas.microsoft.com/office/drawing/2012/chart" uri="{CE6537A1-D6FC-4f65-9D91-7224C49458BB}"/>
                <c:ext xmlns:c16="http://schemas.microsoft.com/office/drawing/2014/chart" uri="{C3380CC4-5D6E-409C-BE32-E72D297353CC}">
                  <c16:uniqueId val="{00000003-9DFC-471A-91C4-4EA1938CEF08}"/>
                </c:ext>
              </c:extLst>
            </c:dLbl>
            <c:dLbl>
              <c:idx val="4"/>
              <c:layout>
                <c:manualLayout>
                  <c:x val="-4.2986220472440995E-2"/>
                  <c:y val="4.3946850393700873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9DFC-471A-91C4-4EA1938CEF08}"/>
                </c:ext>
              </c:extLst>
            </c:dLbl>
            <c:dLbl>
              <c:idx val="5"/>
              <c:delete val="1"/>
              <c:extLst>
                <c:ext xmlns:c15="http://schemas.microsoft.com/office/drawing/2012/chart" uri="{CE6537A1-D6FC-4f65-9D91-7224C49458BB}"/>
                <c:ext xmlns:c16="http://schemas.microsoft.com/office/drawing/2014/chart" uri="{C3380CC4-5D6E-409C-BE32-E72D297353CC}">
                  <c16:uniqueId val="{00000005-9DFC-471A-91C4-4EA1938CEF08}"/>
                </c:ext>
              </c:extLst>
            </c:dLbl>
            <c:dLbl>
              <c:idx val="7"/>
              <c:delete val="1"/>
              <c:extLst>
                <c:ext xmlns:c15="http://schemas.microsoft.com/office/drawing/2012/chart" uri="{CE6537A1-D6FC-4f65-9D91-7224C49458BB}"/>
                <c:ext xmlns:c16="http://schemas.microsoft.com/office/drawing/2014/chart" uri="{C3380CC4-5D6E-409C-BE32-E72D297353CC}">
                  <c16:uniqueId val="{00000006-9DFC-471A-91C4-4EA1938CEF08}"/>
                </c:ext>
              </c:extLst>
            </c:dLbl>
            <c:dLbl>
              <c:idx val="9"/>
              <c:delete val="1"/>
              <c:extLst>
                <c:ext xmlns:c15="http://schemas.microsoft.com/office/drawing/2012/chart" uri="{CE6537A1-D6FC-4f65-9D91-7224C49458BB}"/>
                <c:ext xmlns:c16="http://schemas.microsoft.com/office/drawing/2014/chart" uri="{C3380CC4-5D6E-409C-BE32-E72D297353CC}">
                  <c16:uniqueId val="{00000007-9DFC-471A-91C4-4EA1938CEF08}"/>
                </c:ext>
              </c:extLst>
            </c:dLbl>
            <c:dLbl>
              <c:idx val="10"/>
              <c:tx>
                <c:rich>
                  <a:bodyPr/>
                  <a:lstStyle/>
                  <a:p>
                    <a:fld id="{C1916618-A776-41E8-9361-D52B0907762C}" type="VALUE">
                      <a:rPr lang="en-US" altLang="ja-JP"/>
                      <a:pPr/>
                      <a:t>[値]</a:t>
                    </a:fld>
                    <a:r>
                      <a:rPr lang="en-US" altLang="ja-JP"/>
                      <a:t>.0</a:t>
                    </a:r>
                  </a:p>
                </c:rich>
              </c:tx>
              <c:dLblPos val="b"/>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8-9DFC-471A-91C4-4EA1938CEF08}"/>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ja-JP"/>
              </a:p>
            </c:txPr>
            <c:dLblPos val="b"/>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Sheet1!$B$2:$L$2</c:f>
              <c:numCache>
                <c:formatCode>General</c:formatCode>
                <c:ptCount val="11"/>
                <c:pt idx="0">
                  <c:v>2007</c:v>
                </c:pt>
                <c:pt idx="1">
                  <c:v>2008</c:v>
                </c:pt>
                <c:pt idx="2">
                  <c:v>2009</c:v>
                </c:pt>
                <c:pt idx="3">
                  <c:v>2010</c:v>
                </c:pt>
                <c:pt idx="4">
                  <c:v>2011</c:v>
                </c:pt>
                <c:pt idx="5">
                  <c:v>2012</c:v>
                </c:pt>
                <c:pt idx="6">
                  <c:v>2013</c:v>
                </c:pt>
                <c:pt idx="7">
                  <c:v>2014</c:v>
                </c:pt>
                <c:pt idx="8">
                  <c:v>2015</c:v>
                </c:pt>
                <c:pt idx="9">
                  <c:v>2016</c:v>
                </c:pt>
                <c:pt idx="10">
                  <c:v>2017</c:v>
                </c:pt>
              </c:numCache>
            </c:numRef>
          </c:cat>
          <c:val>
            <c:numRef>
              <c:f>Sheet1!$B$3:$L$3</c:f>
              <c:numCache>
                <c:formatCode>General</c:formatCode>
                <c:ptCount val="11"/>
                <c:pt idx="0">
                  <c:v>19.7</c:v>
                </c:pt>
                <c:pt idx="1">
                  <c:v>20.2</c:v>
                </c:pt>
                <c:pt idx="2">
                  <c:v>20.9</c:v>
                </c:pt>
                <c:pt idx="3">
                  <c:v>20.399999999999999</c:v>
                </c:pt>
                <c:pt idx="4">
                  <c:v>20.6</c:v>
                </c:pt>
                <c:pt idx="5">
                  <c:v>21.3</c:v>
                </c:pt>
                <c:pt idx="6">
                  <c:v>21.9</c:v>
                </c:pt>
                <c:pt idx="7">
                  <c:v>22.5</c:v>
                </c:pt>
                <c:pt idx="8">
                  <c:v>22.7</c:v>
                </c:pt>
                <c:pt idx="9">
                  <c:v>22.9</c:v>
                </c:pt>
                <c:pt idx="10">
                  <c:v>23</c:v>
                </c:pt>
              </c:numCache>
            </c:numRef>
          </c:val>
          <c:smooth val="0"/>
          <c:extLst>
            <c:ext xmlns:c16="http://schemas.microsoft.com/office/drawing/2014/chart" uri="{C3380CC4-5D6E-409C-BE32-E72D297353CC}">
              <c16:uniqueId val="{00000009-9DFC-471A-91C4-4EA1938CEF08}"/>
            </c:ext>
          </c:extLst>
        </c:ser>
        <c:ser>
          <c:idx val="1"/>
          <c:order val="1"/>
          <c:tx>
            <c:strRef>
              <c:f>Sheet1!$A$4</c:f>
              <c:strCache>
                <c:ptCount val="1"/>
                <c:pt idx="0">
                  <c:v>大阪府</c:v>
                </c:pt>
              </c:strCache>
            </c:strRef>
          </c:tx>
          <c:spPr>
            <a:ln w="28575" cap="rnd">
              <a:solidFill>
                <a:schemeClr val="accent2"/>
              </a:solidFill>
              <a:round/>
            </a:ln>
            <a:effectLst/>
          </c:spPr>
          <c:marker>
            <c:symbol val="circle"/>
            <c:size val="6"/>
            <c:spPr>
              <a:solidFill>
                <a:schemeClr val="accent2"/>
              </a:solidFill>
              <a:ln w="9525">
                <a:noFill/>
              </a:ln>
              <a:effectLst/>
            </c:spPr>
          </c:marker>
          <c:dLbls>
            <c:dLbl>
              <c:idx val="0"/>
              <c:layout>
                <c:manualLayout>
                  <c:x val="-6.2074992636609705E-2"/>
                  <c:y val="-5.0743003899027764E-2"/>
                </c:manualLayout>
              </c:layout>
              <c:spPr>
                <a:noFill/>
                <a:ln>
                  <a:noFill/>
                </a:ln>
                <a:effectLst/>
              </c:spPr>
              <c:txPr>
                <a:bodyPr rot="0" spcFirstLastPara="1" vertOverflow="ellipsis" vert="horz" wrap="square" lIns="38100" tIns="19050" rIns="38100" bIns="19050" anchor="ctr" anchorCtr="1">
                  <a:noAutofit/>
                </a:bodyPr>
                <a:lstStyle/>
                <a:p>
                  <a:pPr>
                    <a:defRPr sz="900" b="0" i="0" u="none" strike="noStrike" kern="1200" baseline="0">
                      <a:solidFill>
                        <a:schemeClr val="tx1">
                          <a:lumMod val="75000"/>
                          <a:lumOff val="25000"/>
                        </a:schemeClr>
                      </a:solidFill>
                      <a:latin typeface="+mn-lt"/>
                      <a:ea typeface="+mn-ea"/>
                      <a:cs typeface="+mn-cs"/>
                    </a:defRPr>
                  </a:pPr>
                  <a:endParaRPr lang="ja-JP"/>
                </a:p>
              </c:txPr>
              <c:dLblPos val="r"/>
              <c:showLegendKey val="0"/>
              <c:showVal val="1"/>
              <c:showCatName val="0"/>
              <c:showSerName val="0"/>
              <c:showPercent val="0"/>
              <c:showBubbleSize val="0"/>
              <c:extLst>
                <c:ext xmlns:c15="http://schemas.microsoft.com/office/drawing/2012/chart" uri="{CE6537A1-D6FC-4f65-9D91-7224C49458BB}">
                  <c15:layout>
                    <c:manualLayout>
                      <c:w val="0.11557942894489605"/>
                      <c:h val="6.7264025046763293E-2"/>
                    </c:manualLayout>
                  </c15:layout>
                </c:ext>
                <c:ext xmlns:c16="http://schemas.microsoft.com/office/drawing/2014/chart" uri="{C3380CC4-5D6E-409C-BE32-E72D297353CC}">
                  <c16:uniqueId val="{0000000A-9DFC-471A-91C4-4EA1938CEF08}"/>
                </c:ext>
              </c:extLst>
            </c:dLbl>
            <c:dLbl>
              <c:idx val="1"/>
              <c:delete val="1"/>
              <c:extLst>
                <c:ext xmlns:c15="http://schemas.microsoft.com/office/drawing/2012/chart" uri="{CE6537A1-D6FC-4f65-9D91-7224C49458BB}"/>
                <c:ext xmlns:c16="http://schemas.microsoft.com/office/drawing/2014/chart" uri="{C3380CC4-5D6E-409C-BE32-E72D297353CC}">
                  <c16:uniqueId val="{0000000B-9DFC-471A-91C4-4EA1938CEF08}"/>
                </c:ext>
              </c:extLst>
            </c:dLbl>
            <c:dLbl>
              <c:idx val="2"/>
              <c:tx>
                <c:rich>
                  <a:bodyPr/>
                  <a:lstStyle/>
                  <a:p>
                    <a:fld id="{CDEF6BCF-6981-4A62-95A1-A5F61DE2785F}" type="VALUE">
                      <a:rPr lang="en-US" altLang="ja-JP"/>
                      <a:pPr/>
                      <a:t>[値]</a:t>
                    </a:fld>
                    <a:r>
                      <a:rPr lang="en-US" altLang="ja-JP"/>
                      <a:t>.0</a:t>
                    </a:r>
                  </a:p>
                </c:rich>
              </c:tx>
              <c:dLblPos val="t"/>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C-9DFC-471A-91C4-4EA1938CEF08}"/>
                </c:ext>
              </c:extLst>
            </c:dLbl>
            <c:dLbl>
              <c:idx val="3"/>
              <c:delete val="1"/>
              <c:extLst>
                <c:ext xmlns:c15="http://schemas.microsoft.com/office/drawing/2012/chart" uri="{CE6537A1-D6FC-4f65-9D91-7224C49458BB}"/>
                <c:ext xmlns:c16="http://schemas.microsoft.com/office/drawing/2014/chart" uri="{C3380CC4-5D6E-409C-BE32-E72D297353CC}">
                  <c16:uniqueId val="{0000000D-9DFC-471A-91C4-4EA1938CEF08}"/>
                </c:ext>
              </c:extLst>
            </c:dLbl>
            <c:dLbl>
              <c:idx val="5"/>
              <c:delete val="1"/>
              <c:extLst>
                <c:ext xmlns:c15="http://schemas.microsoft.com/office/drawing/2012/chart" uri="{CE6537A1-D6FC-4f65-9D91-7224C49458BB}"/>
                <c:ext xmlns:c16="http://schemas.microsoft.com/office/drawing/2014/chart" uri="{C3380CC4-5D6E-409C-BE32-E72D297353CC}">
                  <c16:uniqueId val="{0000000E-9DFC-471A-91C4-4EA1938CEF08}"/>
                </c:ext>
              </c:extLst>
            </c:dLbl>
            <c:dLbl>
              <c:idx val="7"/>
              <c:delete val="1"/>
              <c:extLst>
                <c:ext xmlns:c15="http://schemas.microsoft.com/office/drawing/2012/chart" uri="{CE6537A1-D6FC-4f65-9D91-7224C49458BB}"/>
                <c:ext xmlns:c16="http://schemas.microsoft.com/office/drawing/2014/chart" uri="{C3380CC4-5D6E-409C-BE32-E72D297353CC}">
                  <c16:uniqueId val="{0000000F-9DFC-471A-91C4-4EA1938CEF08}"/>
                </c:ext>
              </c:extLst>
            </c:dLbl>
            <c:dLbl>
              <c:idx val="9"/>
              <c:delete val="1"/>
              <c:extLst>
                <c:ext xmlns:c15="http://schemas.microsoft.com/office/drawing/2012/chart" uri="{CE6537A1-D6FC-4f65-9D91-7224C49458BB}"/>
                <c:ext xmlns:c16="http://schemas.microsoft.com/office/drawing/2014/chart" uri="{C3380CC4-5D6E-409C-BE32-E72D297353CC}">
                  <c16:uniqueId val="{00000010-9DFC-471A-91C4-4EA1938CEF08}"/>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ja-JP"/>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Sheet1!$B$2:$L$2</c:f>
              <c:numCache>
                <c:formatCode>General</c:formatCode>
                <c:ptCount val="11"/>
                <c:pt idx="0">
                  <c:v>2007</c:v>
                </c:pt>
                <c:pt idx="1">
                  <c:v>2008</c:v>
                </c:pt>
                <c:pt idx="2">
                  <c:v>2009</c:v>
                </c:pt>
                <c:pt idx="3">
                  <c:v>2010</c:v>
                </c:pt>
                <c:pt idx="4">
                  <c:v>2011</c:v>
                </c:pt>
                <c:pt idx="5">
                  <c:v>2012</c:v>
                </c:pt>
                <c:pt idx="6">
                  <c:v>2013</c:v>
                </c:pt>
                <c:pt idx="7">
                  <c:v>2014</c:v>
                </c:pt>
                <c:pt idx="8">
                  <c:v>2015</c:v>
                </c:pt>
                <c:pt idx="9">
                  <c:v>2016</c:v>
                </c:pt>
                <c:pt idx="10">
                  <c:v>2017</c:v>
                </c:pt>
              </c:numCache>
            </c:numRef>
          </c:cat>
          <c:val>
            <c:numRef>
              <c:f>Sheet1!$B$4:$L$4</c:f>
              <c:numCache>
                <c:formatCode>General</c:formatCode>
                <c:ptCount val="11"/>
                <c:pt idx="0">
                  <c:v>20.5</c:v>
                </c:pt>
                <c:pt idx="1">
                  <c:v>21.2</c:v>
                </c:pt>
                <c:pt idx="2">
                  <c:v>22</c:v>
                </c:pt>
                <c:pt idx="3">
                  <c:v>22.4</c:v>
                </c:pt>
                <c:pt idx="4">
                  <c:v>22.7</c:v>
                </c:pt>
                <c:pt idx="5">
                  <c:v>23.7</c:v>
                </c:pt>
                <c:pt idx="6">
                  <c:v>24.7</c:v>
                </c:pt>
                <c:pt idx="7">
                  <c:v>25.7</c:v>
                </c:pt>
                <c:pt idx="8">
                  <c:v>26.2</c:v>
                </c:pt>
                <c:pt idx="9">
                  <c:v>26.8</c:v>
                </c:pt>
                <c:pt idx="10">
                  <c:v>27.2</c:v>
                </c:pt>
              </c:numCache>
            </c:numRef>
          </c:val>
          <c:smooth val="0"/>
          <c:extLst>
            <c:ext xmlns:c16="http://schemas.microsoft.com/office/drawing/2014/chart" uri="{C3380CC4-5D6E-409C-BE32-E72D297353CC}">
              <c16:uniqueId val="{00000011-9DFC-471A-91C4-4EA1938CEF08}"/>
            </c:ext>
          </c:extLst>
        </c:ser>
        <c:ser>
          <c:idx val="2"/>
          <c:order val="2"/>
          <c:tx>
            <c:strRef>
              <c:f>Sheet1!$A$5</c:f>
              <c:strCache>
                <c:ptCount val="1"/>
                <c:pt idx="0">
                  <c:v>愛知県</c:v>
                </c:pt>
              </c:strCache>
            </c:strRef>
          </c:tx>
          <c:spPr>
            <a:ln w="28575" cap="rnd">
              <a:solidFill>
                <a:srgbClr val="00B050"/>
              </a:solidFill>
              <a:prstDash val="dash"/>
              <a:round/>
            </a:ln>
            <a:effectLst/>
          </c:spPr>
          <c:marker>
            <c:symbol val="diamond"/>
            <c:size val="7"/>
            <c:spPr>
              <a:solidFill>
                <a:srgbClr val="00B050"/>
              </a:solidFill>
              <a:ln w="9525">
                <a:solidFill>
                  <a:schemeClr val="accent3"/>
                </a:solidFill>
                <a:prstDash val="dash"/>
              </a:ln>
              <a:effectLst/>
            </c:spPr>
          </c:marker>
          <c:dLbls>
            <c:dLbl>
              <c:idx val="0"/>
              <c:layout>
                <c:manualLayout>
                  <c:x val="-4.8541776027996503E-2"/>
                  <c:y val="3.9386482939632546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2-9DFC-471A-91C4-4EA1938CEF08}"/>
                </c:ext>
              </c:extLst>
            </c:dLbl>
            <c:dLbl>
              <c:idx val="1"/>
              <c:delete val="1"/>
              <c:extLst>
                <c:ext xmlns:c15="http://schemas.microsoft.com/office/drawing/2012/chart" uri="{CE6537A1-D6FC-4f65-9D91-7224C49458BB}"/>
                <c:ext xmlns:c16="http://schemas.microsoft.com/office/drawing/2014/chart" uri="{C3380CC4-5D6E-409C-BE32-E72D297353CC}">
                  <c16:uniqueId val="{00000013-9DFC-471A-91C4-4EA1938CEF08}"/>
                </c:ext>
              </c:extLst>
            </c:dLbl>
            <c:dLbl>
              <c:idx val="2"/>
              <c:layout>
                <c:manualLayout>
                  <c:x val="-4.0208442694663164E-2"/>
                  <c:y val="3.9386482939632463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4-9DFC-471A-91C4-4EA1938CEF08}"/>
                </c:ext>
              </c:extLst>
            </c:dLbl>
            <c:dLbl>
              <c:idx val="3"/>
              <c:delete val="1"/>
              <c:extLst>
                <c:ext xmlns:c15="http://schemas.microsoft.com/office/drawing/2012/chart" uri="{CE6537A1-D6FC-4f65-9D91-7224C49458BB}"/>
                <c:ext xmlns:c16="http://schemas.microsoft.com/office/drawing/2014/chart" uri="{C3380CC4-5D6E-409C-BE32-E72D297353CC}">
                  <c16:uniqueId val="{00000015-9DFC-471A-91C4-4EA1938CEF08}"/>
                </c:ext>
              </c:extLst>
            </c:dLbl>
            <c:dLbl>
              <c:idx val="4"/>
              <c:layout>
                <c:manualLayout>
                  <c:x val="-4.5763998250218776E-2"/>
                  <c:y val="-3.9317220764071244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6-9DFC-471A-91C4-4EA1938CEF08}"/>
                </c:ext>
              </c:extLst>
            </c:dLbl>
            <c:dLbl>
              <c:idx val="5"/>
              <c:delete val="1"/>
              <c:extLst>
                <c:ext xmlns:c15="http://schemas.microsoft.com/office/drawing/2012/chart" uri="{CE6537A1-D6FC-4f65-9D91-7224C49458BB}"/>
                <c:ext xmlns:c16="http://schemas.microsoft.com/office/drawing/2014/chart" uri="{C3380CC4-5D6E-409C-BE32-E72D297353CC}">
                  <c16:uniqueId val="{00000017-9DFC-471A-91C4-4EA1938CEF08}"/>
                </c:ext>
              </c:extLst>
            </c:dLbl>
            <c:dLbl>
              <c:idx val="6"/>
              <c:layout>
                <c:manualLayout>
                  <c:x val="-4.5763998250218721E-2"/>
                  <c:y val="-4.394685039370079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8-9DFC-471A-91C4-4EA1938CEF08}"/>
                </c:ext>
              </c:extLst>
            </c:dLbl>
            <c:dLbl>
              <c:idx val="7"/>
              <c:delete val="1"/>
              <c:extLst>
                <c:ext xmlns:c15="http://schemas.microsoft.com/office/drawing/2012/chart" uri="{CE6537A1-D6FC-4f65-9D91-7224C49458BB}"/>
                <c:ext xmlns:c16="http://schemas.microsoft.com/office/drawing/2014/chart" uri="{C3380CC4-5D6E-409C-BE32-E72D297353CC}">
                  <c16:uniqueId val="{00000019-9DFC-471A-91C4-4EA1938CEF08}"/>
                </c:ext>
              </c:extLst>
            </c:dLbl>
            <c:dLbl>
              <c:idx val="8"/>
              <c:layout>
                <c:manualLayout>
                  <c:x val="-4.5763998250218825E-2"/>
                  <c:y val="-4.394685039370079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A-9DFC-471A-91C4-4EA1938CEF08}"/>
                </c:ext>
              </c:extLst>
            </c:dLbl>
            <c:dLbl>
              <c:idx val="9"/>
              <c:delete val="1"/>
              <c:extLst>
                <c:ext xmlns:c15="http://schemas.microsoft.com/office/drawing/2012/chart" uri="{CE6537A1-D6FC-4f65-9D91-7224C49458BB}"/>
                <c:ext xmlns:c16="http://schemas.microsoft.com/office/drawing/2014/chart" uri="{C3380CC4-5D6E-409C-BE32-E72D297353CC}">
                  <c16:uniqueId val="{0000001B-9DFC-471A-91C4-4EA1938CEF08}"/>
                </c:ext>
              </c:extLst>
            </c:dLbl>
            <c:dLbl>
              <c:idx val="10"/>
              <c:layout>
                <c:manualLayout>
                  <c:x val="-4.1108705161854768E-2"/>
                  <c:y val="-4.3946850393700831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C-9DFC-471A-91C4-4EA1938CEF08}"/>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ja-JP"/>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Sheet1!$B$2:$L$2</c:f>
              <c:numCache>
                <c:formatCode>General</c:formatCode>
                <c:ptCount val="11"/>
                <c:pt idx="0">
                  <c:v>2007</c:v>
                </c:pt>
                <c:pt idx="1">
                  <c:v>2008</c:v>
                </c:pt>
                <c:pt idx="2">
                  <c:v>2009</c:v>
                </c:pt>
                <c:pt idx="3">
                  <c:v>2010</c:v>
                </c:pt>
                <c:pt idx="4">
                  <c:v>2011</c:v>
                </c:pt>
                <c:pt idx="5">
                  <c:v>2012</c:v>
                </c:pt>
                <c:pt idx="6">
                  <c:v>2013</c:v>
                </c:pt>
                <c:pt idx="7">
                  <c:v>2014</c:v>
                </c:pt>
                <c:pt idx="8">
                  <c:v>2015</c:v>
                </c:pt>
                <c:pt idx="9">
                  <c:v>2016</c:v>
                </c:pt>
                <c:pt idx="10">
                  <c:v>2017</c:v>
                </c:pt>
              </c:numCache>
            </c:numRef>
          </c:cat>
          <c:val>
            <c:numRef>
              <c:f>Sheet1!$B$5:$L$5</c:f>
              <c:numCache>
                <c:formatCode>General</c:formatCode>
                <c:ptCount val="11"/>
                <c:pt idx="0">
                  <c:v>18.600000000000001</c:v>
                </c:pt>
                <c:pt idx="1">
                  <c:v>19.2</c:v>
                </c:pt>
                <c:pt idx="2">
                  <c:v>19.8</c:v>
                </c:pt>
                <c:pt idx="3">
                  <c:v>20.3</c:v>
                </c:pt>
                <c:pt idx="4">
                  <c:v>20.6</c:v>
                </c:pt>
                <c:pt idx="5">
                  <c:v>21.4</c:v>
                </c:pt>
                <c:pt idx="6">
                  <c:v>22.3</c:v>
                </c:pt>
                <c:pt idx="7">
                  <c:v>23.2</c:v>
                </c:pt>
                <c:pt idx="8">
                  <c:v>23.8</c:v>
                </c:pt>
                <c:pt idx="9">
                  <c:v>24.3</c:v>
                </c:pt>
                <c:pt idx="10">
                  <c:v>24.6</c:v>
                </c:pt>
              </c:numCache>
            </c:numRef>
          </c:val>
          <c:smooth val="0"/>
          <c:extLst>
            <c:ext xmlns:c16="http://schemas.microsoft.com/office/drawing/2014/chart" uri="{C3380CC4-5D6E-409C-BE32-E72D297353CC}">
              <c16:uniqueId val="{0000001D-9DFC-471A-91C4-4EA1938CEF08}"/>
            </c:ext>
          </c:extLst>
        </c:ser>
        <c:dLbls>
          <c:dLblPos val="ctr"/>
          <c:showLegendKey val="0"/>
          <c:showVal val="1"/>
          <c:showCatName val="0"/>
          <c:showSerName val="0"/>
          <c:showPercent val="0"/>
          <c:showBubbleSize val="0"/>
        </c:dLbls>
        <c:marker val="1"/>
        <c:smooth val="0"/>
        <c:axId val="725640496"/>
        <c:axId val="725642160"/>
      </c:lineChart>
      <c:catAx>
        <c:axId val="72564049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5400000" spcFirstLastPara="1" vertOverflow="ellipsis"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crossAx val="725642160"/>
        <c:crosses val="autoZero"/>
        <c:auto val="1"/>
        <c:lblAlgn val="ctr"/>
        <c:lblOffset val="100"/>
        <c:noMultiLvlLbl val="0"/>
      </c:catAx>
      <c:valAx>
        <c:axId val="725642160"/>
        <c:scaling>
          <c:orientation val="minMax"/>
          <c:max val="30"/>
          <c:min val="16"/>
        </c:scaling>
        <c:delete val="0"/>
        <c:axPos val="l"/>
        <c:majorGridlines>
          <c:spPr>
            <a:ln w="9525" cap="flat" cmpd="sng" algn="ctr">
              <a:solidFill>
                <a:schemeClr val="tx1">
                  <a:lumMod val="15000"/>
                  <a:lumOff val="85000"/>
                </a:schemeClr>
              </a:solidFill>
              <a:round/>
            </a:ln>
            <a:effectLst/>
          </c:spPr>
        </c:majorGridlines>
        <c:numFmt formatCode="General"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crossAx val="725640496"/>
        <c:crosses val="autoZero"/>
        <c:crossBetween val="between"/>
      </c:valAx>
      <c:spPr>
        <a:solidFill>
          <a:sysClr val="window" lastClr="FFFFFF"/>
        </a:solidFill>
        <a:ln>
          <a:noFill/>
        </a:ln>
        <a:effectLst/>
      </c:spPr>
    </c:plotArea>
    <c:plotVisOnly val="1"/>
    <c:dispBlanksAs val="gap"/>
    <c:showDLblsOverMax val="0"/>
  </c:chart>
  <c:spPr>
    <a:noFill/>
    <a:ln>
      <a:noFill/>
    </a:ln>
    <a:effectLst/>
  </c:spPr>
  <c:txPr>
    <a:bodyPr/>
    <a:lstStyle/>
    <a:p>
      <a:pPr>
        <a:defRPr/>
      </a:pPr>
      <a:endParaRPr lang="ja-JP"/>
    </a:p>
  </c:txPr>
  <c:externalData r:id="rId4">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5056776098951968"/>
          <c:y val="0.154794464601647"/>
          <c:w val="0.80044076892690941"/>
          <c:h val="0.64468179300903561"/>
        </c:manualLayout>
      </c:layout>
      <c:barChart>
        <c:barDir val="col"/>
        <c:grouping val="clustered"/>
        <c:varyColors val="0"/>
        <c:ser>
          <c:idx val="0"/>
          <c:order val="0"/>
          <c:tx>
            <c:strRef>
              <c:f>Sheet1!$C$1</c:f>
              <c:strCache>
                <c:ptCount val="1"/>
                <c:pt idx="0">
                  <c:v>平均寿命</c:v>
                </c:pt>
              </c:strCache>
            </c:strRef>
          </c:tx>
          <c:spPr>
            <a:solidFill>
              <a:schemeClr val="accent1"/>
            </a:solidFill>
            <a:ln>
              <a:noFill/>
            </a:ln>
            <a:effectLst/>
          </c:spPr>
          <c:invertIfNegative val="0"/>
          <c:dLbls>
            <c:dLbl>
              <c:idx val="0"/>
              <c:layout>
                <c:manualLayout>
                  <c:x val="2.021075477354344E-17"/>
                  <c:y val="0.1313293026188753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F47F-4C8E-98B3-968C003DD9CF}"/>
                </c:ext>
              </c:extLst>
            </c:dLbl>
            <c:dLbl>
              <c:idx val="1"/>
              <c:layout>
                <c:manualLayout>
                  <c:x val="0"/>
                  <c:y val="0.11473160244587369"/>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F47F-4C8E-98B3-968C003DD9CF}"/>
                </c:ext>
              </c:extLst>
            </c:dLbl>
            <c:dLbl>
              <c:idx val="2"/>
              <c:layout>
                <c:manualLayout>
                  <c:x val="0"/>
                  <c:y val="0.13547872766212571"/>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F47F-4C8E-98B3-968C003DD9CF}"/>
                </c:ext>
              </c:extLst>
            </c:dLbl>
            <c:dLbl>
              <c:idx val="3"/>
              <c:layout>
                <c:manualLayout>
                  <c:x val="0"/>
                  <c:y val="0.1230304525323745"/>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F47F-4C8E-98B3-968C003DD9CF}"/>
                </c:ext>
              </c:extLst>
            </c:dLbl>
            <c:spPr>
              <a:solidFill>
                <a:schemeClr val="lt1"/>
              </a:solidFill>
              <a:ln w="3175" cap="flat" cmpd="sng" algn="ctr">
                <a:solidFill>
                  <a:schemeClr val="accent1"/>
                </a:solidFill>
                <a:prstDash val="solid"/>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dk1"/>
                    </a:solidFill>
                    <a:latin typeface="+mn-lt"/>
                    <a:ea typeface="+mn-ea"/>
                    <a:cs typeface="+mn-cs"/>
                  </a:defRPr>
                </a:pPr>
                <a:endParaRPr lang="ja-JP"/>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Sheet1!$B$2:$B$5</c:f>
              <c:strCache>
                <c:ptCount val="4"/>
                <c:pt idx="0">
                  <c:v>男性</c:v>
                </c:pt>
                <c:pt idx="1">
                  <c:v>女性</c:v>
                </c:pt>
                <c:pt idx="2">
                  <c:v>男性</c:v>
                </c:pt>
                <c:pt idx="3">
                  <c:v>女性</c:v>
                </c:pt>
              </c:strCache>
            </c:strRef>
          </c:cat>
          <c:val>
            <c:numRef>
              <c:f>Sheet1!$C$2:$C$5</c:f>
              <c:numCache>
                <c:formatCode>General</c:formatCode>
                <c:ptCount val="4"/>
                <c:pt idx="0">
                  <c:v>80.77</c:v>
                </c:pt>
                <c:pt idx="1">
                  <c:v>80.23</c:v>
                </c:pt>
                <c:pt idx="2">
                  <c:v>87.01</c:v>
                </c:pt>
                <c:pt idx="3">
                  <c:v>86.73</c:v>
                </c:pt>
              </c:numCache>
            </c:numRef>
          </c:val>
          <c:extLst>
            <c:ext xmlns:c16="http://schemas.microsoft.com/office/drawing/2014/chart" uri="{C3380CC4-5D6E-409C-BE32-E72D297353CC}">
              <c16:uniqueId val="{00000004-F47F-4C8E-98B3-968C003DD9CF}"/>
            </c:ext>
          </c:extLst>
        </c:ser>
        <c:ser>
          <c:idx val="1"/>
          <c:order val="1"/>
          <c:tx>
            <c:strRef>
              <c:f>Sheet1!$D$1</c:f>
              <c:strCache>
                <c:ptCount val="1"/>
                <c:pt idx="0">
                  <c:v>健康寿命</c:v>
                </c:pt>
              </c:strCache>
            </c:strRef>
          </c:tx>
          <c:spPr>
            <a:pattFill prst="trellis">
              <a:fgClr>
                <a:schemeClr val="accent6">
                  <a:lumMod val="75000"/>
                </a:schemeClr>
              </a:fgClr>
              <a:bgClr>
                <a:schemeClr val="bg1"/>
              </a:bgClr>
            </a:pattFill>
            <a:ln>
              <a:noFill/>
            </a:ln>
            <a:effectLst/>
          </c:spPr>
          <c:invertIfNegative val="0"/>
          <c:dLbls>
            <c:dLbl>
              <c:idx val="3"/>
              <c:layout>
                <c:manualLayout>
                  <c:x val="8.8193403272322484E-3"/>
                  <c:y val="0.11871505048739409"/>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F47F-4C8E-98B3-968C003DD9CF}"/>
                </c:ext>
              </c:extLst>
            </c:dLbl>
            <c:spPr>
              <a:solidFill>
                <a:schemeClr val="lt1"/>
              </a:solidFill>
              <a:ln w="3175" cap="flat" cmpd="sng" algn="ctr">
                <a:solidFill>
                  <a:schemeClr val="accent6"/>
                </a:solidFill>
                <a:prstDash val="solid"/>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dk1"/>
                    </a:solidFill>
                    <a:latin typeface="+mn-lt"/>
                    <a:ea typeface="+mn-ea"/>
                    <a:cs typeface="+mn-cs"/>
                  </a:defRPr>
                </a:pPr>
                <a:endParaRPr lang="ja-JP"/>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Sheet1!$B$2:$B$5</c:f>
              <c:strCache>
                <c:ptCount val="4"/>
                <c:pt idx="0">
                  <c:v>男性</c:v>
                </c:pt>
                <c:pt idx="1">
                  <c:v>女性</c:v>
                </c:pt>
                <c:pt idx="2">
                  <c:v>男性</c:v>
                </c:pt>
                <c:pt idx="3">
                  <c:v>女性</c:v>
                </c:pt>
              </c:strCache>
            </c:strRef>
          </c:cat>
          <c:val>
            <c:numRef>
              <c:f>Sheet1!$D$2:$D$5</c:f>
              <c:numCache>
                <c:formatCode>General</c:formatCode>
                <c:ptCount val="4"/>
                <c:pt idx="0">
                  <c:v>72.14</c:v>
                </c:pt>
                <c:pt idx="1">
                  <c:v>71.5</c:v>
                </c:pt>
                <c:pt idx="2">
                  <c:v>74.290000000000006</c:v>
                </c:pt>
                <c:pt idx="3">
                  <c:v>74.459999999999994</c:v>
                </c:pt>
              </c:numCache>
            </c:numRef>
          </c:val>
          <c:extLst>
            <c:ext xmlns:c16="http://schemas.microsoft.com/office/drawing/2014/chart" uri="{C3380CC4-5D6E-409C-BE32-E72D297353CC}">
              <c16:uniqueId val="{00000006-F47F-4C8E-98B3-968C003DD9CF}"/>
            </c:ext>
          </c:extLst>
        </c:ser>
        <c:dLbls>
          <c:showLegendKey val="0"/>
          <c:showVal val="0"/>
          <c:showCatName val="0"/>
          <c:showSerName val="0"/>
          <c:showPercent val="0"/>
          <c:showBubbleSize val="0"/>
        </c:dLbls>
        <c:gapWidth val="231"/>
        <c:overlap val="-20"/>
        <c:axId val="573742399"/>
        <c:axId val="573736991"/>
      </c:barChart>
      <c:catAx>
        <c:axId val="573742399"/>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50" b="0" i="0" u="none" strike="noStrike" kern="1200" baseline="0">
                <a:solidFill>
                  <a:schemeClr val="tx1">
                    <a:lumMod val="65000"/>
                    <a:lumOff val="35000"/>
                  </a:schemeClr>
                </a:solidFill>
                <a:latin typeface="+mn-lt"/>
                <a:ea typeface="+mn-ea"/>
                <a:cs typeface="+mn-cs"/>
              </a:defRPr>
            </a:pPr>
            <a:endParaRPr lang="ja-JP"/>
          </a:p>
        </c:txPr>
        <c:crossAx val="573736991"/>
        <c:crosses val="autoZero"/>
        <c:auto val="1"/>
        <c:lblAlgn val="ctr"/>
        <c:lblOffset val="100"/>
        <c:noMultiLvlLbl val="0"/>
      </c:catAx>
      <c:valAx>
        <c:axId val="573736991"/>
        <c:scaling>
          <c:orientation val="minMax"/>
          <c:min val="6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ja-JP"/>
          </a:p>
        </c:txPr>
        <c:crossAx val="573742399"/>
        <c:crosses val="autoZero"/>
        <c:crossBetween val="between"/>
      </c:valAx>
      <c:spPr>
        <a:solidFill>
          <a:sysClr val="window" lastClr="FFFFFF"/>
        </a:solidFill>
        <a:ln>
          <a:noFill/>
        </a:ln>
        <a:effectLst/>
      </c:spPr>
    </c:plotArea>
    <c:legend>
      <c:legendPos val="b"/>
      <c:layout>
        <c:manualLayout>
          <c:xMode val="edge"/>
          <c:yMode val="edge"/>
          <c:x val="0.18334609938632668"/>
          <c:y val="7.2753143516196633E-2"/>
          <c:w val="0.56660303315863636"/>
          <c:h val="7.7559942038739962E-2"/>
        </c:manualLayout>
      </c:layout>
      <c:overlay val="0"/>
      <c:spPr>
        <a:noFill/>
        <a:ln>
          <a:noFill/>
        </a:ln>
        <a:effectLst/>
      </c:spPr>
      <c:txPr>
        <a:bodyPr rot="0" spcFirstLastPara="1" vertOverflow="ellipsis" vert="horz" wrap="square" anchor="ctr" anchorCtr="1"/>
        <a:lstStyle/>
        <a:p>
          <a:pPr>
            <a:defRPr sz="1050" b="0" i="0" u="none" strike="noStrike" kern="1200" baseline="0">
              <a:solidFill>
                <a:schemeClr val="tx1">
                  <a:lumMod val="65000"/>
                  <a:lumOff val="35000"/>
                </a:schemeClr>
              </a:solidFill>
              <a:latin typeface="+mn-lt"/>
              <a:ea typeface="+mn-ea"/>
              <a:cs typeface="+mn-cs"/>
            </a:defRPr>
          </a:pPr>
          <a:endParaRPr lang="ja-JP"/>
        </a:p>
      </c:txPr>
    </c:legend>
    <c:plotVisOnly val="1"/>
    <c:dispBlanksAs val="gap"/>
    <c:showDLblsOverMax val="0"/>
  </c:chart>
  <c:spPr>
    <a:noFill/>
    <a:ln>
      <a:noFill/>
    </a:ln>
    <a:effectLst/>
  </c:spPr>
  <c:txPr>
    <a:bodyPr/>
    <a:lstStyle/>
    <a:p>
      <a:pPr>
        <a:defRPr/>
      </a:pPr>
      <a:endParaRPr lang="ja-JP"/>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spPr>
            <a:pattFill prst="narVert">
              <a:fgClr>
                <a:schemeClr val="accent1"/>
              </a:fgClr>
              <a:bgClr>
                <a:schemeClr val="accent1">
                  <a:lumMod val="20000"/>
                  <a:lumOff val="80000"/>
                </a:schemeClr>
              </a:bgClr>
            </a:pattFill>
            <a:ln>
              <a:noFill/>
            </a:ln>
            <a:effectLst>
              <a:innerShdw blurRad="114300">
                <a:schemeClr val="accent1"/>
              </a:innerShdw>
            </a:effectLst>
          </c:spPr>
          <c:invertIfNegative val="0"/>
          <c:dLbls>
            <c:spPr>
              <a:solidFill>
                <a:schemeClr val="lt1"/>
              </a:solidFill>
              <a:ln w="12700" cap="flat" cmpd="sng" algn="ctr">
                <a:solidFill>
                  <a:schemeClr val="accent5">
                    <a:lumMod val="40000"/>
                    <a:lumOff val="60000"/>
                  </a:schemeClr>
                </a:solidFill>
                <a:prstDash val="solid"/>
                <a:miter lim="800000"/>
              </a:ln>
              <a:effectLst/>
            </c:spPr>
            <c:txPr>
              <a:bodyPr rot="0" spcFirstLastPara="1" vertOverflow="ellipsis" vert="horz" wrap="square" anchor="ctr" anchorCtr="1"/>
              <a:lstStyle/>
              <a:p>
                <a:pPr>
                  <a:defRPr sz="1200" b="0" i="0" u="none" strike="noStrike" kern="1200" baseline="0">
                    <a:solidFill>
                      <a:schemeClr val="dk1"/>
                    </a:solidFill>
                    <a:latin typeface="+mn-lt"/>
                    <a:ea typeface="+mn-ea"/>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グラフ作成用!$C$6:$C$22</c:f>
              <c:strCache>
                <c:ptCount val="17"/>
                <c:pt idx="0">
                  <c:v>ゴール１</c:v>
                </c:pt>
                <c:pt idx="1">
                  <c:v>ゴール２</c:v>
                </c:pt>
                <c:pt idx="2">
                  <c:v>ゴール３</c:v>
                </c:pt>
                <c:pt idx="3">
                  <c:v>ゴール４</c:v>
                </c:pt>
                <c:pt idx="4">
                  <c:v>ゴール５</c:v>
                </c:pt>
                <c:pt idx="5">
                  <c:v>ゴール６</c:v>
                </c:pt>
                <c:pt idx="6">
                  <c:v>ゴール７</c:v>
                </c:pt>
                <c:pt idx="7">
                  <c:v>ゴール８</c:v>
                </c:pt>
                <c:pt idx="8">
                  <c:v>ゴール９</c:v>
                </c:pt>
                <c:pt idx="9">
                  <c:v>ゴール１０</c:v>
                </c:pt>
                <c:pt idx="10">
                  <c:v>ゴール１１</c:v>
                </c:pt>
                <c:pt idx="11">
                  <c:v>ゴール１２</c:v>
                </c:pt>
                <c:pt idx="12">
                  <c:v>ゴール１３</c:v>
                </c:pt>
                <c:pt idx="13">
                  <c:v>ゴール１４</c:v>
                </c:pt>
                <c:pt idx="14">
                  <c:v>ゴール１５</c:v>
                </c:pt>
                <c:pt idx="15">
                  <c:v>ゴール１６</c:v>
                </c:pt>
                <c:pt idx="16">
                  <c:v>ゴール１７</c:v>
                </c:pt>
              </c:strCache>
            </c:strRef>
          </c:cat>
          <c:val>
            <c:numRef>
              <c:f>グラフ作成用!$E$6:$E$22</c:f>
              <c:numCache>
                <c:formatCode>0.0</c:formatCode>
                <c:ptCount val="17"/>
                <c:pt idx="0">
                  <c:v>37.799999999999997</c:v>
                </c:pt>
                <c:pt idx="1">
                  <c:v>20.399999999999999</c:v>
                </c:pt>
                <c:pt idx="2">
                  <c:v>49.9</c:v>
                </c:pt>
                <c:pt idx="3">
                  <c:v>37.299999999999997</c:v>
                </c:pt>
                <c:pt idx="4">
                  <c:v>18.5</c:v>
                </c:pt>
                <c:pt idx="5">
                  <c:v>27.1</c:v>
                </c:pt>
                <c:pt idx="6">
                  <c:v>26.8</c:v>
                </c:pt>
                <c:pt idx="7">
                  <c:v>33.6</c:v>
                </c:pt>
                <c:pt idx="8">
                  <c:v>23.6</c:v>
                </c:pt>
                <c:pt idx="9">
                  <c:v>22.3</c:v>
                </c:pt>
                <c:pt idx="10">
                  <c:v>43.1</c:v>
                </c:pt>
                <c:pt idx="11">
                  <c:v>20.6</c:v>
                </c:pt>
                <c:pt idx="12">
                  <c:v>27.8</c:v>
                </c:pt>
                <c:pt idx="13">
                  <c:v>23.4</c:v>
                </c:pt>
                <c:pt idx="14">
                  <c:v>20.399999999999999</c:v>
                </c:pt>
                <c:pt idx="15">
                  <c:v>27.5</c:v>
                </c:pt>
                <c:pt idx="16">
                  <c:v>16.899999999999999</c:v>
                </c:pt>
              </c:numCache>
            </c:numRef>
          </c:val>
          <c:extLst>
            <c:ext xmlns:c16="http://schemas.microsoft.com/office/drawing/2014/chart" uri="{C3380CC4-5D6E-409C-BE32-E72D297353CC}">
              <c16:uniqueId val="{00000000-C296-4752-AF79-B8669F5729F1}"/>
            </c:ext>
          </c:extLst>
        </c:ser>
        <c:dLbls>
          <c:showLegendKey val="0"/>
          <c:showVal val="1"/>
          <c:showCatName val="0"/>
          <c:showSerName val="0"/>
          <c:showPercent val="0"/>
          <c:showBubbleSize val="0"/>
        </c:dLbls>
        <c:gapWidth val="48"/>
        <c:overlap val="-14"/>
        <c:axId val="490972479"/>
        <c:axId val="490965407"/>
      </c:barChart>
      <c:catAx>
        <c:axId val="490972479"/>
        <c:scaling>
          <c:orientation val="maxMin"/>
        </c:scaling>
        <c:delete val="0"/>
        <c:axPos val="l"/>
        <c:numFmt formatCode="General" sourceLinked="1"/>
        <c:majorTickMark val="none"/>
        <c:minorTickMark val="none"/>
        <c:tickLblPos val="nextTo"/>
        <c:spPr>
          <a:noFill/>
          <a:ln w="19050" cap="flat" cmpd="sng" algn="ctr">
            <a:solidFill>
              <a:schemeClr val="tx1">
                <a:lumMod val="25000"/>
                <a:lumOff val="7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eiryo UI" panose="020B0604030504040204" pitchFamily="50" charset="-128"/>
                <a:ea typeface="Meiryo UI" panose="020B0604030504040204" pitchFamily="50" charset="-128"/>
                <a:cs typeface="+mn-cs"/>
              </a:defRPr>
            </a:pPr>
            <a:endParaRPr lang="ja-JP"/>
          </a:p>
        </c:txPr>
        <c:crossAx val="490965407"/>
        <c:crosses val="autoZero"/>
        <c:auto val="1"/>
        <c:lblAlgn val="ctr"/>
        <c:lblOffset val="100"/>
        <c:noMultiLvlLbl val="0"/>
      </c:catAx>
      <c:valAx>
        <c:axId val="490965407"/>
        <c:scaling>
          <c:orientation val="minMax"/>
        </c:scaling>
        <c:delete val="0"/>
        <c:axPos val="t"/>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eiryo UI" panose="020B0604030504040204" pitchFamily="50" charset="-128"/>
                <a:ea typeface="Meiryo UI" panose="020B0604030504040204" pitchFamily="50" charset="-128"/>
                <a:cs typeface="+mn-cs"/>
              </a:defRPr>
            </a:pPr>
            <a:endParaRPr lang="ja-JP"/>
          </a:p>
        </c:txPr>
        <c:crossAx val="490972479"/>
        <c:crosses val="autoZero"/>
        <c:crossBetween val="between"/>
      </c:valAx>
      <c:spPr>
        <a:noFill/>
        <a:ln>
          <a:noFill/>
        </a:ln>
        <a:effectLst/>
      </c:spPr>
    </c:plotArea>
    <c:plotVisOnly val="1"/>
    <c:dispBlanksAs val="gap"/>
    <c:showDLblsOverMax val="0"/>
  </c:chart>
  <c:spPr>
    <a:noFill/>
    <a:ln>
      <a:noFill/>
    </a:ln>
    <a:effectLst/>
  </c:spPr>
  <c:txPr>
    <a:bodyPr/>
    <a:lstStyle/>
    <a:p>
      <a:pPr>
        <a:defRPr sz="1200">
          <a:latin typeface="Meiryo UI" panose="020B0604030504040204" pitchFamily="50" charset="-128"/>
          <a:ea typeface="Meiryo UI" panose="020B0604030504040204" pitchFamily="50" charset="-128"/>
        </a:defRPr>
      </a:pPr>
      <a:endParaRPr lang="ja-JP"/>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spPr>
            <a:pattFill prst="narVert">
              <a:fgClr>
                <a:schemeClr val="accent1"/>
              </a:fgClr>
              <a:bgClr>
                <a:schemeClr val="accent1">
                  <a:lumMod val="20000"/>
                  <a:lumOff val="80000"/>
                </a:schemeClr>
              </a:bgClr>
            </a:pattFill>
            <a:ln>
              <a:noFill/>
            </a:ln>
            <a:effectLst>
              <a:innerShdw blurRad="114300">
                <a:schemeClr val="accent1"/>
              </a:innerShdw>
            </a:effectLst>
          </c:spPr>
          <c:invertIfNegative val="0"/>
          <c:dLbls>
            <c:spPr>
              <a:solidFill>
                <a:schemeClr val="lt1"/>
              </a:solidFill>
              <a:ln w="12700" cap="flat" cmpd="sng" algn="ctr">
                <a:solidFill>
                  <a:schemeClr val="accent5">
                    <a:lumMod val="40000"/>
                    <a:lumOff val="60000"/>
                  </a:schemeClr>
                </a:solidFill>
                <a:prstDash val="solid"/>
                <a:miter lim="800000"/>
              </a:ln>
              <a:effectLst/>
            </c:spPr>
            <c:txPr>
              <a:bodyPr rot="0" spcFirstLastPara="1" vertOverflow="ellipsis" vert="horz" wrap="square" anchor="ctr" anchorCtr="1"/>
              <a:lstStyle/>
              <a:p>
                <a:pPr>
                  <a:defRPr sz="1200" b="0" i="0" u="none" strike="noStrike" kern="1200" baseline="0">
                    <a:solidFill>
                      <a:schemeClr val="dk1"/>
                    </a:solidFill>
                    <a:latin typeface="+mn-lt"/>
                    <a:ea typeface="+mn-ea"/>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集計!$B$136:$B$152</c:f>
              <c:strCache>
                <c:ptCount val="17"/>
                <c:pt idx="0">
                  <c:v>ゴール1</c:v>
                </c:pt>
                <c:pt idx="1">
                  <c:v>ゴール２</c:v>
                </c:pt>
                <c:pt idx="2">
                  <c:v>ゴール3</c:v>
                </c:pt>
                <c:pt idx="3">
                  <c:v>ゴール4</c:v>
                </c:pt>
                <c:pt idx="4">
                  <c:v>ゴール5</c:v>
                </c:pt>
                <c:pt idx="5">
                  <c:v>ゴール6</c:v>
                </c:pt>
                <c:pt idx="6">
                  <c:v>ゴール7</c:v>
                </c:pt>
                <c:pt idx="7">
                  <c:v>ゴール8</c:v>
                </c:pt>
                <c:pt idx="8">
                  <c:v>ゴール9</c:v>
                </c:pt>
                <c:pt idx="9">
                  <c:v>ゴール10</c:v>
                </c:pt>
                <c:pt idx="10">
                  <c:v>ゴール11</c:v>
                </c:pt>
                <c:pt idx="11">
                  <c:v>ゴール12</c:v>
                </c:pt>
                <c:pt idx="12">
                  <c:v>ゴール13</c:v>
                </c:pt>
                <c:pt idx="13">
                  <c:v>ゴール14</c:v>
                </c:pt>
                <c:pt idx="14">
                  <c:v>ゴール15</c:v>
                </c:pt>
                <c:pt idx="15">
                  <c:v>ゴール16</c:v>
                </c:pt>
                <c:pt idx="16">
                  <c:v>ゴール17</c:v>
                </c:pt>
              </c:strCache>
            </c:strRef>
          </c:cat>
          <c:val>
            <c:numRef>
              <c:f>集計!$D$136:$D$152</c:f>
              <c:numCache>
                <c:formatCode>0.0%</c:formatCode>
                <c:ptCount val="17"/>
                <c:pt idx="0">
                  <c:v>0.4175824175824176</c:v>
                </c:pt>
                <c:pt idx="1">
                  <c:v>0.14652014652014653</c:v>
                </c:pt>
                <c:pt idx="2">
                  <c:v>0.43956043956043955</c:v>
                </c:pt>
                <c:pt idx="3">
                  <c:v>0.41025641025641024</c:v>
                </c:pt>
                <c:pt idx="4">
                  <c:v>0.29304029304029305</c:v>
                </c:pt>
                <c:pt idx="5">
                  <c:v>0.17948717948717949</c:v>
                </c:pt>
                <c:pt idx="6">
                  <c:v>0.20512820512820512</c:v>
                </c:pt>
                <c:pt idx="7">
                  <c:v>0.41025641025641024</c:v>
                </c:pt>
                <c:pt idx="8">
                  <c:v>0.21611721611721613</c:v>
                </c:pt>
                <c:pt idx="9">
                  <c:v>0.24542124542124541</c:v>
                </c:pt>
                <c:pt idx="10">
                  <c:v>0.45787545787545786</c:v>
                </c:pt>
                <c:pt idx="11">
                  <c:v>0.2967032967032967</c:v>
                </c:pt>
                <c:pt idx="12">
                  <c:v>0.16849816849816851</c:v>
                </c:pt>
                <c:pt idx="13">
                  <c:v>0.23809523809523808</c:v>
                </c:pt>
                <c:pt idx="14">
                  <c:v>0.19780219780219779</c:v>
                </c:pt>
                <c:pt idx="15">
                  <c:v>0.23809523809523808</c:v>
                </c:pt>
                <c:pt idx="16">
                  <c:v>0.20512820512820512</c:v>
                </c:pt>
              </c:numCache>
            </c:numRef>
          </c:val>
          <c:extLst>
            <c:ext xmlns:c16="http://schemas.microsoft.com/office/drawing/2014/chart" uri="{C3380CC4-5D6E-409C-BE32-E72D297353CC}">
              <c16:uniqueId val="{00000000-E995-4F1A-A1B8-F6A02D9A620D}"/>
            </c:ext>
          </c:extLst>
        </c:ser>
        <c:dLbls>
          <c:showLegendKey val="0"/>
          <c:showVal val="1"/>
          <c:showCatName val="0"/>
          <c:showSerName val="0"/>
          <c:showPercent val="0"/>
          <c:showBubbleSize val="0"/>
        </c:dLbls>
        <c:gapWidth val="48"/>
        <c:overlap val="-14"/>
        <c:axId val="490972479"/>
        <c:axId val="490965407"/>
      </c:barChart>
      <c:catAx>
        <c:axId val="490972479"/>
        <c:scaling>
          <c:orientation val="maxMin"/>
        </c:scaling>
        <c:delete val="0"/>
        <c:axPos val="l"/>
        <c:numFmt formatCode="General" sourceLinked="1"/>
        <c:majorTickMark val="none"/>
        <c:minorTickMark val="none"/>
        <c:tickLblPos val="nextTo"/>
        <c:spPr>
          <a:noFill/>
          <a:ln w="19050" cap="flat" cmpd="sng" algn="ctr">
            <a:solidFill>
              <a:schemeClr val="tx1">
                <a:lumMod val="25000"/>
                <a:lumOff val="7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eiryo UI" panose="020B0604030504040204" pitchFamily="50" charset="-128"/>
                <a:ea typeface="Meiryo UI" panose="020B0604030504040204" pitchFamily="50" charset="-128"/>
                <a:cs typeface="+mn-cs"/>
              </a:defRPr>
            </a:pPr>
            <a:endParaRPr lang="ja-JP"/>
          </a:p>
        </c:txPr>
        <c:crossAx val="490965407"/>
        <c:crosses val="autoZero"/>
        <c:auto val="1"/>
        <c:lblAlgn val="ctr"/>
        <c:lblOffset val="100"/>
        <c:noMultiLvlLbl val="0"/>
      </c:catAx>
      <c:valAx>
        <c:axId val="490965407"/>
        <c:scaling>
          <c:orientation val="minMax"/>
        </c:scaling>
        <c:delete val="0"/>
        <c:axPos val="t"/>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eiryo UI" panose="020B0604030504040204" pitchFamily="50" charset="-128"/>
                <a:ea typeface="Meiryo UI" panose="020B0604030504040204" pitchFamily="50" charset="-128"/>
                <a:cs typeface="+mn-cs"/>
              </a:defRPr>
            </a:pPr>
            <a:endParaRPr lang="ja-JP"/>
          </a:p>
        </c:txPr>
        <c:crossAx val="490972479"/>
        <c:crosses val="autoZero"/>
        <c:crossBetween val="between"/>
      </c:valAx>
      <c:spPr>
        <a:noFill/>
        <a:ln>
          <a:noFill/>
        </a:ln>
        <a:effectLst/>
      </c:spPr>
    </c:plotArea>
    <c:plotVisOnly val="1"/>
    <c:dispBlanksAs val="gap"/>
    <c:showDLblsOverMax val="0"/>
  </c:chart>
  <c:spPr>
    <a:noFill/>
    <a:ln>
      <a:noFill/>
    </a:ln>
    <a:effectLst/>
  </c:spPr>
  <c:txPr>
    <a:bodyPr/>
    <a:lstStyle/>
    <a:p>
      <a:pPr>
        <a:defRPr sz="1200">
          <a:latin typeface="Meiryo UI" panose="020B0604030504040204" pitchFamily="50" charset="-128"/>
          <a:ea typeface="Meiryo UI" panose="020B0604030504040204" pitchFamily="50" charset="-128"/>
        </a:defRPr>
      </a:pPr>
      <a:endParaRPr lang="ja-JP"/>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bar"/>
        <c:grouping val="clustered"/>
        <c:varyColors val="0"/>
        <c:ser>
          <c:idx val="1"/>
          <c:order val="1"/>
          <c:tx>
            <c:strRef>
              <c:f>ゴールグラフ!$B$15</c:f>
              <c:strCache>
                <c:ptCount val="1"/>
                <c:pt idx="0">
                  <c:v>企業等に属する府内居住者</c:v>
                </c:pt>
              </c:strCache>
            </c:strRef>
          </c:tx>
          <c:spPr>
            <a:solidFill>
              <a:schemeClr val="accent1"/>
            </a:solidFill>
            <a:ln>
              <a:noFill/>
            </a:ln>
            <a:effectLst/>
          </c:spPr>
          <c:invertIfNegative val="0"/>
          <c:dLbls>
            <c:spPr>
              <a:solidFill>
                <a:sysClr val="window" lastClr="FFFFFF"/>
              </a:solidFill>
              <a:ln w="12700" cap="flat" cmpd="sng" algn="ctr">
                <a:solidFill>
                  <a:srgbClr val="5B9BD5"/>
                </a:solidFill>
                <a:prstDash val="solid"/>
                <a:miter lim="800000"/>
              </a:ln>
              <a:effectLst/>
            </c:spPr>
            <c:txPr>
              <a:bodyPr rot="0" spcFirstLastPara="1" vertOverflow="ellipsis" vert="horz" wrap="square" lIns="38100" tIns="19050" rIns="38100" bIns="19050" anchor="ctr" anchorCtr="1">
                <a:spAutoFit/>
              </a:bodyPr>
              <a:lstStyle/>
              <a:p>
                <a:pPr>
                  <a:defRPr sz="1200" b="0" i="0" u="none" strike="noStrike" kern="1200" baseline="0">
                    <a:solidFill>
                      <a:sysClr val="windowText" lastClr="000000"/>
                    </a:solidFill>
                    <a:latin typeface="+mn-lt"/>
                    <a:ea typeface="+mn-ea"/>
                    <a:cs typeface="+mn-cs"/>
                  </a:defRPr>
                </a:pPr>
                <a:endParaRPr lang="ja-JP"/>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ゴールグラフ!$C$13:$S$13</c:f>
              <c:strCache>
                <c:ptCount val="17"/>
                <c:pt idx="0">
                  <c:v>ゴール１</c:v>
                </c:pt>
                <c:pt idx="1">
                  <c:v>ゴール２</c:v>
                </c:pt>
                <c:pt idx="2">
                  <c:v>ゴール３</c:v>
                </c:pt>
                <c:pt idx="3">
                  <c:v>ゴール４</c:v>
                </c:pt>
                <c:pt idx="4">
                  <c:v>ゴール５</c:v>
                </c:pt>
                <c:pt idx="5">
                  <c:v>ゴール６</c:v>
                </c:pt>
                <c:pt idx="6">
                  <c:v>ゴール７</c:v>
                </c:pt>
                <c:pt idx="7">
                  <c:v>ゴール８</c:v>
                </c:pt>
                <c:pt idx="8">
                  <c:v>ゴール９</c:v>
                </c:pt>
                <c:pt idx="9">
                  <c:v>ゴール１０</c:v>
                </c:pt>
                <c:pt idx="10">
                  <c:v>ゴール１１</c:v>
                </c:pt>
                <c:pt idx="11">
                  <c:v>ゴール１２</c:v>
                </c:pt>
                <c:pt idx="12">
                  <c:v>ゴール１３</c:v>
                </c:pt>
                <c:pt idx="13">
                  <c:v>ゴール１４</c:v>
                </c:pt>
                <c:pt idx="14">
                  <c:v>ゴール１５</c:v>
                </c:pt>
                <c:pt idx="15">
                  <c:v>ゴール１６</c:v>
                </c:pt>
                <c:pt idx="16">
                  <c:v>ゴール１７</c:v>
                </c:pt>
              </c:strCache>
            </c:strRef>
          </c:cat>
          <c:val>
            <c:numRef>
              <c:f>ゴールグラフ!$C$15:$S$15</c:f>
              <c:numCache>
                <c:formatCode>0.0</c:formatCode>
                <c:ptCount val="17"/>
                <c:pt idx="0">
                  <c:v>50</c:v>
                </c:pt>
                <c:pt idx="1">
                  <c:v>23.52941176470588</c:v>
                </c:pt>
                <c:pt idx="2">
                  <c:v>64.705882352941174</c:v>
                </c:pt>
                <c:pt idx="3">
                  <c:v>61.764705882352942</c:v>
                </c:pt>
                <c:pt idx="4">
                  <c:v>41.17647058823529</c:v>
                </c:pt>
                <c:pt idx="5">
                  <c:v>19.117647058823529</c:v>
                </c:pt>
                <c:pt idx="6">
                  <c:v>41.17647058823529</c:v>
                </c:pt>
                <c:pt idx="7">
                  <c:v>60.294117647058819</c:v>
                </c:pt>
                <c:pt idx="8">
                  <c:v>42.647058823529413</c:v>
                </c:pt>
                <c:pt idx="9">
                  <c:v>35.294117647058826</c:v>
                </c:pt>
                <c:pt idx="10">
                  <c:v>64.705882352941174</c:v>
                </c:pt>
                <c:pt idx="11">
                  <c:v>52.941176470588239</c:v>
                </c:pt>
                <c:pt idx="12">
                  <c:v>47.058823529411761</c:v>
                </c:pt>
                <c:pt idx="13">
                  <c:v>36.764705882352942</c:v>
                </c:pt>
                <c:pt idx="14">
                  <c:v>29.411764705882355</c:v>
                </c:pt>
                <c:pt idx="15">
                  <c:v>35.294117647058826</c:v>
                </c:pt>
                <c:pt idx="16">
                  <c:v>51.470588235294116</c:v>
                </c:pt>
              </c:numCache>
            </c:numRef>
          </c:val>
          <c:extLst>
            <c:ext xmlns:c16="http://schemas.microsoft.com/office/drawing/2014/chart" uri="{C3380CC4-5D6E-409C-BE32-E72D297353CC}">
              <c16:uniqueId val="{00000001-E2A7-4942-B301-0EF48BA68AB5}"/>
            </c:ext>
          </c:extLst>
        </c:ser>
        <c:dLbls>
          <c:showLegendKey val="0"/>
          <c:showVal val="0"/>
          <c:showCatName val="0"/>
          <c:showSerName val="0"/>
          <c:showPercent val="0"/>
          <c:showBubbleSize val="0"/>
        </c:dLbls>
        <c:gapWidth val="182"/>
        <c:axId val="1842148944"/>
        <c:axId val="1842141040"/>
        <c:extLst>
          <c:ext xmlns:c15="http://schemas.microsoft.com/office/drawing/2012/chart" uri="{02D57815-91ED-43cb-92C2-25804820EDAC}">
            <c15:filteredBarSeries>
              <c15:ser>
                <c:idx val="0"/>
                <c:order val="0"/>
                <c:tx>
                  <c:strRef>
                    <c:extLst>
                      <c:ext uri="{02D57815-91ED-43cb-92C2-25804820EDAC}">
                        <c15:formulaRef>
                          <c15:sqref>ゴールグラフ!$B$14</c15:sqref>
                        </c15:formulaRef>
                      </c:ext>
                    </c:extLst>
                    <c:strCache>
                      <c:ptCount val="1"/>
                      <c:pt idx="0">
                        <c:v>全体</c:v>
                      </c:pt>
                    </c:strCache>
                  </c:strRef>
                </c:tx>
                <c:spPr>
                  <a:pattFill prst="pct5">
                    <a:fgClr>
                      <a:schemeClr val="accent1"/>
                    </a:fgClr>
                    <a:bgClr>
                      <a:schemeClr val="bg1"/>
                    </a:bgClr>
                  </a:pattFill>
                  <a:ln>
                    <a:solidFill>
                      <a:schemeClr val="accent1">
                        <a:lumMod val="60000"/>
                        <a:lumOff val="40000"/>
                      </a:schemeClr>
                    </a:solidFill>
                  </a:ln>
                  <a:effectLst/>
                </c:spPr>
                <c:invertIfNegative val="0"/>
                <c:cat>
                  <c:strRef>
                    <c:extLst>
                      <c:ext uri="{02D57815-91ED-43cb-92C2-25804820EDAC}">
                        <c15:formulaRef>
                          <c15:sqref>ゴールグラフ!$C$13:$S$13</c15:sqref>
                        </c15:formulaRef>
                      </c:ext>
                    </c:extLst>
                    <c:strCache>
                      <c:ptCount val="17"/>
                      <c:pt idx="0">
                        <c:v>ゴール１</c:v>
                      </c:pt>
                      <c:pt idx="1">
                        <c:v>ゴール２</c:v>
                      </c:pt>
                      <c:pt idx="2">
                        <c:v>ゴール３</c:v>
                      </c:pt>
                      <c:pt idx="3">
                        <c:v>ゴール４</c:v>
                      </c:pt>
                      <c:pt idx="4">
                        <c:v>ゴール５</c:v>
                      </c:pt>
                      <c:pt idx="5">
                        <c:v>ゴール６</c:v>
                      </c:pt>
                      <c:pt idx="6">
                        <c:v>ゴール７</c:v>
                      </c:pt>
                      <c:pt idx="7">
                        <c:v>ゴール８</c:v>
                      </c:pt>
                      <c:pt idx="8">
                        <c:v>ゴール９</c:v>
                      </c:pt>
                      <c:pt idx="9">
                        <c:v>ゴール１０</c:v>
                      </c:pt>
                      <c:pt idx="10">
                        <c:v>ゴール１１</c:v>
                      </c:pt>
                      <c:pt idx="11">
                        <c:v>ゴール１２</c:v>
                      </c:pt>
                      <c:pt idx="12">
                        <c:v>ゴール１３</c:v>
                      </c:pt>
                      <c:pt idx="13">
                        <c:v>ゴール１４</c:v>
                      </c:pt>
                      <c:pt idx="14">
                        <c:v>ゴール１５</c:v>
                      </c:pt>
                      <c:pt idx="15">
                        <c:v>ゴール１６</c:v>
                      </c:pt>
                      <c:pt idx="16">
                        <c:v>ゴール１７</c:v>
                      </c:pt>
                    </c:strCache>
                  </c:strRef>
                </c:cat>
                <c:val>
                  <c:numRef>
                    <c:extLst>
                      <c:ext uri="{02D57815-91ED-43cb-92C2-25804820EDAC}">
                        <c15:formulaRef>
                          <c15:sqref>ゴールグラフ!$C$14:$S$14</c15:sqref>
                        </c15:formulaRef>
                      </c:ext>
                    </c:extLst>
                    <c:numCache>
                      <c:formatCode>0.0</c:formatCode>
                      <c:ptCount val="17"/>
                      <c:pt idx="0">
                        <c:v>44.978165938864628</c:v>
                      </c:pt>
                      <c:pt idx="1">
                        <c:v>25.76419213973799</c:v>
                      </c:pt>
                      <c:pt idx="2">
                        <c:v>59.388646288209614</c:v>
                      </c:pt>
                      <c:pt idx="3">
                        <c:v>53.711790393013104</c:v>
                      </c:pt>
                      <c:pt idx="4">
                        <c:v>34.497816593886469</c:v>
                      </c:pt>
                      <c:pt idx="5">
                        <c:v>23.144104803493452</c:v>
                      </c:pt>
                      <c:pt idx="6">
                        <c:v>40.611353711790393</c:v>
                      </c:pt>
                      <c:pt idx="7">
                        <c:v>49.78165938864629</c:v>
                      </c:pt>
                      <c:pt idx="8">
                        <c:v>37.117903930131</c:v>
                      </c:pt>
                      <c:pt idx="9">
                        <c:v>32.314410480349345</c:v>
                      </c:pt>
                      <c:pt idx="10">
                        <c:v>52.401746724890828</c:v>
                      </c:pt>
                      <c:pt idx="11">
                        <c:v>40.611353711790393</c:v>
                      </c:pt>
                      <c:pt idx="12">
                        <c:v>48.034934497816593</c:v>
                      </c:pt>
                      <c:pt idx="13">
                        <c:v>43.668122270742359</c:v>
                      </c:pt>
                      <c:pt idx="14">
                        <c:v>31.4410480349345</c:v>
                      </c:pt>
                      <c:pt idx="15">
                        <c:v>34.934497816593883</c:v>
                      </c:pt>
                      <c:pt idx="16">
                        <c:v>38.864628820960704</c:v>
                      </c:pt>
                    </c:numCache>
                  </c:numRef>
                </c:val>
                <c:extLst>
                  <c:ext xmlns:c16="http://schemas.microsoft.com/office/drawing/2014/chart" uri="{C3380CC4-5D6E-409C-BE32-E72D297353CC}">
                    <c16:uniqueId val="{00000000-E2A7-4942-B301-0EF48BA68AB5}"/>
                  </c:ext>
                </c:extLst>
              </c15:ser>
            </c15:filteredBarSeries>
          </c:ext>
        </c:extLst>
      </c:barChart>
      <c:catAx>
        <c:axId val="1842148944"/>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eiryo UI" panose="020B0604030504040204" pitchFamily="50" charset="-128"/>
                <a:ea typeface="Meiryo UI" panose="020B0604030504040204" pitchFamily="50" charset="-128"/>
                <a:cs typeface="+mn-cs"/>
              </a:defRPr>
            </a:pPr>
            <a:endParaRPr lang="ja-JP"/>
          </a:p>
        </c:txPr>
        <c:crossAx val="1842141040"/>
        <c:crosses val="autoZero"/>
        <c:auto val="1"/>
        <c:lblAlgn val="ctr"/>
        <c:lblOffset val="100"/>
        <c:noMultiLvlLbl val="0"/>
      </c:catAx>
      <c:valAx>
        <c:axId val="1842141040"/>
        <c:scaling>
          <c:orientation val="minMax"/>
          <c:max val="70"/>
          <c:min val="0"/>
        </c:scaling>
        <c:delete val="0"/>
        <c:axPos val="t"/>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eiryo UI" panose="020B0604030504040204" pitchFamily="50" charset="-128"/>
                <a:ea typeface="Meiryo UI" panose="020B0604030504040204" pitchFamily="50" charset="-128"/>
                <a:cs typeface="+mn-cs"/>
              </a:defRPr>
            </a:pPr>
            <a:endParaRPr lang="ja-JP"/>
          </a:p>
        </c:txPr>
        <c:crossAx val="1842148944"/>
        <c:crosses val="autoZero"/>
        <c:crossBetween val="between"/>
        <c:majorUnit val="10"/>
      </c:valAx>
      <c:spPr>
        <a:noFill/>
        <a:ln>
          <a:noFill/>
        </a:ln>
        <a:effectLst/>
      </c:spPr>
    </c:plotArea>
    <c:legend>
      <c:legendPos val="b"/>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eiryo UI" panose="020B0604030504040204" pitchFamily="50" charset="-128"/>
              <a:ea typeface="Meiryo UI" panose="020B0604030504040204" pitchFamily="50" charset="-128"/>
              <a:cs typeface="+mn-cs"/>
            </a:defRPr>
          </a:pPr>
          <a:endParaRPr lang="ja-JP"/>
        </a:p>
      </c:txPr>
    </c:legend>
    <c:plotVisOnly val="1"/>
    <c:dispBlanksAs val="gap"/>
    <c:showDLblsOverMax val="0"/>
  </c:chart>
  <c:spPr>
    <a:noFill/>
    <a:ln>
      <a:noFill/>
    </a:ln>
    <a:effectLst/>
  </c:spPr>
  <c:txPr>
    <a:bodyPr/>
    <a:lstStyle/>
    <a:p>
      <a:pPr>
        <a:defRPr sz="1200">
          <a:latin typeface="Meiryo UI" panose="020B0604030504040204" pitchFamily="50" charset="-128"/>
          <a:ea typeface="Meiryo UI" panose="020B0604030504040204" pitchFamily="50" charset="-128"/>
        </a:defRPr>
      </a:pPr>
      <a:endParaRPr lang="ja-JP"/>
    </a:p>
  </c:txPr>
  <c:externalData r:id="rId4">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17">
  <cs:axisTitle>
    <cs:lnRef idx="0"/>
    <cs:fillRef idx="0"/>
    <cs:effectRef idx="0"/>
    <cs:fontRef idx="minor">
      <a:schemeClr val="tx1">
        <a:lumMod val="65000"/>
        <a:lumOff val="35000"/>
      </a:schemeClr>
    </cs:fontRef>
    <cs:defRPr sz="900" b="1" kern="1200"/>
  </cs:axisTitle>
  <cs:categoryAxis>
    <cs:lnRef idx="0"/>
    <cs:fillRef idx="0"/>
    <cs:effectRef idx="0"/>
    <cs:fontRef idx="minor">
      <a:schemeClr val="tx1">
        <a:lumMod val="65000"/>
        <a:lumOff val="35000"/>
      </a:schemeClr>
    </cs:fontRef>
    <cs:spPr>
      <a:ln w="19050"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styleClr val="auto"/>
    </cs:effectRef>
    <cs:fontRef idx="minor">
      <a:schemeClr val="dk1"/>
    </cs:fontRef>
    <cs:spPr>
      <a:pattFill prst="narVert">
        <a:fgClr>
          <a:schemeClr val="phClr"/>
        </a:fgClr>
        <a:bgClr>
          <a:schemeClr val="phClr">
            <a:lumMod val="20000"/>
            <a:lumOff val="80000"/>
          </a:schemeClr>
        </a:bgClr>
      </a:pattFill>
      <a:effectLst>
        <a:innerShdw blurRad="114300">
          <a:schemeClr val="phClr"/>
        </a:innerShdw>
      </a:effectLst>
    </cs:spPr>
  </cs:dataPoint>
  <cs:dataPoint3D>
    <cs:lnRef idx="0"/>
    <cs:fillRef idx="0">
      <cs:styleClr val="auto"/>
    </cs:fillRef>
    <cs:effectRef idx="0"/>
    <cs:fontRef idx="minor">
      <a:schemeClr val="dk1"/>
    </cs:fontRef>
    <cs:spPr>
      <a:pattFill prst="narVert">
        <a:fgClr>
          <a:schemeClr val="phClr"/>
        </a:fgClr>
        <a:bgClr>
          <a:schemeClr val="phClr">
            <a:lumMod val="20000"/>
            <a:lumOff val="80000"/>
          </a:schemeClr>
        </a:bgClr>
      </a:pattFill>
      <a:effectLst>
        <a:innerShdw blurRad="114300">
          <a:schemeClr val="phClr"/>
        </a:innerShdw>
      </a:effectLst>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900" kern="1200"/>
  </cs:dataTable>
  <cs:downBar>
    <cs:lnRef idx="0"/>
    <cs:fillRef idx="0"/>
    <cs:effectRef idx="0"/>
    <cs:fontRef idx="minor">
      <a:schemeClr val="dk1"/>
    </cs:fontRef>
    <cs:spPr>
      <a:solidFill>
        <a:schemeClr val="dk1">
          <a:lumMod val="75000"/>
          <a:lumOff val="25000"/>
        </a:schemeClr>
      </a:solidFill>
      <a:ln w="9525">
        <a:solidFill>
          <a:schemeClr val="tx1">
            <a:lumMod val="50000"/>
            <a:lumOff val="50000"/>
          </a:schemeClr>
        </a:solidFill>
      </a:ln>
    </cs:spPr>
  </cs:downBar>
  <cs:dropLine>
    <cs:lnRef idx="0"/>
    <cs:fillRef idx="0"/>
    <cs:effectRef idx="0"/>
    <cs:fontRef idx="minor">
      <a:schemeClr val="dk1"/>
    </cs:fontRef>
    <cs:spPr>
      <a:ln w="9525">
        <a:solidFill>
          <a:schemeClr val="tx1">
            <a:lumMod val="35000"/>
            <a:lumOff val="65000"/>
          </a:schemeClr>
        </a:solidFill>
        <a:round/>
      </a:ln>
    </cs:spPr>
  </cs:dropLine>
  <cs:errorBar>
    <cs:lnRef idx="0"/>
    <cs:fillRef idx="0"/>
    <cs:effectRef idx="0"/>
    <cs:fontRef idx="minor">
      <a:schemeClr val="dk1"/>
    </cs:fontRef>
    <cs:spPr>
      <a:ln w="9525">
        <a:solidFill>
          <a:schemeClr val="tx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a:solidFill>
          <a:schemeClr val="tx1">
            <a:lumMod val="15000"/>
            <a:lumOff val="85000"/>
          </a:schemeClr>
        </a:solidFill>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35000"/>
            <a:lumOff val="65000"/>
          </a:schemeClr>
        </a:solidFill>
        <a:round/>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50000"/>
        <a:lumOff val="50000"/>
      </a:schemeClr>
    </cs:fontRef>
    <cs:defRPr sz="1800" b="1" kern="1200" cap="all" spc="15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dk1"/>
    </cs:fontRef>
  </cs:wall>
</cs:chartStyle>
</file>

<file path=ppt/charts/style4.xml><?xml version="1.0" encoding="utf-8"?>
<cs:chartStyle xmlns:cs="http://schemas.microsoft.com/office/drawing/2012/chartStyle" xmlns:a="http://schemas.openxmlformats.org/drawingml/2006/main" id="217">
  <cs:axisTitle>
    <cs:lnRef idx="0"/>
    <cs:fillRef idx="0"/>
    <cs:effectRef idx="0"/>
    <cs:fontRef idx="minor">
      <a:schemeClr val="tx1">
        <a:lumMod val="65000"/>
        <a:lumOff val="35000"/>
      </a:schemeClr>
    </cs:fontRef>
    <cs:defRPr sz="900" b="1" kern="1200"/>
  </cs:axisTitle>
  <cs:categoryAxis>
    <cs:lnRef idx="0"/>
    <cs:fillRef idx="0"/>
    <cs:effectRef idx="0"/>
    <cs:fontRef idx="minor">
      <a:schemeClr val="tx1">
        <a:lumMod val="65000"/>
        <a:lumOff val="35000"/>
      </a:schemeClr>
    </cs:fontRef>
    <cs:spPr>
      <a:ln w="19050"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styleClr val="auto"/>
    </cs:effectRef>
    <cs:fontRef idx="minor">
      <a:schemeClr val="dk1"/>
    </cs:fontRef>
    <cs:spPr>
      <a:pattFill prst="narVert">
        <a:fgClr>
          <a:schemeClr val="phClr"/>
        </a:fgClr>
        <a:bgClr>
          <a:schemeClr val="phClr">
            <a:lumMod val="20000"/>
            <a:lumOff val="80000"/>
          </a:schemeClr>
        </a:bgClr>
      </a:pattFill>
      <a:effectLst>
        <a:innerShdw blurRad="114300">
          <a:schemeClr val="phClr"/>
        </a:innerShdw>
      </a:effectLst>
    </cs:spPr>
  </cs:dataPoint>
  <cs:dataPoint3D>
    <cs:lnRef idx="0"/>
    <cs:fillRef idx="0">
      <cs:styleClr val="auto"/>
    </cs:fillRef>
    <cs:effectRef idx="0"/>
    <cs:fontRef idx="minor">
      <a:schemeClr val="dk1"/>
    </cs:fontRef>
    <cs:spPr>
      <a:pattFill prst="narVert">
        <a:fgClr>
          <a:schemeClr val="phClr"/>
        </a:fgClr>
        <a:bgClr>
          <a:schemeClr val="phClr">
            <a:lumMod val="20000"/>
            <a:lumOff val="80000"/>
          </a:schemeClr>
        </a:bgClr>
      </a:pattFill>
      <a:effectLst>
        <a:innerShdw blurRad="114300">
          <a:schemeClr val="phClr"/>
        </a:innerShdw>
      </a:effectLst>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900" kern="1200"/>
  </cs:dataTable>
  <cs:downBar>
    <cs:lnRef idx="0"/>
    <cs:fillRef idx="0"/>
    <cs:effectRef idx="0"/>
    <cs:fontRef idx="minor">
      <a:schemeClr val="dk1"/>
    </cs:fontRef>
    <cs:spPr>
      <a:solidFill>
        <a:schemeClr val="dk1">
          <a:lumMod val="75000"/>
          <a:lumOff val="25000"/>
        </a:schemeClr>
      </a:solidFill>
      <a:ln w="9525">
        <a:solidFill>
          <a:schemeClr val="tx1">
            <a:lumMod val="50000"/>
            <a:lumOff val="50000"/>
          </a:schemeClr>
        </a:solidFill>
      </a:ln>
    </cs:spPr>
  </cs:downBar>
  <cs:dropLine>
    <cs:lnRef idx="0"/>
    <cs:fillRef idx="0"/>
    <cs:effectRef idx="0"/>
    <cs:fontRef idx="minor">
      <a:schemeClr val="dk1"/>
    </cs:fontRef>
    <cs:spPr>
      <a:ln w="9525">
        <a:solidFill>
          <a:schemeClr val="tx1">
            <a:lumMod val="35000"/>
            <a:lumOff val="65000"/>
          </a:schemeClr>
        </a:solidFill>
        <a:round/>
      </a:ln>
    </cs:spPr>
  </cs:dropLine>
  <cs:errorBar>
    <cs:lnRef idx="0"/>
    <cs:fillRef idx="0"/>
    <cs:effectRef idx="0"/>
    <cs:fontRef idx="minor">
      <a:schemeClr val="dk1"/>
    </cs:fontRef>
    <cs:spPr>
      <a:ln w="9525">
        <a:solidFill>
          <a:schemeClr val="tx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a:solidFill>
          <a:schemeClr val="tx1">
            <a:lumMod val="15000"/>
            <a:lumOff val="85000"/>
          </a:schemeClr>
        </a:solidFill>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35000"/>
            <a:lumOff val="65000"/>
          </a:schemeClr>
        </a:solidFill>
        <a:round/>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50000"/>
        <a:lumOff val="50000"/>
      </a:schemeClr>
    </cs:fontRef>
    <cs:defRPr sz="1800" b="1" kern="1200" cap="all" spc="15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dk1"/>
    </cs:fontRef>
  </cs:wall>
</cs:chartStyle>
</file>

<file path=ppt/charts/style5.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49575" cy="498475"/>
          </a:xfrm>
          <a:prstGeom prst="rect">
            <a:avLst/>
          </a:prstGeom>
        </p:spPr>
        <p:txBody>
          <a:bodyPr vert="horz" lIns="91440" tIns="45720" rIns="91440" bIns="45720" rtlCol="0"/>
          <a:lstStyle>
            <a:lvl1pPr algn="l">
              <a:defRPr sz="1200"/>
            </a:lvl1pPr>
          </a:lstStyle>
          <a:p>
            <a:endParaRPr kumimoji="1" lang="ja-JP" altLang="en-US" dirty="0"/>
          </a:p>
        </p:txBody>
      </p:sp>
      <p:sp>
        <p:nvSpPr>
          <p:cNvPr id="3" name="日付プレースホルダー 2"/>
          <p:cNvSpPr>
            <a:spLocks noGrp="1"/>
          </p:cNvSpPr>
          <p:nvPr>
            <p:ph type="dt" sz="quarter" idx="1"/>
          </p:nvPr>
        </p:nvSpPr>
        <p:spPr>
          <a:xfrm>
            <a:off x="3856038" y="0"/>
            <a:ext cx="2949575" cy="498475"/>
          </a:xfrm>
          <a:prstGeom prst="rect">
            <a:avLst/>
          </a:prstGeom>
        </p:spPr>
        <p:txBody>
          <a:bodyPr vert="horz" lIns="91440" tIns="45720" rIns="91440" bIns="45720" rtlCol="0"/>
          <a:lstStyle>
            <a:lvl1pPr algn="r">
              <a:defRPr sz="1200"/>
            </a:lvl1pPr>
          </a:lstStyle>
          <a:p>
            <a:fld id="{B10D2460-EA33-4F64-A101-1AAC1F82BEBC}" type="datetimeFigureOut">
              <a:rPr kumimoji="1" lang="ja-JP" altLang="en-US" smtClean="0"/>
              <a:t>2019/12/5</a:t>
            </a:fld>
            <a:endParaRPr kumimoji="1" lang="ja-JP" altLang="en-US" dirty="0"/>
          </a:p>
        </p:txBody>
      </p:sp>
      <p:sp>
        <p:nvSpPr>
          <p:cNvPr id="4" name="フッター プレースホルダー 3"/>
          <p:cNvSpPr>
            <a:spLocks noGrp="1"/>
          </p:cNvSpPr>
          <p:nvPr>
            <p:ph type="ftr" sz="quarter" idx="2"/>
          </p:nvPr>
        </p:nvSpPr>
        <p:spPr>
          <a:xfrm>
            <a:off x="0" y="9440863"/>
            <a:ext cx="2949575" cy="498475"/>
          </a:xfrm>
          <a:prstGeom prst="rect">
            <a:avLst/>
          </a:prstGeom>
        </p:spPr>
        <p:txBody>
          <a:bodyPr vert="horz" lIns="91440" tIns="45720" rIns="91440" bIns="45720" rtlCol="0" anchor="b"/>
          <a:lstStyle>
            <a:lvl1pPr algn="l">
              <a:defRPr sz="1200"/>
            </a:lvl1pPr>
          </a:lstStyle>
          <a:p>
            <a:endParaRPr kumimoji="1" lang="ja-JP" altLang="en-US" dirty="0"/>
          </a:p>
        </p:txBody>
      </p:sp>
      <p:sp>
        <p:nvSpPr>
          <p:cNvPr id="5" name="スライド番号プレースホルダー 4"/>
          <p:cNvSpPr>
            <a:spLocks noGrp="1"/>
          </p:cNvSpPr>
          <p:nvPr>
            <p:ph type="sldNum" sz="quarter" idx="3"/>
          </p:nvPr>
        </p:nvSpPr>
        <p:spPr>
          <a:xfrm>
            <a:off x="3856038" y="9440863"/>
            <a:ext cx="2949575" cy="498475"/>
          </a:xfrm>
          <a:prstGeom prst="rect">
            <a:avLst/>
          </a:prstGeom>
        </p:spPr>
        <p:txBody>
          <a:bodyPr vert="horz" lIns="91440" tIns="45720" rIns="91440" bIns="45720" rtlCol="0" anchor="b"/>
          <a:lstStyle>
            <a:lvl1pPr algn="r">
              <a:defRPr sz="1200"/>
            </a:lvl1pPr>
          </a:lstStyle>
          <a:p>
            <a:fld id="{7FBB6248-C2D3-47DF-923C-02A101D0B070}" type="slidenum">
              <a:rPr kumimoji="1" lang="ja-JP" altLang="en-US" smtClean="0"/>
              <a:t>‹#›</a:t>
            </a:fld>
            <a:endParaRPr kumimoji="1" lang="ja-JP" altLang="en-US" dirty="0"/>
          </a:p>
        </p:txBody>
      </p:sp>
    </p:spTree>
    <p:extLst>
      <p:ext uri="{BB962C8B-B14F-4D97-AF65-F5344CB8AC3E}">
        <p14:creationId xmlns:p14="http://schemas.microsoft.com/office/powerpoint/2010/main" val="2179554694"/>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49575" cy="498475"/>
          </a:xfrm>
          <a:prstGeom prst="rect">
            <a:avLst/>
          </a:prstGeom>
        </p:spPr>
        <p:txBody>
          <a:bodyPr vert="horz" lIns="91440" tIns="45720" rIns="91440" bIns="45720" rtlCol="0"/>
          <a:lstStyle>
            <a:lvl1pPr algn="l">
              <a:defRPr sz="1200"/>
            </a:lvl1pPr>
          </a:lstStyle>
          <a:p>
            <a:endParaRPr kumimoji="1" lang="ja-JP" altLang="en-US" dirty="0"/>
          </a:p>
        </p:txBody>
      </p:sp>
      <p:sp>
        <p:nvSpPr>
          <p:cNvPr id="3" name="日付プレースホルダー 2"/>
          <p:cNvSpPr>
            <a:spLocks noGrp="1"/>
          </p:cNvSpPr>
          <p:nvPr>
            <p:ph type="dt" idx="1"/>
          </p:nvPr>
        </p:nvSpPr>
        <p:spPr>
          <a:xfrm>
            <a:off x="3856038" y="0"/>
            <a:ext cx="2949575" cy="498475"/>
          </a:xfrm>
          <a:prstGeom prst="rect">
            <a:avLst/>
          </a:prstGeom>
        </p:spPr>
        <p:txBody>
          <a:bodyPr vert="horz" lIns="91440" tIns="45720" rIns="91440" bIns="45720" rtlCol="0"/>
          <a:lstStyle>
            <a:lvl1pPr algn="r">
              <a:defRPr sz="1200"/>
            </a:lvl1pPr>
          </a:lstStyle>
          <a:p>
            <a:fld id="{ADC004DA-1050-4399-AC60-3F835403D04A}" type="datetimeFigureOut">
              <a:rPr kumimoji="1" lang="ja-JP" altLang="en-US" smtClean="0"/>
              <a:t>2019/12/5</a:t>
            </a:fld>
            <a:endParaRPr kumimoji="1" lang="ja-JP" altLang="en-US" dirty="0"/>
          </a:p>
        </p:txBody>
      </p:sp>
      <p:sp>
        <p:nvSpPr>
          <p:cNvPr id="4" name="スライド イメージ プレースホルダー 3"/>
          <p:cNvSpPr>
            <a:spLocks noGrp="1" noRot="1" noChangeAspect="1"/>
          </p:cNvSpPr>
          <p:nvPr>
            <p:ph type="sldImg" idx="2"/>
          </p:nvPr>
        </p:nvSpPr>
        <p:spPr>
          <a:xfrm>
            <a:off x="1206500" y="1243013"/>
            <a:ext cx="4394200" cy="3354387"/>
          </a:xfrm>
          <a:prstGeom prst="rect">
            <a:avLst/>
          </a:prstGeom>
          <a:noFill/>
          <a:ln w="12700">
            <a:solidFill>
              <a:prstClr val="black"/>
            </a:solidFill>
          </a:ln>
        </p:spPr>
        <p:txBody>
          <a:bodyPr vert="horz" lIns="91440" tIns="45720" rIns="91440" bIns="45720" rtlCol="0" anchor="ctr"/>
          <a:lstStyle/>
          <a:p>
            <a:endParaRPr lang="ja-JP" altLang="en-US" dirty="0"/>
          </a:p>
        </p:txBody>
      </p:sp>
      <p:sp>
        <p:nvSpPr>
          <p:cNvPr id="5" name="ノート プレースホルダー 4"/>
          <p:cNvSpPr>
            <a:spLocks noGrp="1"/>
          </p:cNvSpPr>
          <p:nvPr>
            <p:ph type="body" sz="quarter" idx="3"/>
          </p:nvPr>
        </p:nvSpPr>
        <p:spPr>
          <a:xfrm>
            <a:off x="681038" y="4783138"/>
            <a:ext cx="5445125" cy="3913187"/>
          </a:xfrm>
          <a:prstGeom prst="rect">
            <a:avLst/>
          </a:prstGeom>
        </p:spPr>
        <p:txBody>
          <a:bodyPr vert="horz" lIns="91440" tIns="45720" rIns="91440" bIns="45720" rtlCol="0"/>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6" name="フッター プレースホルダー 5"/>
          <p:cNvSpPr>
            <a:spLocks noGrp="1"/>
          </p:cNvSpPr>
          <p:nvPr>
            <p:ph type="ftr" sz="quarter" idx="4"/>
          </p:nvPr>
        </p:nvSpPr>
        <p:spPr>
          <a:xfrm>
            <a:off x="0" y="9440863"/>
            <a:ext cx="2949575" cy="498475"/>
          </a:xfrm>
          <a:prstGeom prst="rect">
            <a:avLst/>
          </a:prstGeom>
        </p:spPr>
        <p:txBody>
          <a:bodyPr vert="horz" lIns="91440" tIns="45720" rIns="91440" bIns="45720" rtlCol="0" anchor="b"/>
          <a:lstStyle>
            <a:lvl1pPr algn="l">
              <a:defRPr sz="1200"/>
            </a:lvl1pPr>
          </a:lstStyle>
          <a:p>
            <a:endParaRPr kumimoji="1" lang="ja-JP" altLang="en-US" dirty="0"/>
          </a:p>
        </p:txBody>
      </p:sp>
      <p:sp>
        <p:nvSpPr>
          <p:cNvPr id="7" name="スライド番号プレースホルダー 6"/>
          <p:cNvSpPr>
            <a:spLocks noGrp="1"/>
          </p:cNvSpPr>
          <p:nvPr>
            <p:ph type="sldNum" sz="quarter" idx="5"/>
          </p:nvPr>
        </p:nvSpPr>
        <p:spPr>
          <a:xfrm>
            <a:off x="3856038" y="9440863"/>
            <a:ext cx="2949575" cy="498475"/>
          </a:xfrm>
          <a:prstGeom prst="rect">
            <a:avLst/>
          </a:prstGeom>
        </p:spPr>
        <p:txBody>
          <a:bodyPr vert="horz" lIns="91440" tIns="45720" rIns="91440" bIns="45720" rtlCol="0" anchor="b"/>
          <a:lstStyle>
            <a:lvl1pPr algn="r">
              <a:defRPr sz="1200"/>
            </a:lvl1pPr>
          </a:lstStyle>
          <a:p>
            <a:fld id="{BA841F3B-5A04-41FB-8249-8E399CC488D9}" type="slidenum">
              <a:rPr kumimoji="1" lang="ja-JP" altLang="en-US" smtClean="0"/>
              <a:t>‹#›</a:t>
            </a:fld>
            <a:endParaRPr kumimoji="1" lang="ja-JP" altLang="en-US" dirty="0"/>
          </a:p>
        </p:txBody>
      </p:sp>
    </p:spTree>
    <p:extLst>
      <p:ext uri="{BB962C8B-B14F-4D97-AF65-F5344CB8AC3E}">
        <p14:creationId xmlns:p14="http://schemas.microsoft.com/office/powerpoint/2010/main" val="2968684509"/>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204913" y="1243013"/>
            <a:ext cx="4397375" cy="3355975"/>
          </a:xfrm>
        </p:spPr>
      </p:sp>
      <p:sp>
        <p:nvSpPr>
          <p:cNvPr id="3" name="ノート プレースホルダー 2"/>
          <p:cNvSpPr>
            <a:spLocks noGrp="1"/>
          </p:cNvSpPr>
          <p:nvPr>
            <p:ph type="body" idx="1"/>
          </p:nvPr>
        </p:nvSpPr>
        <p:spPr/>
        <p:txBody>
          <a:bodyPr/>
          <a:lstStyle/>
          <a:p>
            <a:endParaRPr kumimoji="1" lang="ja-JP" altLang="en-US"/>
          </a:p>
        </p:txBody>
      </p:sp>
    </p:spTree>
    <p:extLst>
      <p:ext uri="{BB962C8B-B14F-4D97-AF65-F5344CB8AC3E}">
        <p14:creationId xmlns:p14="http://schemas.microsoft.com/office/powerpoint/2010/main" val="391660974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BA841F3B-5A04-41FB-8249-8E399CC488D9}" type="slidenum">
              <a:rPr kumimoji="1" lang="ja-JP" altLang="en-US" smtClean="0"/>
              <a:t>32</a:t>
            </a:fld>
            <a:endParaRPr kumimoji="1" lang="ja-JP" altLang="en-US"/>
          </a:p>
        </p:txBody>
      </p:sp>
    </p:spTree>
    <p:extLst>
      <p:ext uri="{BB962C8B-B14F-4D97-AF65-F5344CB8AC3E}">
        <p14:creationId xmlns:p14="http://schemas.microsoft.com/office/powerpoint/2010/main" val="236099241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BA841F3B-5A04-41FB-8249-8E399CC488D9}" type="slidenum">
              <a:rPr kumimoji="1" lang="ja-JP" altLang="en-US" smtClean="0"/>
              <a:t>33</a:t>
            </a:fld>
            <a:endParaRPr kumimoji="1" lang="ja-JP" altLang="en-US"/>
          </a:p>
        </p:txBody>
      </p:sp>
    </p:spTree>
    <p:extLst>
      <p:ext uri="{BB962C8B-B14F-4D97-AF65-F5344CB8AC3E}">
        <p14:creationId xmlns:p14="http://schemas.microsoft.com/office/powerpoint/2010/main" val="313569718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BA841F3B-5A04-41FB-8249-8E399CC488D9}" type="slidenum">
              <a:rPr kumimoji="1" lang="ja-JP" altLang="en-US" smtClean="0"/>
              <a:t>39</a:t>
            </a:fld>
            <a:endParaRPr kumimoji="1" lang="ja-JP" altLang="en-US"/>
          </a:p>
        </p:txBody>
      </p:sp>
    </p:spTree>
    <p:extLst>
      <p:ext uri="{BB962C8B-B14F-4D97-AF65-F5344CB8AC3E}">
        <p14:creationId xmlns:p14="http://schemas.microsoft.com/office/powerpoint/2010/main" val="231976041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BA841F3B-5A04-41FB-8249-8E399CC488D9}" type="slidenum">
              <a:rPr kumimoji="1" lang="ja-JP" altLang="en-US" smtClean="0"/>
              <a:t>41</a:t>
            </a:fld>
            <a:endParaRPr kumimoji="1" lang="ja-JP" altLang="en-US" dirty="0"/>
          </a:p>
        </p:txBody>
      </p:sp>
    </p:spTree>
    <p:extLst>
      <p:ext uri="{BB962C8B-B14F-4D97-AF65-F5344CB8AC3E}">
        <p14:creationId xmlns:p14="http://schemas.microsoft.com/office/powerpoint/2010/main" val="45569818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1238250" y="1237197"/>
            <a:ext cx="7429500" cy="2631887"/>
          </a:xfrm>
        </p:spPr>
        <p:txBody>
          <a:bodyPr anchor="b"/>
          <a:lstStyle>
            <a:lvl1pPr algn="ctr">
              <a:defRPr sz="6614"/>
            </a:lvl1pPr>
          </a:lstStyle>
          <a:p>
            <a:r>
              <a:rPr kumimoji="1" lang="ja-JP" altLang="en-US" smtClean="0"/>
              <a:t>マスター タイトルの書式設定</a:t>
            </a:r>
            <a:endParaRPr kumimoji="1" lang="ja-JP" altLang="en-US"/>
          </a:p>
        </p:txBody>
      </p:sp>
      <p:sp>
        <p:nvSpPr>
          <p:cNvPr id="3" name="サブタイトル 2"/>
          <p:cNvSpPr>
            <a:spLocks noGrp="1"/>
          </p:cNvSpPr>
          <p:nvPr>
            <p:ph type="subTitle" idx="1"/>
          </p:nvPr>
        </p:nvSpPr>
        <p:spPr>
          <a:xfrm>
            <a:off x="1238250" y="3970580"/>
            <a:ext cx="7429500" cy="1825171"/>
          </a:xfrm>
        </p:spPr>
        <p:txBody>
          <a:bodyPr/>
          <a:lstStyle>
            <a:lvl1pPr marL="0" indent="0" algn="ctr">
              <a:buNone/>
              <a:defRPr sz="2646"/>
            </a:lvl1pPr>
            <a:lvl2pPr marL="503972" indent="0" algn="ctr">
              <a:buNone/>
              <a:defRPr sz="2205"/>
            </a:lvl2pPr>
            <a:lvl3pPr marL="1007943" indent="0" algn="ctr">
              <a:buNone/>
              <a:defRPr sz="1984"/>
            </a:lvl3pPr>
            <a:lvl4pPr marL="1511915" indent="0" algn="ctr">
              <a:buNone/>
              <a:defRPr sz="1764"/>
            </a:lvl4pPr>
            <a:lvl5pPr marL="2015886" indent="0" algn="ctr">
              <a:buNone/>
              <a:defRPr sz="1764"/>
            </a:lvl5pPr>
            <a:lvl6pPr marL="2519858" indent="0" algn="ctr">
              <a:buNone/>
              <a:defRPr sz="1764"/>
            </a:lvl6pPr>
            <a:lvl7pPr marL="3023829" indent="0" algn="ctr">
              <a:buNone/>
              <a:defRPr sz="1764"/>
            </a:lvl7pPr>
            <a:lvl8pPr marL="3527801" indent="0" algn="ctr">
              <a:buNone/>
              <a:defRPr sz="1764"/>
            </a:lvl8pPr>
            <a:lvl9pPr marL="4031772" indent="0" algn="ctr">
              <a:buNone/>
              <a:defRPr sz="1764"/>
            </a:lvl9pPr>
          </a:lstStyle>
          <a:p>
            <a:r>
              <a:rPr kumimoji="1" lang="ja-JP" altLang="en-US" smtClean="0"/>
              <a:t>マスター サブタイトルの書式設定</a:t>
            </a:r>
            <a:endParaRPr kumimoji="1" lang="ja-JP" altLang="en-US"/>
          </a:p>
        </p:txBody>
      </p:sp>
      <p:sp>
        <p:nvSpPr>
          <p:cNvPr id="4" name="日付プレースホルダー 3"/>
          <p:cNvSpPr>
            <a:spLocks noGrp="1"/>
          </p:cNvSpPr>
          <p:nvPr>
            <p:ph type="dt" sz="half" idx="10"/>
          </p:nvPr>
        </p:nvSpPr>
        <p:spPr/>
        <p:txBody>
          <a:bodyPr/>
          <a:lstStyle/>
          <a:p>
            <a:fld id="{527D4917-32BD-448A-84C5-F9C9A5651B3C}" type="datetime1">
              <a:rPr kumimoji="1" lang="ja-JP" altLang="en-US" smtClean="0"/>
              <a:t>2019/12/5</a:t>
            </a:fld>
            <a:endParaRPr kumimoji="1" lang="ja-JP" altLang="en-US" dirty="0"/>
          </a:p>
        </p:txBody>
      </p:sp>
      <p:sp>
        <p:nvSpPr>
          <p:cNvPr id="5" name="フッター プレースホルダー 4"/>
          <p:cNvSpPr>
            <a:spLocks noGrp="1"/>
          </p:cNvSpPr>
          <p:nvPr>
            <p:ph type="ftr" sz="quarter" idx="11"/>
          </p:nvPr>
        </p:nvSpPr>
        <p:spPr/>
        <p:txBody>
          <a:bodyPr/>
          <a:lstStyle/>
          <a:p>
            <a:endParaRPr kumimoji="1" lang="ja-JP" altLang="en-US" dirty="0"/>
          </a:p>
        </p:txBody>
      </p:sp>
      <p:sp>
        <p:nvSpPr>
          <p:cNvPr id="6" name="スライド番号プレースホルダー 5"/>
          <p:cNvSpPr>
            <a:spLocks noGrp="1"/>
          </p:cNvSpPr>
          <p:nvPr>
            <p:ph type="sldNum" sz="quarter" idx="12"/>
          </p:nvPr>
        </p:nvSpPr>
        <p:spPr/>
        <p:txBody>
          <a:bodyPr/>
          <a:lstStyle/>
          <a:p>
            <a:fld id="{2ECFAECF-C34B-4A40-B1D1-19D6DFEA0633}" type="slidenum">
              <a:rPr kumimoji="1" lang="ja-JP" altLang="en-US" smtClean="0"/>
              <a:t>‹#›</a:t>
            </a:fld>
            <a:endParaRPr kumimoji="1" lang="ja-JP" altLang="en-US" dirty="0"/>
          </a:p>
        </p:txBody>
      </p:sp>
    </p:spTree>
    <p:extLst>
      <p:ext uri="{BB962C8B-B14F-4D97-AF65-F5344CB8AC3E}">
        <p14:creationId xmlns:p14="http://schemas.microsoft.com/office/powerpoint/2010/main" val="33666170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8D4CCCE5-F94A-4036-AC9D-4FF11E65A0BC}" type="datetime1">
              <a:rPr kumimoji="1" lang="ja-JP" altLang="en-US" smtClean="0"/>
              <a:t>2019/12/5</a:t>
            </a:fld>
            <a:endParaRPr kumimoji="1" lang="ja-JP" altLang="en-US" dirty="0"/>
          </a:p>
        </p:txBody>
      </p:sp>
      <p:sp>
        <p:nvSpPr>
          <p:cNvPr id="5" name="フッター プレースホルダー 4"/>
          <p:cNvSpPr>
            <a:spLocks noGrp="1"/>
          </p:cNvSpPr>
          <p:nvPr>
            <p:ph type="ftr" sz="quarter" idx="11"/>
          </p:nvPr>
        </p:nvSpPr>
        <p:spPr/>
        <p:txBody>
          <a:bodyPr/>
          <a:lstStyle/>
          <a:p>
            <a:endParaRPr kumimoji="1" lang="ja-JP" altLang="en-US" dirty="0"/>
          </a:p>
        </p:txBody>
      </p:sp>
      <p:sp>
        <p:nvSpPr>
          <p:cNvPr id="6" name="スライド番号プレースホルダー 5"/>
          <p:cNvSpPr>
            <a:spLocks noGrp="1"/>
          </p:cNvSpPr>
          <p:nvPr>
            <p:ph type="sldNum" sz="quarter" idx="12"/>
          </p:nvPr>
        </p:nvSpPr>
        <p:spPr/>
        <p:txBody>
          <a:bodyPr/>
          <a:lstStyle/>
          <a:p>
            <a:fld id="{2ECFAECF-C34B-4A40-B1D1-19D6DFEA0633}" type="slidenum">
              <a:rPr kumimoji="1" lang="ja-JP" altLang="en-US" smtClean="0"/>
              <a:t>‹#›</a:t>
            </a:fld>
            <a:endParaRPr kumimoji="1" lang="ja-JP" altLang="en-US" dirty="0"/>
          </a:p>
        </p:txBody>
      </p:sp>
    </p:spTree>
    <p:extLst>
      <p:ext uri="{BB962C8B-B14F-4D97-AF65-F5344CB8AC3E}">
        <p14:creationId xmlns:p14="http://schemas.microsoft.com/office/powerpoint/2010/main" val="325380947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7089775" y="402483"/>
            <a:ext cx="2135188" cy="6406475"/>
          </a:xfrm>
        </p:spPr>
        <p:txBody>
          <a:bodyPr vert="eaVert"/>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a:xfrm>
            <a:off x="681039" y="402483"/>
            <a:ext cx="6256337" cy="6406475"/>
          </a:xfrm>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B8C9B09E-A280-4C89-98FF-F678FA24F3F1}" type="datetime1">
              <a:rPr kumimoji="1" lang="ja-JP" altLang="en-US" smtClean="0"/>
              <a:t>2019/12/5</a:t>
            </a:fld>
            <a:endParaRPr kumimoji="1" lang="ja-JP" altLang="en-US" dirty="0"/>
          </a:p>
        </p:txBody>
      </p:sp>
      <p:sp>
        <p:nvSpPr>
          <p:cNvPr id="5" name="フッター プレースホルダー 4"/>
          <p:cNvSpPr>
            <a:spLocks noGrp="1"/>
          </p:cNvSpPr>
          <p:nvPr>
            <p:ph type="ftr" sz="quarter" idx="11"/>
          </p:nvPr>
        </p:nvSpPr>
        <p:spPr/>
        <p:txBody>
          <a:bodyPr/>
          <a:lstStyle/>
          <a:p>
            <a:endParaRPr kumimoji="1" lang="ja-JP" altLang="en-US" dirty="0"/>
          </a:p>
        </p:txBody>
      </p:sp>
      <p:sp>
        <p:nvSpPr>
          <p:cNvPr id="6" name="スライド番号プレースホルダー 5"/>
          <p:cNvSpPr>
            <a:spLocks noGrp="1"/>
          </p:cNvSpPr>
          <p:nvPr>
            <p:ph type="sldNum" sz="quarter" idx="12"/>
          </p:nvPr>
        </p:nvSpPr>
        <p:spPr/>
        <p:txBody>
          <a:bodyPr/>
          <a:lstStyle/>
          <a:p>
            <a:fld id="{2ECFAECF-C34B-4A40-B1D1-19D6DFEA0633}" type="slidenum">
              <a:rPr kumimoji="1" lang="ja-JP" altLang="en-US" smtClean="0"/>
              <a:t>‹#›</a:t>
            </a:fld>
            <a:endParaRPr kumimoji="1" lang="ja-JP" altLang="en-US" dirty="0"/>
          </a:p>
        </p:txBody>
      </p:sp>
    </p:spTree>
    <p:extLst>
      <p:ext uri="{BB962C8B-B14F-4D97-AF65-F5344CB8AC3E}">
        <p14:creationId xmlns:p14="http://schemas.microsoft.com/office/powerpoint/2010/main" val="258638117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676276" y="1884670"/>
            <a:ext cx="8543925" cy="3144614"/>
          </a:xfrm>
        </p:spPr>
        <p:txBody>
          <a:bodyPr anchor="b"/>
          <a:lstStyle>
            <a:lvl1pPr>
              <a:defRPr sz="6614"/>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676276" y="5059034"/>
            <a:ext cx="8543925" cy="1653678"/>
          </a:xfrm>
        </p:spPr>
        <p:txBody>
          <a:bodyPr/>
          <a:lstStyle>
            <a:lvl1pPr marL="0" indent="0">
              <a:buNone/>
              <a:defRPr sz="2646">
                <a:solidFill>
                  <a:schemeClr val="tx1">
                    <a:tint val="75000"/>
                  </a:schemeClr>
                </a:solidFill>
              </a:defRPr>
            </a:lvl1pPr>
            <a:lvl2pPr marL="503972" indent="0">
              <a:buNone/>
              <a:defRPr sz="2205">
                <a:solidFill>
                  <a:schemeClr val="tx1">
                    <a:tint val="75000"/>
                  </a:schemeClr>
                </a:solidFill>
              </a:defRPr>
            </a:lvl2pPr>
            <a:lvl3pPr marL="1007943" indent="0">
              <a:buNone/>
              <a:defRPr sz="1984">
                <a:solidFill>
                  <a:schemeClr val="tx1">
                    <a:tint val="75000"/>
                  </a:schemeClr>
                </a:solidFill>
              </a:defRPr>
            </a:lvl3pPr>
            <a:lvl4pPr marL="1511915" indent="0">
              <a:buNone/>
              <a:defRPr sz="1764">
                <a:solidFill>
                  <a:schemeClr val="tx1">
                    <a:tint val="75000"/>
                  </a:schemeClr>
                </a:solidFill>
              </a:defRPr>
            </a:lvl4pPr>
            <a:lvl5pPr marL="2015886" indent="0">
              <a:buNone/>
              <a:defRPr sz="1764">
                <a:solidFill>
                  <a:schemeClr val="tx1">
                    <a:tint val="75000"/>
                  </a:schemeClr>
                </a:solidFill>
              </a:defRPr>
            </a:lvl5pPr>
            <a:lvl6pPr marL="2519858" indent="0">
              <a:buNone/>
              <a:defRPr sz="1764">
                <a:solidFill>
                  <a:schemeClr val="tx1">
                    <a:tint val="75000"/>
                  </a:schemeClr>
                </a:solidFill>
              </a:defRPr>
            </a:lvl6pPr>
            <a:lvl7pPr marL="3023829" indent="0">
              <a:buNone/>
              <a:defRPr sz="1764">
                <a:solidFill>
                  <a:schemeClr val="tx1">
                    <a:tint val="75000"/>
                  </a:schemeClr>
                </a:solidFill>
              </a:defRPr>
            </a:lvl7pPr>
            <a:lvl8pPr marL="3527801" indent="0">
              <a:buNone/>
              <a:defRPr sz="1764">
                <a:solidFill>
                  <a:schemeClr val="tx1">
                    <a:tint val="75000"/>
                  </a:schemeClr>
                </a:solidFill>
              </a:defRPr>
            </a:lvl8pPr>
            <a:lvl9pPr marL="4031772" indent="0">
              <a:buNone/>
              <a:defRPr sz="1764">
                <a:solidFill>
                  <a:schemeClr val="tx1">
                    <a:tint val="75000"/>
                  </a:schemeClr>
                </a:solidFill>
              </a:defRPr>
            </a:lvl9pPr>
          </a:lstStyle>
          <a:p>
            <a:pPr lvl="0"/>
            <a:r>
              <a:rPr kumimoji="1" lang="ja-JP" altLang="en-US" smtClean="0"/>
              <a:t>マスター テキストの書式設定</a:t>
            </a:r>
          </a:p>
        </p:txBody>
      </p:sp>
      <p:sp>
        <p:nvSpPr>
          <p:cNvPr id="4" name="日付プレースホルダー 3"/>
          <p:cNvSpPr>
            <a:spLocks noGrp="1"/>
          </p:cNvSpPr>
          <p:nvPr>
            <p:ph type="dt" sz="half" idx="10"/>
          </p:nvPr>
        </p:nvSpPr>
        <p:spPr/>
        <p:txBody>
          <a:bodyPr/>
          <a:lstStyle/>
          <a:p>
            <a:fld id="{6A843614-7666-4D5C-8343-F3651AE67179}" type="datetime1">
              <a:rPr kumimoji="1" lang="ja-JP" altLang="en-US" smtClean="0"/>
              <a:t>2019/12/5</a:t>
            </a:fld>
            <a:endParaRPr kumimoji="1" lang="ja-JP" altLang="en-US" dirty="0"/>
          </a:p>
        </p:txBody>
      </p:sp>
      <p:sp>
        <p:nvSpPr>
          <p:cNvPr id="5" name="フッター プレースホルダー 4"/>
          <p:cNvSpPr>
            <a:spLocks noGrp="1"/>
          </p:cNvSpPr>
          <p:nvPr>
            <p:ph type="ftr" sz="quarter" idx="11"/>
          </p:nvPr>
        </p:nvSpPr>
        <p:spPr/>
        <p:txBody>
          <a:bodyPr/>
          <a:lstStyle/>
          <a:p>
            <a:endParaRPr kumimoji="1" lang="ja-JP" altLang="en-US" dirty="0"/>
          </a:p>
        </p:txBody>
      </p:sp>
      <p:sp>
        <p:nvSpPr>
          <p:cNvPr id="6" name="スライド番号プレースホルダー 5"/>
          <p:cNvSpPr>
            <a:spLocks noGrp="1"/>
          </p:cNvSpPr>
          <p:nvPr>
            <p:ph type="sldNum" sz="quarter" idx="12"/>
          </p:nvPr>
        </p:nvSpPr>
        <p:spPr/>
        <p:txBody>
          <a:bodyPr/>
          <a:lstStyle/>
          <a:p>
            <a:fld id="{7B20388F-A125-4D2E-BBF0-E240911E1C91}" type="slidenum">
              <a:rPr kumimoji="1" lang="ja-JP" altLang="en-US" smtClean="0"/>
              <a:t>‹#›</a:t>
            </a:fld>
            <a:endParaRPr kumimoji="1" lang="ja-JP" altLang="en-US" dirty="0"/>
          </a:p>
        </p:txBody>
      </p:sp>
    </p:spTree>
    <p:extLst>
      <p:ext uri="{BB962C8B-B14F-4D97-AF65-F5344CB8AC3E}">
        <p14:creationId xmlns:p14="http://schemas.microsoft.com/office/powerpoint/2010/main" val="59938278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sz="half" idx="1"/>
          </p:nvPr>
        </p:nvSpPr>
        <p:spPr>
          <a:xfrm>
            <a:off x="681038" y="2012414"/>
            <a:ext cx="4195762" cy="4796544"/>
          </a:xfrm>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コンテンツ プレースホルダー 3"/>
          <p:cNvSpPr>
            <a:spLocks noGrp="1"/>
          </p:cNvSpPr>
          <p:nvPr>
            <p:ph sz="half" idx="2"/>
          </p:nvPr>
        </p:nvSpPr>
        <p:spPr>
          <a:xfrm>
            <a:off x="5029201" y="2012414"/>
            <a:ext cx="4195763" cy="4796544"/>
          </a:xfrm>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日付プレースホルダー 4"/>
          <p:cNvSpPr>
            <a:spLocks noGrp="1"/>
          </p:cNvSpPr>
          <p:nvPr>
            <p:ph type="dt" sz="half" idx="10"/>
          </p:nvPr>
        </p:nvSpPr>
        <p:spPr/>
        <p:txBody>
          <a:bodyPr/>
          <a:lstStyle/>
          <a:p>
            <a:fld id="{A9EB9E85-703B-4915-96AE-BA5AFCE3E475}" type="datetime1">
              <a:rPr kumimoji="1" lang="ja-JP" altLang="en-US" smtClean="0"/>
              <a:t>2019/12/5</a:t>
            </a:fld>
            <a:endParaRPr kumimoji="1" lang="ja-JP" altLang="en-US" dirty="0"/>
          </a:p>
        </p:txBody>
      </p:sp>
      <p:sp>
        <p:nvSpPr>
          <p:cNvPr id="6" name="フッター プレースホルダー 5"/>
          <p:cNvSpPr>
            <a:spLocks noGrp="1"/>
          </p:cNvSpPr>
          <p:nvPr>
            <p:ph type="ftr" sz="quarter" idx="11"/>
          </p:nvPr>
        </p:nvSpPr>
        <p:spPr/>
        <p:txBody>
          <a:bodyPr/>
          <a:lstStyle/>
          <a:p>
            <a:endParaRPr kumimoji="1" lang="ja-JP" altLang="en-US" dirty="0"/>
          </a:p>
        </p:txBody>
      </p:sp>
      <p:sp>
        <p:nvSpPr>
          <p:cNvPr id="7" name="スライド番号プレースホルダー 6"/>
          <p:cNvSpPr>
            <a:spLocks noGrp="1"/>
          </p:cNvSpPr>
          <p:nvPr>
            <p:ph type="sldNum" sz="quarter" idx="12"/>
          </p:nvPr>
        </p:nvSpPr>
        <p:spPr/>
        <p:txBody>
          <a:bodyPr/>
          <a:lstStyle/>
          <a:p>
            <a:fld id="{7B20388F-A125-4D2E-BBF0-E240911E1C91}" type="slidenum">
              <a:rPr kumimoji="1" lang="ja-JP" altLang="en-US" smtClean="0"/>
              <a:t>‹#›</a:t>
            </a:fld>
            <a:endParaRPr kumimoji="1" lang="ja-JP" altLang="en-US" dirty="0"/>
          </a:p>
        </p:txBody>
      </p:sp>
    </p:spTree>
    <p:extLst>
      <p:ext uri="{BB962C8B-B14F-4D97-AF65-F5344CB8AC3E}">
        <p14:creationId xmlns:p14="http://schemas.microsoft.com/office/powerpoint/2010/main" val="425013521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682626" y="402483"/>
            <a:ext cx="8543925" cy="1461188"/>
          </a:xfrm>
        </p:spPr>
        <p:txBody>
          <a:body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682625" y="1853171"/>
            <a:ext cx="4191000" cy="908210"/>
          </a:xfrm>
        </p:spPr>
        <p:txBody>
          <a:bodyPr anchor="b"/>
          <a:lstStyle>
            <a:lvl1pPr marL="0" indent="0">
              <a:buNone/>
              <a:defRPr sz="2646" b="1"/>
            </a:lvl1pPr>
            <a:lvl2pPr marL="503972" indent="0">
              <a:buNone/>
              <a:defRPr sz="2205" b="1"/>
            </a:lvl2pPr>
            <a:lvl3pPr marL="1007943" indent="0">
              <a:buNone/>
              <a:defRPr sz="1984" b="1"/>
            </a:lvl3pPr>
            <a:lvl4pPr marL="1511915" indent="0">
              <a:buNone/>
              <a:defRPr sz="1764" b="1"/>
            </a:lvl4pPr>
            <a:lvl5pPr marL="2015886" indent="0">
              <a:buNone/>
              <a:defRPr sz="1764" b="1"/>
            </a:lvl5pPr>
            <a:lvl6pPr marL="2519858" indent="0">
              <a:buNone/>
              <a:defRPr sz="1764" b="1"/>
            </a:lvl6pPr>
            <a:lvl7pPr marL="3023829" indent="0">
              <a:buNone/>
              <a:defRPr sz="1764" b="1"/>
            </a:lvl7pPr>
            <a:lvl8pPr marL="3527801" indent="0">
              <a:buNone/>
              <a:defRPr sz="1764" b="1"/>
            </a:lvl8pPr>
            <a:lvl9pPr marL="4031772" indent="0">
              <a:buNone/>
              <a:defRPr sz="1764" b="1"/>
            </a:lvl9pPr>
          </a:lstStyle>
          <a:p>
            <a:pPr lvl="0"/>
            <a:r>
              <a:rPr kumimoji="1" lang="ja-JP" altLang="en-US" smtClean="0"/>
              <a:t>マスター テキストの書式設定</a:t>
            </a:r>
          </a:p>
        </p:txBody>
      </p:sp>
      <p:sp>
        <p:nvSpPr>
          <p:cNvPr id="4" name="コンテンツ プレースホルダー 3"/>
          <p:cNvSpPr>
            <a:spLocks noGrp="1"/>
          </p:cNvSpPr>
          <p:nvPr>
            <p:ph sz="half" idx="2"/>
          </p:nvPr>
        </p:nvSpPr>
        <p:spPr>
          <a:xfrm>
            <a:off x="682625" y="2761381"/>
            <a:ext cx="4191000" cy="4061576"/>
          </a:xfrm>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テキスト プレースホルダー 4"/>
          <p:cNvSpPr>
            <a:spLocks noGrp="1"/>
          </p:cNvSpPr>
          <p:nvPr>
            <p:ph type="body" sz="quarter" idx="3"/>
          </p:nvPr>
        </p:nvSpPr>
        <p:spPr>
          <a:xfrm>
            <a:off x="5014914" y="1853171"/>
            <a:ext cx="4211637" cy="908210"/>
          </a:xfrm>
        </p:spPr>
        <p:txBody>
          <a:bodyPr anchor="b"/>
          <a:lstStyle>
            <a:lvl1pPr marL="0" indent="0">
              <a:buNone/>
              <a:defRPr sz="2646" b="1"/>
            </a:lvl1pPr>
            <a:lvl2pPr marL="503972" indent="0">
              <a:buNone/>
              <a:defRPr sz="2205" b="1"/>
            </a:lvl2pPr>
            <a:lvl3pPr marL="1007943" indent="0">
              <a:buNone/>
              <a:defRPr sz="1984" b="1"/>
            </a:lvl3pPr>
            <a:lvl4pPr marL="1511915" indent="0">
              <a:buNone/>
              <a:defRPr sz="1764" b="1"/>
            </a:lvl4pPr>
            <a:lvl5pPr marL="2015886" indent="0">
              <a:buNone/>
              <a:defRPr sz="1764" b="1"/>
            </a:lvl5pPr>
            <a:lvl6pPr marL="2519858" indent="0">
              <a:buNone/>
              <a:defRPr sz="1764" b="1"/>
            </a:lvl6pPr>
            <a:lvl7pPr marL="3023829" indent="0">
              <a:buNone/>
              <a:defRPr sz="1764" b="1"/>
            </a:lvl7pPr>
            <a:lvl8pPr marL="3527801" indent="0">
              <a:buNone/>
              <a:defRPr sz="1764" b="1"/>
            </a:lvl8pPr>
            <a:lvl9pPr marL="4031772" indent="0">
              <a:buNone/>
              <a:defRPr sz="1764" b="1"/>
            </a:lvl9pPr>
          </a:lstStyle>
          <a:p>
            <a:pPr lvl="0"/>
            <a:r>
              <a:rPr kumimoji="1" lang="ja-JP" altLang="en-US" smtClean="0"/>
              <a:t>マスター テキストの書式設定</a:t>
            </a:r>
          </a:p>
        </p:txBody>
      </p:sp>
      <p:sp>
        <p:nvSpPr>
          <p:cNvPr id="6" name="コンテンツ プレースホルダー 5"/>
          <p:cNvSpPr>
            <a:spLocks noGrp="1"/>
          </p:cNvSpPr>
          <p:nvPr>
            <p:ph sz="quarter" idx="4"/>
          </p:nvPr>
        </p:nvSpPr>
        <p:spPr>
          <a:xfrm>
            <a:off x="5014914" y="2761381"/>
            <a:ext cx="4211637" cy="4061576"/>
          </a:xfrm>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7" name="日付プレースホルダー 6"/>
          <p:cNvSpPr>
            <a:spLocks noGrp="1"/>
          </p:cNvSpPr>
          <p:nvPr>
            <p:ph type="dt" sz="half" idx="10"/>
          </p:nvPr>
        </p:nvSpPr>
        <p:spPr/>
        <p:txBody>
          <a:bodyPr/>
          <a:lstStyle/>
          <a:p>
            <a:fld id="{82A99C3E-50F6-4F78-9102-7F6FDADE6501}" type="datetime1">
              <a:rPr kumimoji="1" lang="ja-JP" altLang="en-US" smtClean="0"/>
              <a:t>2019/12/5</a:t>
            </a:fld>
            <a:endParaRPr kumimoji="1" lang="ja-JP" altLang="en-US" dirty="0"/>
          </a:p>
        </p:txBody>
      </p:sp>
      <p:sp>
        <p:nvSpPr>
          <p:cNvPr id="8" name="フッター プレースホルダー 7"/>
          <p:cNvSpPr>
            <a:spLocks noGrp="1"/>
          </p:cNvSpPr>
          <p:nvPr>
            <p:ph type="ftr" sz="quarter" idx="11"/>
          </p:nvPr>
        </p:nvSpPr>
        <p:spPr/>
        <p:txBody>
          <a:bodyPr/>
          <a:lstStyle/>
          <a:p>
            <a:endParaRPr kumimoji="1" lang="ja-JP" altLang="en-US" dirty="0"/>
          </a:p>
        </p:txBody>
      </p:sp>
      <p:sp>
        <p:nvSpPr>
          <p:cNvPr id="9" name="スライド番号プレースホルダー 8"/>
          <p:cNvSpPr>
            <a:spLocks noGrp="1"/>
          </p:cNvSpPr>
          <p:nvPr>
            <p:ph type="sldNum" sz="quarter" idx="12"/>
          </p:nvPr>
        </p:nvSpPr>
        <p:spPr/>
        <p:txBody>
          <a:bodyPr/>
          <a:lstStyle/>
          <a:p>
            <a:fld id="{7B20388F-A125-4D2E-BBF0-E240911E1C91}" type="slidenum">
              <a:rPr kumimoji="1" lang="ja-JP" altLang="en-US" smtClean="0"/>
              <a:t>‹#›</a:t>
            </a:fld>
            <a:endParaRPr kumimoji="1" lang="ja-JP" altLang="en-US" dirty="0"/>
          </a:p>
        </p:txBody>
      </p:sp>
    </p:spTree>
    <p:extLst>
      <p:ext uri="{BB962C8B-B14F-4D97-AF65-F5344CB8AC3E}">
        <p14:creationId xmlns:p14="http://schemas.microsoft.com/office/powerpoint/2010/main" val="415728020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日付プレースホルダー 2"/>
          <p:cNvSpPr>
            <a:spLocks noGrp="1"/>
          </p:cNvSpPr>
          <p:nvPr>
            <p:ph type="dt" sz="half" idx="10"/>
          </p:nvPr>
        </p:nvSpPr>
        <p:spPr/>
        <p:txBody>
          <a:bodyPr/>
          <a:lstStyle/>
          <a:p>
            <a:fld id="{364F28D7-1058-49D4-8C62-9CD1A710D58D}" type="datetime1">
              <a:rPr kumimoji="1" lang="ja-JP" altLang="en-US" smtClean="0"/>
              <a:t>2019/12/5</a:t>
            </a:fld>
            <a:endParaRPr kumimoji="1" lang="ja-JP" altLang="en-US" dirty="0"/>
          </a:p>
        </p:txBody>
      </p:sp>
      <p:sp>
        <p:nvSpPr>
          <p:cNvPr id="4" name="フッター プレースホルダー 3"/>
          <p:cNvSpPr>
            <a:spLocks noGrp="1"/>
          </p:cNvSpPr>
          <p:nvPr>
            <p:ph type="ftr" sz="quarter" idx="11"/>
          </p:nvPr>
        </p:nvSpPr>
        <p:spPr/>
        <p:txBody>
          <a:bodyPr/>
          <a:lstStyle/>
          <a:p>
            <a:endParaRPr kumimoji="1" lang="ja-JP" altLang="en-US" dirty="0"/>
          </a:p>
        </p:txBody>
      </p:sp>
      <p:sp>
        <p:nvSpPr>
          <p:cNvPr id="5" name="スライド番号プレースホルダー 4"/>
          <p:cNvSpPr>
            <a:spLocks noGrp="1"/>
          </p:cNvSpPr>
          <p:nvPr>
            <p:ph type="sldNum" sz="quarter" idx="12"/>
          </p:nvPr>
        </p:nvSpPr>
        <p:spPr/>
        <p:txBody>
          <a:bodyPr/>
          <a:lstStyle/>
          <a:p>
            <a:fld id="{7B20388F-A125-4D2E-BBF0-E240911E1C91}" type="slidenum">
              <a:rPr kumimoji="1" lang="ja-JP" altLang="en-US" smtClean="0"/>
              <a:t>‹#›</a:t>
            </a:fld>
            <a:endParaRPr kumimoji="1" lang="ja-JP" altLang="en-US" dirty="0"/>
          </a:p>
        </p:txBody>
      </p:sp>
    </p:spTree>
    <p:extLst>
      <p:ext uri="{BB962C8B-B14F-4D97-AF65-F5344CB8AC3E}">
        <p14:creationId xmlns:p14="http://schemas.microsoft.com/office/powerpoint/2010/main" val="56979266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B6B1D794-2112-4F90-B2A3-EF7DA8553645}" type="datetime1">
              <a:rPr kumimoji="1" lang="ja-JP" altLang="en-US" smtClean="0"/>
              <a:t>2019/12/5</a:t>
            </a:fld>
            <a:endParaRPr kumimoji="1" lang="ja-JP" altLang="en-US" dirty="0"/>
          </a:p>
        </p:txBody>
      </p:sp>
      <p:sp>
        <p:nvSpPr>
          <p:cNvPr id="3" name="フッター プレースホルダー 2"/>
          <p:cNvSpPr>
            <a:spLocks noGrp="1"/>
          </p:cNvSpPr>
          <p:nvPr>
            <p:ph type="ftr" sz="quarter" idx="11"/>
          </p:nvPr>
        </p:nvSpPr>
        <p:spPr/>
        <p:txBody>
          <a:bodyPr/>
          <a:lstStyle/>
          <a:p>
            <a:endParaRPr kumimoji="1" lang="ja-JP" altLang="en-US" dirty="0"/>
          </a:p>
        </p:txBody>
      </p:sp>
      <p:sp>
        <p:nvSpPr>
          <p:cNvPr id="4" name="スライド番号プレースホルダー 3"/>
          <p:cNvSpPr>
            <a:spLocks noGrp="1"/>
          </p:cNvSpPr>
          <p:nvPr>
            <p:ph type="sldNum" sz="quarter" idx="12"/>
          </p:nvPr>
        </p:nvSpPr>
        <p:spPr/>
        <p:txBody>
          <a:bodyPr/>
          <a:lstStyle/>
          <a:p>
            <a:fld id="{7B20388F-A125-4D2E-BBF0-E240911E1C91}" type="slidenum">
              <a:rPr kumimoji="1" lang="ja-JP" altLang="en-US" smtClean="0"/>
              <a:t>‹#›</a:t>
            </a:fld>
            <a:endParaRPr kumimoji="1" lang="ja-JP" altLang="en-US" dirty="0"/>
          </a:p>
        </p:txBody>
      </p:sp>
    </p:spTree>
    <p:extLst>
      <p:ext uri="{BB962C8B-B14F-4D97-AF65-F5344CB8AC3E}">
        <p14:creationId xmlns:p14="http://schemas.microsoft.com/office/powerpoint/2010/main" val="163000872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682625" y="503978"/>
            <a:ext cx="3194050" cy="1763924"/>
          </a:xfrm>
        </p:spPr>
        <p:txBody>
          <a:bodyPr anchor="b"/>
          <a:lstStyle>
            <a:lvl1pPr>
              <a:defRPr sz="3527"/>
            </a:lvl1p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a:xfrm>
            <a:off x="4211638" y="1088454"/>
            <a:ext cx="5014912" cy="5372269"/>
          </a:xfrm>
        </p:spPr>
        <p:txBody>
          <a:bodyPr/>
          <a:lstStyle>
            <a:lvl1pPr>
              <a:defRPr sz="3527"/>
            </a:lvl1pPr>
            <a:lvl2pPr>
              <a:defRPr sz="3086"/>
            </a:lvl2pPr>
            <a:lvl3pPr>
              <a:defRPr sz="2646"/>
            </a:lvl3pPr>
            <a:lvl4pPr>
              <a:defRPr sz="2205"/>
            </a:lvl4pPr>
            <a:lvl5pPr>
              <a:defRPr sz="2205"/>
            </a:lvl5pPr>
            <a:lvl6pPr>
              <a:defRPr sz="2205"/>
            </a:lvl6pPr>
            <a:lvl7pPr>
              <a:defRPr sz="2205"/>
            </a:lvl7pPr>
            <a:lvl8pPr>
              <a:defRPr sz="2205"/>
            </a:lvl8pPr>
            <a:lvl9pPr>
              <a:defRPr sz="2205"/>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テキスト プレースホルダー 3"/>
          <p:cNvSpPr>
            <a:spLocks noGrp="1"/>
          </p:cNvSpPr>
          <p:nvPr>
            <p:ph type="body" sz="half" idx="2"/>
          </p:nvPr>
        </p:nvSpPr>
        <p:spPr>
          <a:xfrm>
            <a:off x="682625" y="2267902"/>
            <a:ext cx="3194050" cy="4201570"/>
          </a:xfrm>
        </p:spPr>
        <p:txBody>
          <a:bodyPr/>
          <a:lstStyle>
            <a:lvl1pPr marL="0" indent="0">
              <a:buNone/>
              <a:defRPr sz="1764"/>
            </a:lvl1pPr>
            <a:lvl2pPr marL="503972" indent="0">
              <a:buNone/>
              <a:defRPr sz="1543"/>
            </a:lvl2pPr>
            <a:lvl3pPr marL="1007943" indent="0">
              <a:buNone/>
              <a:defRPr sz="1323"/>
            </a:lvl3pPr>
            <a:lvl4pPr marL="1511915" indent="0">
              <a:buNone/>
              <a:defRPr sz="1102"/>
            </a:lvl4pPr>
            <a:lvl5pPr marL="2015886" indent="0">
              <a:buNone/>
              <a:defRPr sz="1102"/>
            </a:lvl5pPr>
            <a:lvl6pPr marL="2519858" indent="0">
              <a:buNone/>
              <a:defRPr sz="1102"/>
            </a:lvl6pPr>
            <a:lvl7pPr marL="3023829" indent="0">
              <a:buNone/>
              <a:defRPr sz="1102"/>
            </a:lvl7pPr>
            <a:lvl8pPr marL="3527801" indent="0">
              <a:buNone/>
              <a:defRPr sz="1102"/>
            </a:lvl8pPr>
            <a:lvl9pPr marL="4031772" indent="0">
              <a:buNone/>
              <a:defRPr sz="1102"/>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337ABFDF-BB1D-4DFA-9827-CC14A04C84BC}" type="datetime1">
              <a:rPr kumimoji="1" lang="ja-JP" altLang="en-US" smtClean="0"/>
              <a:t>2019/12/5</a:t>
            </a:fld>
            <a:endParaRPr kumimoji="1" lang="ja-JP" altLang="en-US" dirty="0"/>
          </a:p>
        </p:txBody>
      </p:sp>
      <p:sp>
        <p:nvSpPr>
          <p:cNvPr id="6" name="フッター プレースホルダー 5"/>
          <p:cNvSpPr>
            <a:spLocks noGrp="1"/>
          </p:cNvSpPr>
          <p:nvPr>
            <p:ph type="ftr" sz="quarter" idx="11"/>
          </p:nvPr>
        </p:nvSpPr>
        <p:spPr/>
        <p:txBody>
          <a:bodyPr/>
          <a:lstStyle/>
          <a:p>
            <a:endParaRPr kumimoji="1" lang="ja-JP" altLang="en-US" dirty="0"/>
          </a:p>
        </p:txBody>
      </p:sp>
      <p:sp>
        <p:nvSpPr>
          <p:cNvPr id="7" name="スライド番号プレースホルダー 6"/>
          <p:cNvSpPr>
            <a:spLocks noGrp="1"/>
          </p:cNvSpPr>
          <p:nvPr>
            <p:ph type="sldNum" sz="quarter" idx="12"/>
          </p:nvPr>
        </p:nvSpPr>
        <p:spPr/>
        <p:txBody>
          <a:bodyPr/>
          <a:lstStyle/>
          <a:p>
            <a:fld id="{7B20388F-A125-4D2E-BBF0-E240911E1C91}" type="slidenum">
              <a:rPr kumimoji="1" lang="ja-JP" altLang="en-US" smtClean="0"/>
              <a:t>‹#›</a:t>
            </a:fld>
            <a:endParaRPr kumimoji="1" lang="ja-JP" altLang="en-US" dirty="0"/>
          </a:p>
        </p:txBody>
      </p:sp>
    </p:spTree>
    <p:extLst>
      <p:ext uri="{BB962C8B-B14F-4D97-AF65-F5344CB8AC3E}">
        <p14:creationId xmlns:p14="http://schemas.microsoft.com/office/powerpoint/2010/main" val="99605306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682625" y="503978"/>
            <a:ext cx="3194050" cy="1763924"/>
          </a:xfrm>
        </p:spPr>
        <p:txBody>
          <a:bodyPr anchor="b"/>
          <a:lstStyle>
            <a:lvl1pPr>
              <a:defRPr sz="3527"/>
            </a:lvl1pPr>
          </a:lstStyle>
          <a:p>
            <a:r>
              <a:rPr kumimoji="1" lang="ja-JP" altLang="en-US" smtClean="0"/>
              <a:t>マスター タイトルの書式設定</a:t>
            </a:r>
            <a:endParaRPr kumimoji="1" lang="ja-JP" altLang="en-US"/>
          </a:p>
        </p:txBody>
      </p:sp>
      <p:sp>
        <p:nvSpPr>
          <p:cNvPr id="3" name="図プレースホルダー 2"/>
          <p:cNvSpPr>
            <a:spLocks noGrp="1"/>
          </p:cNvSpPr>
          <p:nvPr>
            <p:ph type="pic" idx="1"/>
          </p:nvPr>
        </p:nvSpPr>
        <p:spPr>
          <a:xfrm>
            <a:off x="4211638" y="1088454"/>
            <a:ext cx="5014912" cy="5372269"/>
          </a:xfrm>
        </p:spPr>
        <p:txBody>
          <a:bodyPr/>
          <a:lstStyle>
            <a:lvl1pPr marL="0" indent="0">
              <a:buNone/>
              <a:defRPr sz="3527"/>
            </a:lvl1pPr>
            <a:lvl2pPr marL="503972" indent="0">
              <a:buNone/>
              <a:defRPr sz="3086"/>
            </a:lvl2pPr>
            <a:lvl3pPr marL="1007943" indent="0">
              <a:buNone/>
              <a:defRPr sz="2646"/>
            </a:lvl3pPr>
            <a:lvl4pPr marL="1511915" indent="0">
              <a:buNone/>
              <a:defRPr sz="2205"/>
            </a:lvl4pPr>
            <a:lvl5pPr marL="2015886" indent="0">
              <a:buNone/>
              <a:defRPr sz="2205"/>
            </a:lvl5pPr>
            <a:lvl6pPr marL="2519858" indent="0">
              <a:buNone/>
              <a:defRPr sz="2205"/>
            </a:lvl6pPr>
            <a:lvl7pPr marL="3023829" indent="0">
              <a:buNone/>
              <a:defRPr sz="2205"/>
            </a:lvl7pPr>
            <a:lvl8pPr marL="3527801" indent="0">
              <a:buNone/>
              <a:defRPr sz="2205"/>
            </a:lvl8pPr>
            <a:lvl9pPr marL="4031772" indent="0">
              <a:buNone/>
              <a:defRPr sz="2205"/>
            </a:lvl9pPr>
          </a:lstStyle>
          <a:p>
            <a:endParaRPr kumimoji="1" lang="ja-JP" altLang="en-US" dirty="0"/>
          </a:p>
        </p:txBody>
      </p:sp>
      <p:sp>
        <p:nvSpPr>
          <p:cNvPr id="4" name="テキスト プレースホルダー 3"/>
          <p:cNvSpPr>
            <a:spLocks noGrp="1"/>
          </p:cNvSpPr>
          <p:nvPr>
            <p:ph type="body" sz="half" idx="2"/>
          </p:nvPr>
        </p:nvSpPr>
        <p:spPr>
          <a:xfrm>
            <a:off x="682625" y="2267902"/>
            <a:ext cx="3194050" cy="4201570"/>
          </a:xfrm>
        </p:spPr>
        <p:txBody>
          <a:bodyPr/>
          <a:lstStyle>
            <a:lvl1pPr marL="0" indent="0">
              <a:buNone/>
              <a:defRPr sz="1764"/>
            </a:lvl1pPr>
            <a:lvl2pPr marL="503972" indent="0">
              <a:buNone/>
              <a:defRPr sz="1543"/>
            </a:lvl2pPr>
            <a:lvl3pPr marL="1007943" indent="0">
              <a:buNone/>
              <a:defRPr sz="1323"/>
            </a:lvl3pPr>
            <a:lvl4pPr marL="1511915" indent="0">
              <a:buNone/>
              <a:defRPr sz="1102"/>
            </a:lvl4pPr>
            <a:lvl5pPr marL="2015886" indent="0">
              <a:buNone/>
              <a:defRPr sz="1102"/>
            </a:lvl5pPr>
            <a:lvl6pPr marL="2519858" indent="0">
              <a:buNone/>
              <a:defRPr sz="1102"/>
            </a:lvl6pPr>
            <a:lvl7pPr marL="3023829" indent="0">
              <a:buNone/>
              <a:defRPr sz="1102"/>
            </a:lvl7pPr>
            <a:lvl8pPr marL="3527801" indent="0">
              <a:buNone/>
              <a:defRPr sz="1102"/>
            </a:lvl8pPr>
            <a:lvl9pPr marL="4031772" indent="0">
              <a:buNone/>
              <a:defRPr sz="1102"/>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37331489-558A-4431-BB05-682FEB846AD2}" type="datetime1">
              <a:rPr kumimoji="1" lang="ja-JP" altLang="en-US" smtClean="0"/>
              <a:t>2019/12/5</a:t>
            </a:fld>
            <a:endParaRPr kumimoji="1" lang="ja-JP" altLang="en-US" dirty="0"/>
          </a:p>
        </p:txBody>
      </p:sp>
      <p:sp>
        <p:nvSpPr>
          <p:cNvPr id="6" name="フッター プレースホルダー 5"/>
          <p:cNvSpPr>
            <a:spLocks noGrp="1"/>
          </p:cNvSpPr>
          <p:nvPr>
            <p:ph type="ftr" sz="quarter" idx="11"/>
          </p:nvPr>
        </p:nvSpPr>
        <p:spPr/>
        <p:txBody>
          <a:bodyPr/>
          <a:lstStyle/>
          <a:p>
            <a:endParaRPr kumimoji="1" lang="ja-JP" altLang="en-US" dirty="0"/>
          </a:p>
        </p:txBody>
      </p:sp>
      <p:sp>
        <p:nvSpPr>
          <p:cNvPr id="7" name="スライド番号プレースホルダー 6"/>
          <p:cNvSpPr>
            <a:spLocks noGrp="1"/>
          </p:cNvSpPr>
          <p:nvPr>
            <p:ph type="sldNum" sz="quarter" idx="12"/>
          </p:nvPr>
        </p:nvSpPr>
        <p:spPr/>
        <p:txBody>
          <a:bodyPr/>
          <a:lstStyle/>
          <a:p>
            <a:fld id="{7B20388F-A125-4D2E-BBF0-E240911E1C91}" type="slidenum">
              <a:rPr kumimoji="1" lang="ja-JP" altLang="en-US" smtClean="0"/>
              <a:t>‹#›</a:t>
            </a:fld>
            <a:endParaRPr kumimoji="1" lang="ja-JP" altLang="en-US" dirty="0"/>
          </a:p>
        </p:txBody>
      </p:sp>
    </p:spTree>
    <p:extLst>
      <p:ext uri="{BB962C8B-B14F-4D97-AF65-F5344CB8AC3E}">
        <p14:creationId xmlns:p14="http://schemas.microsoft.com/office/powerpoint/2010/main" val="331293338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5957AC7A-CDB4-4D03-9CC6-C5BF2D126EFC}" type="datetime1">
              <a:rPr kumimoji="1" lang="ja-JP" altLang="en-US" smtClean="0"/>
              <a:t>2019/12/5</a:t>
            </a:fld>
            <a:endParaRPr kumimoji="1" lang="ja-JP" altLang="en-US" dirty="0"/>
          </a:p>
        </p:txBody>
      </p:sp>
      <p:sp>
        <p:nvSpPr>
          <p:cNvPr id="5" name="フッター プレースホルダー 4"/>
          <p:cNvSpPr>
            <a:spLocks noGrp="1"/>
          </p:cNvSpPr>
          <p:nvPr>
            <p:ph type="ftr" sz="quarter" idx="11"/>
          </p:nvPr>
        </p:nvSpPr>
        <p:spPr/>
        <p:txBody>
          <a:bodyPr/>
          <a:lstStyle/>
          <a:p>
            <a:endParaRPr kumimoji="1" lang="ja-JP" altLang="en-US" dirty="0"/>
          </a:p>
        </p:txBody>
      </p:sp>
      <p:sp>
        <p:nvSpPr>
          <p:cNvPr id="6" name="スライド番号プレースホルダー 5"/>
          <p:cNvSpPr>
            <a:spLocks noGrp="1"/>
          </p:cNvSpPr>
          <p:nvPr>
            <p:ph type="sldNum" sz="quarter" idx="12"/>
          </p:nvPr>
        </p:nvSpPr>
        <p:spPr/>
        <p:txBody>
          <a:bodyPr/>
          <a:lstStyle/>
          <a:p>
            <a:fld id="{7B20388F-A125-4D2E-BBF0-E240911E1C91}" type="slidenum">
              <a:rPr kumimoji="1" lang="ja-JP" altLang="en-US" smtClean="0"/>
              <a:t>‹#›</a:t>
            </a:fld>
            <a:endParaRPr kumimoji="1" lang="ja-JP" altLang="en-US" dirty="0"/>
          </a:p>
        </p:txBody>
      </p:sp>
    </p:spTree>
    <p:extLst>
      <p:ext uri="{BB962C8B-B14F-4D97-AF65-F5344CB8AC3E}">
        <p14:creationId xmlns:p14="http://schemas.microsoft.com/office/powerpoint/2010/main" val="318967238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10C24D5E-9C21-40CA-9F38-36386EB9B057}" type="datetime1">
              <a:rPr kumimoji="1" lang="ja-JP" altLang="en-US" smtClean="0"/>
              <a:t>2019/12/5</a:t>
            </a:fld>
            <a:endParaRPr kumimoji="1" lang="ja-JP" altLang="en-US" dirty="0"/>
          </a:p>
        </p:txBody>
      </p:sp>
      <p:sp>
        <p:nvSpPr>
          <p:cNvPr id="5" name="フッター プレースホルダー 4"/>
          <p:cNvSpPr>
            <a:spLocks noGrp="1"/>
          </p:cNvSpPr>
          <p:nvPr>
            <p:ph type="ftr" sz="quarter" idx="11"/>
          </p:nvPr>
        </p:nvSpPr>
        <p:spPr/>
        <p:txBody>
          <a:bodyPr/>
          <a:lstStyle/>
          <a:p>
            <a:endParaRPr kumimoji="1" lang="ja-JP" altLang="en-US" dirty="0"/>
          </a:p>
        </p:txBody>
      </p:sp>
      <p:sp>
        <p:nvSpPr>
          <p:cNvPr id="6" name="スライド番号プレースホルダー 5"/>
          <p:cNvSpPr>
            <a:spLocks noGrp="1"/>
          </p:cNvSpPr>
          <p:nvPr>
            <p:ph type="sldNum" sz="quarter" idx="12"/>
          </p:nvPr>
        </p:nvSpPr>
        <p:spPr/>
        <p:txBody>
          <a:bodyPr/>
          <a:lstStyle/>
          <a:p>
            <a:fld id="{2ECFAECF-C34B-4A40-B1D1-19D6DFEA0633}" type="slidenum">
              <a:rPr kumimoji="1" lang="ja-JP" altLang="en-US" smtClean="0"/>
              <a:t>‹#›</a:t>
            </a:fld>
            <a:endParaRPr kumimoji="1" lang="ja-JP" altLang="en-US" dirty="0"/>
          </a:p>
        </p:txBody>
      </p:sp>
    </p:spTree>
    <p:extLst>
      <p:ext uri="{BB962C8B-B14F-4D97-AF65-F5344CB8AC3E}">
        <p14:creationId xmlns:p14="http://schemas.microsoft.com/office/powerpoint/2010/main" val="67866349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7089775" y="402483"/>
            <a:ext cx="2135188" cy="6406475"/>
          </a:xfrm>
        </p:spPr>
        <p:txBody>
          <a:bodyPr vert="eaVert"/>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a:xfrm>
            <a:off x="681039" y="402483"/>
            <a:ext cx="6256337" cy="6406475"/>
          </a:xfrm>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ECDE057F-C4B6-46D8-A8DE-8D80A4C7361F}" type="datetime1">
              <a:rPr kumimoji="1" lang="ja-JP" altLang="en-US" smtClean="0"/>
              <a:t>2019/12/5</a:t>
            </a:fld>
            <a:endParaRPr kumimoji="1" lang="ja-JP" altLang="en-US" dirty="0"/>
          </a:p>
        </p:txBody>
      </p:sp>
      <p:sp>
        <p:nvSpPr>
          <p:cNvPr id="5" name="フッター プレースホルダー 4"/>
          <p:cNvSpPr>
            <a:spLocks noGrp="1"/>
          </p:cNvSpPr>
          <p:nvPr>
            <p:ph type="ftr" sz="quarter" idx="11"/>
          </p:nvPr>
        </p:nvSpPr>
        <p:spPr/>
        <p:txBody>
          <a:bodyPr/>
          <a:lstStyle/>
          <a:p>
            <a:endParaRPr kumimoji="1" lang="ja-JP" altLang="en-US" dirty="0"/>
          </a:p>
        </p:txBody>
      </p:sp>
      <p:sp>
        <p:nvSpPr>
          <p:cNvPr id="6" name="スライド番号プレースホルダー 5"/>
          <p:cNvSpPr>
            <a:spLocks noGrp="1"/>
          </p:cNvSpPr>
          <p:nvPr>
            <p:ph type="sldNum" sz="quarter" idx="12"/>
          </p:nvPr>
        </p:nvSpPr>
        <p:spPr/>
        <p:txBody>
          <a:bodyPr/>
          <a:lstStyle/>
          <a:p>
            <a:fld id="{7B20388F-A125-4D2E-BBF0-E240911E1C91}" type="slidenum">
              <a:rPr kumimoji="1" lang="ja-JP" altLang="en-US" smtClean="0"/>
              <a:t>‹#›</a:t>
            </a:fld>
            <a:endParaRPr kumimoji="1" lang="ja-JP" altLang="en-US" dirty="0"/>
          </a:p>
        </p:txBody>
      </p:sp>
    </p:spTree>
    <p:extLst>
      <p:ext uri="{BB962C8B-B14F-4D97-AF65-F5344CB8AC3E}">
        <p14:creationId xmlns:p14="http://schemas.microsoft.com/office/powerpoint/2010/main" val="174819606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742950" y="1237197"/>
            <a:ext cx="8420100" cy="2631887"/>
          </a:xfrm>
        </p:spPr>
        <p:txBody>
          <a:bodyPr anchor="b"/>
          <a:lstStyle>
            <a:lvl1pPr algn="ctr">
              <a:defRPr sz="6500"/>
            </a:lvl1pPr>
          </a:lstStyle>
          <a:p>
            <a:r>
              <a:rPr lang="ja-JP" altLang="en-US" smtClean="0"/>
              <a:t>マスター タイトルの書式設定</a:t>
            </a:r>
            <a:endParaRPr lang="en-US" dirty="0"/>
          </a:p>
        </p:txBody>
      </p:sp>
      <p:sp>
        <p:nvSpPr>
          <p:cNvPr id="3" name="Subtitle 2"/>
          <p:cNvSpPr>
            <a:spLocks noGrp="1"/>
          </p:cNvSpPr>
          <p:nvPr>
            <p:ph type="subTitle" idx="1"/>
          </p:nvPr>
        </p:nvSpPr>
        <p:spPr>
          <a:xfrm>
            <a:off x="1238250" y="3970580"/>
            <a:ext cx="7429500" cy="1825171"/>
          </a:xfrm>
        </p:spPr>
        <p:txBody>
          <a:bodyPr/>
          <a:lstStyle>
            <a:lvl1pPr marL="0" indent="0" algn="ctr">
              <a:buNone/>
              <a:defRPr sz="2600"/>
            </a:lvl1pPr>
            <a:lvl2pPr marL="495285" indent="0" algn="ctr">
              <a:buNone/>
              <a:defRPr sz="2167"/>
            </a:lvl2pPr>
            <a:lvl3pPr marL="990570" indent="0" algn="ctr">
              <a:buNone/>
              <a:defRPr sz="1950"/>
            </a:lvl3pPr>
            <a:lvl4pPr marL="1485854" indent="0" algn="ctr">
              <a:buNone/>
              <a:defRPr sz="1733"/>
            </a:lvl4pPr>
            <a:lvl5pPr marL="1981139" indent="0" algn="ctr">
              <a:buNone/>
              <a:defRPr sz="1733"/>
            </a:lvl5pPr>
            <a:lvl6pPr marL="2476424" indent="0" algn="ctr">
              <a:buNone/>
              <a:defRPr sz="1733"/>
            </a:lvl6pPr>
            <a:lvl7pPr marL="2971709" indent="0" algn="ctr">
              <a:buNone/>
              <a:defRPr sz="1733"/>
            </a:lvl7pPr>
            <a:lvl8pPr marL="3466993" indent="0" algn="ctr">
              <a:buNone/>
              <a:defRPr sz="1733"/>
            </a:lvl8pPr>
            <a:lvl9pPr marL="3962278" indent="0" algn="ctr">
              <a:buNone/>
              <a:defRPr sz="1733"/>
            </a:lvl9pPr>
          </a:lstStyle>
          <a:p>
            <a:r>
              <a:rPr lang="ja-JP" altLang="en-US" smtClean="0"/>
              <a:t>マスター サブタイトルの書式設定</a:t>
            </a:r>
            <a:endParaRPr lang="en-US" dirty="0"/>
          </a:p>
        </p:txBody>
      </p:sp>
      <p:sp>
        <p:nvSpPr>
          <p:cNvPr id="4" name="Date Placeholder 3"/>
          <p:cNvSpPr>
            <a:spLocks noGrp="1"/>
          </p:cNvSpPr>
          <p:nvPr>
            <p:ph type="dt" sz="half" idx="10"/>
          </p:nvPr>
        </p:nvSpPr>
        <p:spPr/>
        <p:txBody>
          <a:bodyPr/>
          <a:lstStyle/>
          <a:p>
            <a:fld id="{09D8FB77-2297-473F-80DD-7EF50D2F15B3}" type="datetime1">
              <a:rPr kumimoji="1" lang="ja-JP" altLang="en-US" smtClean="0"/>
              <a:t>2019/12/5</a:t>
            </a:fld>
            <a:endParaRPr kumimoji="1" lang="ja-JP" altLang="en-US" dirty="0"/>
          </a:p>
        </p:txBody>
      </p:sp>
      <p:sp>
        <p:nvSpPr>
          <p:cNvPr id="5" name="Footer Placeholder 4"/>
          <p:cNvSpPr>
            <a:spLocks noGrp="1"/>
          </p:cNvSpPr>
          <p:nvPr>
            <p:ph type="ftr" sz="quarter" idx="11"/>
          </p:nvPr>
        </p:nvSpPr>
        <p:spPr/>
        <p:txBody>
          <a:bodyPr/>
          <a:lstStyle/>
          <a:p>
            <a:endParaRPr kumimoji="1" lang="ja-JP" altLang="en-US" dirty="0"/>
          </a:p>
        </p:txBody>
      </p:sp>
      <p:sp>
        <p:nvSpPr>
          <p:cNvPr id="6" name="Slide Number Placeholder 5"/>
          <p:cNvSpPr>
            <a:spLocks noGrp="1"/>
          </p:cNvSpPr>
          <p:nvPr>
            <p:ph type="sldNum" sz="quarter" idx="12"/>
          </p:nvPr>
        </p:nvSpPr>
        <p:spPr/>
        <p:txBody>
          <a:bodyPr/>
          <a:lstStyle/>
          <a:p>
            <a:fld id="{E61EF540-5CB6-483A-A4DA-F9E60F8B4EFB}" type="slidenum">
              <a:rPr kumimoji="1" lang="ja-JP" altLang="en-US" smtClean="0"/>
              <a:t>‹#›</a:t>
            </a:fld>
            <a:endParaRPr kumimoji="1" lang="ja-JP" altLang="en-US" dirty="0"/>
          </a:p>
        </p:txBody>
      </p:sp>
    </p:spTree>
    <p:extLst>
      <p:ext uri="{BB962C8B-B14F-4D97-AF65-F5344CB8AC3E}">
        <p14:creationId xmlns:p14="http://schemas.microsoft.com/office/powerpoint/2010/main" val="1444227402"/>
      </p:ext>
    </p:extLst>
  </p:cSld>
  <p:clrMapOvr>
    <a:masterClrMapping/>
  </p:clrMapOvr>
  <p:hf hdr="0" ftr="0" dt="0"/>
</p:sldLayout>
</file>

<file path=ppt/slideLayouts/slideLayout2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Content Placeholder 2"/>
          <p:cNvSpPr>
            <a:spLocks noGrp="1"/>
          </p:cNvSpPr>
          <p:nvPr>
            <p:ph idx="1"/>
          </p:nvPr>
        </p:nvSpPr>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p>
            <a:fld id="{09D8FB77-2297-473F-80DD-7EF50D2F15B3}" type="datetime1">
              <a:rPr kumimoji="1" lang="ja-JP" altLang="en-US" smtClean="0"/>
              <a:t>2019/12/5</a:t>
            </a:fld>
            <a:endParaRPr kumimoji="1" lang="ja-JP" altLang="en-US" dirty="0"/>
          </a:p>
        </p:txBody>
      </p:sp>
      <p:sp>
        <p:nvSpPr>
          <p:cNvPr id="5" name="Footer Placeholder 4"/>
          <p:cNvSpPr>
            <a:spLocks noGrp="1"/>
          </p:cNvSpPr>
          <p:nvPr>
            <p:ph type="ftr" sz="quarter" idx="11"/>
          </p:nvPr>
        </p:nvSpPr>
        <p:spPr/>
        <p:txBody>
          <a:bodyPr/>
          <a:lstStyle/>
          <a:p>
            <a:endParaRPr kumimoji="1" lang="ja-JP" altLang="en-US" dirty="0"/>
          </a:p>
        </p:txBody>
      </p:sp>
      <p:sp>
        <p:nvSpPr>
          <p:cNvPr id="6" name="Slide Number Placeholder 5"/>
          <p:cNvSpPr>
            <a:spLocks noGrp="1"/>
          </p:cNvSpPr>
          <p:nvPr>
            <p:ph type="sldNum" sz="quarter" idx="12"/>
          </p:nvPr>
        </p:nvSpPr>
        <p:spPr/>
        <p:txBody>
          <a:bodyPr/>
          <a:lstStyle/>
          <a:p>
            <a:fld id="{E61EF540-5CB6-483A-A4DA-F9E60F8B4EFB}" type="slidenum">
              <a:rPr kumimoji="1" lang="ja-JP" altLang="en-US" smtClean="0"/>
              <a:t>‹#›</a:t>
            </a:fld>
            <a:endParaRPr kumimoji="1" lang="ja-JP" altLang="en-US" dirty="0"/>
          </a:p>
        </p:txBody>
      </p:sp>
    </p:spTree>
    <p:extLst>
      <p:ext uri="{BB962C8B-B14F-4D97-AF65-F5344CB8AC3E}">
        <p14:creationId xmlns:p14="http://schemas.microsoft.com/office/powerpoint/2010/main" val="1718768317"/>
      </p:ext>
    </p:extLst>
  </p:cSld>
  <p:clrMapOvr>
    <a:masterClrMapping/>
  </p:clrMapOvr>
  <p:hf hdr="0" ftr="0" dt="0"/>
</p:sldLayout>
</file>

<file path=ppt/slideLayouts/slideLayout2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75879" y="1884671"/>
            <a:ext cx="8543925" cy="3144614"/>
          </a:xfrm>
        </p:spPr>
        <p:txBody>
          <a:bodyPr anchor="b"/>
          <a:lstStyle>
            <a:lvl1pPr>
              <a:defRPr sz="6500"/>
            </a:lvl1p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675879" y="5059035"/>
            <a:ext cx="8543925" cy="1653678"/>
          </a:xfrm>
        </p:spPr>
        <p:txBody>
          <a:bodyPr/>
          <a:lstStyle>
            <a:lvl1pPr marL="0" indent="0">
              <a:buNone/>
              <a:defRPr sz="2600">
                <a:solidFill>
                  <a:schemeClr val="tx1"/>
                </a:solidFill>
              </a:defRPr>
            </a:lvl1pPr>
            <a:lvl2pPr marL="495285" indent="0">
              <a:buNone/>
              <a:defRPr sz="2167">
                <a:solidFill>
                  <a:schemeClr val="tx1">
                    <a:tint val="75000"/>
                  </a:schemeClr>
                </a:solidFill>
              </a:defRPr>
            </a:lvl2pPr>
            <a:lvl3pPr marL="990570" indent="0">
              <a:buNone/>
              <a:defRPr sz="1950">
                <a:solidFill>
                  <a:schemeClr val="tx1">
                    <a:tint val="75000"/>
                  </a:schemeClr>
                </a:solidFill>
              </a:defRPr>
            </a:lvl3pPr>
            <a:lvl4pPr marL="1485854" indent="0">
              <a:buNone/>
              <a:defRPr sz="1733">
                <a:solidFill>
                  <a:schemeClr val="tx1">
                    <a:tint val="75000"/>
                  </a:schemeClr>
                </a:solidFill>
              </a:defRPr>
            </a:lvl4pPr>
            <a:lvl5pPr marL="1981139" indent="0">
              <a:buNone/>
              <a:defRPr sz="1733">
                <a:solidFill>
                  <a:schemeClr val="tx1">
                    <a:tint val="75000"/>
                  </a:schemeClr>
                </a:solidFill>
              </a:defRPr>
            </a:lvl5pPr>
            <a:lvl6pPr marL="2476424" indent="0">
              <a:buNone/>
              <a:defRPr sz="1733">
                <a:solidFill>
                  <a:schemeClr val="tx1">
                    <a:tint val="75000"/>
                  </a:schemeClr>
                </a:solidFill>
              </a:defRPr>
            </a:lvl6pPr>
            <a:lvl7pPr marL="2971709" indent="0">
              <a:buNone/>
              <a:defRPr sz="1733">
                <a:solidFill>
                  <a:schemeClr val="tx1">
                    <a:tint val="75000"/>
                  </a:schemeClr>
                </a:solidFill>
              </a:defRPr>
            </a:lvl7pPr>
            <a:lvl8pPr marL="3466993" indent="0">
              <a:buNone/>
              <a:defRPr sz="1733">
                <a:solidFill>
                  <a:schemeClr val="tx1">
                    <a:tint val="75000"/>
                  </a:schemeClr>
                </a:solidFill>
              </a:defRPr>
            </a:lvl8pPr>
            <a:lvl9pPr marL="3962278" indent="0">
              <a:buNone/>
              <a:defRPr sz="1733">
                <a:solidFill>
                  <a:schemeClr val="tx1">
                    <a:tint val="75000"/>
                  </a:schemeClr>
                </a:solidFill>
              </a:defRPr>
            </a:lvl9pPr>
          </a:lstStyle>
          <a:p>
            <a:pPr lvl="0"/>
            <a:r>
              <a:rPr lang="ja-JP" altLang="en-US" smtClean="0"/>
              <a:t>マスター テキストの書式設定</a:t>
            </a:r>
          </a:p>
        </p:txBody>
      </p:sp>
      <p:sp>
        <p:nvSpPr>
          <p:cNvPr id="4" name="Date Placeholder 3"/>
          <p:cNvSpPr>
            <a:spLocks noGrp="1"/>
          </p:cNvSpPr>
          <p:nvPr>
            <p:ph type="dt" sz="half" idx="10"/>
          </p:nvPr>
        </p:nvSpPr>
        <p:spPr/>
        <p:txBody>
          <a:bodyPr/>
          <a:lstStyle/>
          <a:p>
            <a:fld id="{09D8FB77-2297-473F-80DD-7EF50D2F15B3}" type="datetime1">
              <a:rPr kumimoji="1" lang="ja-JP" altLang="en-US" smtClean="0"/>
              <a:t>2019/12/5</a:t>
            </a:fld>
            <a:endParaRPr kumimoji="1" lang="ja-JP" altLang="en-US" dirty="0"/>
          </a:p>
        </p:txBody>
      </p:sp>
      <p:sp>
        <p:nvSpPr>
          <p:cNvPr id="5" name="Footer Placeholder 4"/>
          <p:cNvSpPr>
            <a:spLocks noGrp="1"/>
          </p:cNvSpPr>
          <p:nvPr>
            <p:ph type="ftr" sz="quarter" idx="11"/>
          </p:nvPr>
        </p:nvSpPr>
        <p:spPr/>
        <p:txBody>
          <a:bodyPr/>
          <a:lstStyle/>
          <a:p>
            <a:endParaRPr kumimoji="1" lang="ja-JP" altLang="en-US" dirty="0"/>
          </a:p>
        </p:txBody>
      </p:sp>
      <p:sp>
        <p:nvSpPr>
          <p:cNvPr id="6" name="Slide Number Placeholder 5"/>
          <p:cNvSpPr>
            <a:spLocks noGrp="1"/>
          </p:cNvSpPr>
          <p:nvPr>
            <p:ph type="sldNum" sz="quarter" idx="12"/>
          </p:nvPr>
        </p:nvSpPr>
        <p:spPr/>
        <p:txBody>
          <a:bodyPr/>
          <a:lstStyle/>
          <a:p>
            <a:fld id="{E61EF540-5CB6-483A-A4DA-F9E60F8B4EFB}" type="slidenum">
              <a:rPr kumimoji="1" lang="ja-JP" altLang="en-US" smtClean="0"/>
              <a:t>‹#›</a:t>
            </a:fld>
            <a:endParaRPr kumimoji="1" lang="ja-JP" altLang="en-US" dirty="0"/>
          </a:p>
        </p:txBody>
      </p:sp>
    </p:spTree>
    <p:extLst>
      <p:ext uri="{BB962C8B-B14F-4D97-AF65-F5344CB8AC3E}">
        <p14:creationId xmlns:p14="http://schemas.microsoft.com/office/powerpoint/2010/main" val="3051128468"/>
      </p:ext>
    </p:extLst>
  </p:cSld>
  <p:clrMapOvr>
    <a:masterClrMapping/>
  </p:clrMapOvr>
  <p:hf hdr="0" ftr="0" dt="0"/>
</p:sldLayout>
</file>

<file path=ppt/slideLayouts/slideLayout2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Content Placeholder 2"/>
          <p:cNvSpPr>
            <a:spLocks noGrp="1"/>
          </p:cNvSpPr>
          <p:nvPr>
            <p:ph sz="half" idx="1"/>
          </p:nvPr>
        </p:nvSpPr>
        <p:spPr>
          <a:xfrm>
            <a:off x="681038" y="2012414"/>
            <a:ext cx="4210050" cy="4796544"/>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Content Placeholder 3"/>
          <p:cNvSpPr>
            <a:spLocks noGrp="1"/>
          </p:cNvSpPr>
          <p:nvPr>
            <p:ph sz="half" idx="2"/>
          </p:nvPr>
        </p:nvSpPr>
        <p:spPr>
          <a:xfrm>
            <a:off x="5014913" y="2012414"/>
            <a:ext cx="4210050" cy="4796544"/>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5" name="Date Placeholder 4"/>
          <p:cNvSpPr>
            <a:spLocks noGrp="1"/>
          </p:cNvSpPr>
          <p:nvPr>
            <p:ph type="dt" sz="half" idx="10"/>
          </p:nvPr>
        </p:nvSpPr>
        <p:spPr/>
        <p:txBody>
          <a:bodyPr/>
          <a:lstStyle/>
          <a:p>
            <a:fld id="{09D8FB77-2297-473F-80DD-7EF50D2F15B3}" type="datetime1">
              <a:rPr kumimoji="1" lang="ja-JP" altLang="en-US" smtClean="0"/>
              <a:t>2019/12/5</a:t>
            </a:fld>
            <a:endParaRPr kumimoji="1" lang="ja-JP" altLang="en-US" dirty="0"/>
          </a:p>
        </p:txBody>
      </p:sp>
      <p:sp>
        <p:nvSpPr>
          <p:cNvPr id="6" name="Footer Placeholder 5"/>
          <p:cNvSpPr>
            <a:spLocks noGrp="1"/>
          </p:cNvSpPr>
          <p:nvPr>
            <p:ph type="ftr" sz="quarter" idx="11"/>
          </p:nvPr>
        </p:nvSpPr>
        <p:spPr/>
        <p:txBody>
          <a:bodyPr/>
          <a:lstStyle/>
          <a:p>
            <a:endParaRPr kumimoji="1" lang="ja-JP" altLang="en-US" dirty="0"/>
          </a:p>
        </p:txBody>
      </p:sp>
      <p:sp>
        <p:nvSpPr>
          <p:cNvPr id="7" name="Slide Number Placeholder 6"/>
          <p:cNvSpPr>
            <a:spLocks noGrp="1"/>
          </p:cNvSpPr>
          <p:nvPr>
            <p:ph type="sldNum" sz="quarter" idx="12"/>
          </p:nvPr>
        </p:nvSpPr>
        <p:spPr/>
        <p:txBody>
          <a:bodyPr/>
          <a:lstStyle/>
          <a:p>
            <a:fld id="{E61EF540-5CB6-483A-A4DA-F9E60F8B4EFB}" type="slidenum">
              <a:rPr kumimoji="1" lang="ja-JP" altLang="en-US" smtClean="0"/>
              <a:t>‹#›</a:t>
            </a:fld>
            <a:endParaRPr kumimoji="1" lang="ja-JP" altLang="en-US" dirty="0"/>
          </a:p>
        </p:txBody>
      </p:sp>
    </p:spTree>
    <p:extLst>
      <p:ext uri="{BB962C8B-B14F-4D97-AF65-F5344CB8AC3E}">
        <p14:creationId xmlns:p14="http://schemas.microsoft.com/office/powerpoint/2010/main" val="2265261391"/>
      </p:ext>
    </p:extLst>
  </p:cSld>
  <p:clrMapOvr>
    <a:masterClrMapping/>
  </p:clrMapOvr>
  <p:hf hdr="0" ftr="0" dt="0"/>
</p:sldLayout>
</file>

<file path=ppt/slideLayouts/slideLayout2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82328" y="402484"/>
            <a:ext cx="8543925" cy="1461188"/>
          </a:xfrm>
        </p:spPr>
        <p:txBody>
          <a:body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682329" y="1853171"/>
            <a:ext cx="4190702" cy="908210"/>
          </a:xfrm>
        </p:spPr>
        <p:txBody>
          <a:bodyPr anchor="b"/>
          <a:lstStyle>
            <a:lvl1pPr marL="0" indent="0">
              <a:buNone/>
              <a:defRPr sz="2600" b="1"/>
            </a:lvl1pPr>
            <a:lvl2pPr marL="495285" indent="0">
              <a:buNone/>
              <a:defRPr sz="2167" b="1"/>
            </a:lvl2pPr>
            <a:lvl3pPr marL="990570" indent="0">
              <a:buNone/>
              <a:defRPr sz="1950" b="1"/>
            </a:lvl3pPr>
            <a:lvl4pPr marL="1485854" indent="0">
              <a:buNone/>
              <a:defRPr sz="1733" b="1"/>
            </a:lvl4pPr>
            <a:lvl5pPr marL="1981139" indent="0">
              <a:buNone/>
              <a:defRPr sz="1733" b="1"/>
            </a:lvl5pPr>
            <a:lvl6pPr marL="2476424" indent="0">
              <a:buNone/>
              <a:defRPr sz="1733" b="1"/>
            </a:lvl6pPr>
            <a:lvl7pPr marL="2971709" indent="0">
              <a:buNone/>
              <a:defRPr sz="1733" b="1"/>
            </a:lvl7pPr>
            <a:lvl8pPr marL="3466993" indent="0">
              <a:buNone/>
              <a:defRPr sz="1733" b="1"/>
            </a:lvl8pPr>
            <a:lvl9pPr marL="3962278" indent="0">
              <a:buNone/>
              <a:defRPr sz="1733" b="1"/>
            </a:lvl9pPr>
          </a:lstStyle>
          <a:p>
            <a:pPr lvl="0"/>
            <a:r>
              <a:rPr lang="ja-JP" altLang="en-US" smtClean="0"/>
              <a:t>マスター テキストの書式設定</a:t>
            </a:r>
          </a:p>
        </p:txBody>
      </p:sp>
      <p:sp>
        <p:nvSpPr>
          <p:cNvPr id="4" name="Content Placeholder 3"/>
          <p:cNvSpPr>
            <a:spLocks noGrp="1"/>
          </p:cNvSpPr>
          <p:nvPr>
            <p:ph sz="half" idx="2"/>
          </p:nvPr>
        </p:nvSpPr>
        <p:spPr>
          <a:xfrm>
            <a:off x="682329" y="2761381"/>
            <a:ext cx="4190702" cy="4061576"/>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5" name="Text Placeholder 4"/>
          <p:cNvSpPr>
            <a:spLocks noGrp="1"/>
          </p:cNvSpPr>
          <p:nvPr>
            <p:ph type="body" sz="quarter" idx="3"/>
          </p:nvPr>
        </p:nvSpPr>
        <p:spPr>
          <a:xfrm>
            <a:off x="5014913" y="1853171"/>
            <a:ext cx="4211340" cy="908210"/>
          </a:xfrm>
        </p:spPr>
        <p:txBody>
          <a:bodyPr anchor="b"/>
          <a:lstStyle>
            <a:lvl1pPr marL="0" indent="0">
              <a:buNone/>
              <a:defRPr sz="2600" b="1"/>
            </a:lvl1pPr>
            <a:lvl2pPr marL="495285" indent="0">
              <a:buNone/>
              <a:defRPr sz="2167" b="1"/>
            </a:lvl2pPr>
            <a:lvl3pPr marL="990570" indent="0">
              <a:buNone/>
              <a:defRPr sz="1950" b="1"/>
            </a:lvl3pPr>
            <a:lvl4pPr marL="1485854" indent="0">
              <a:buNone/>
              <a:defRPr sz="1733" b="1"/>
            </a:lvl4pPr>
            <a:lvl5pPr marL="1981139" indent="0">
              <a:buNone/>
              <a:defRPr sz="1733" b="1"/>
            </a:lvl5pPr>
            <a:lvl6pPr marL="2476424" indent="0">
              <a:buNone/>
              <a:defRPr sz="1733" b="1"/>
            </a:lvl6pPr>
            <a:lvl7pPr marL="2971709" indent="0">
              <a:buNone/>
              <a:defRPr sz="1733" b="1"/>
            </a:lvl7pPr>
            <a:lvl8pPr marL="3466993" indent="0">
              <a:buNone/>
              <a:defRPr sz="1733" b="1"/>
            </a:lvl8pPr>
            <a:lvl9pPr marL="3962278" indent="0">
              <a:buNone/>
              <a:defRPr sz="1733" b="1"/>
            </a:lvl9pPr>
          </a:lstStyle>
          <a:p>
            <a:pPr lvl="0"/>
            <a:r>
              <a:rPr lang="ja-JP" altLang="en-US" smtClean="0"/>
              <a:t>マスター テキストの書式設定</a:t>
            </a:r>
          </a:p>
        </p:txBody>
      </p:sp>
      <p:sp>
        <p:nvSpPr>
          <p:cNvPr id="6" name="Content Placeholder 5"/>
          <p:cNvSpPr>
            <a:spLocks noGrp="1"/>
          </p:cNvSpPr>
          <p:nvPr>
            <p:ph sz="quarter" idx="4"/>
          </p:nvPr>
        </p:nvSpPr>
        <p:spPr>
          <a:xfrm>
            <a:off x="5014913" y="2761381"/>
            <a:ext cx="4211340" cy="4061576"/>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7" name="Date Placeholder 6"/>
          <p:cNvSpPr>
            <a:spLocks noGrp="1"/>
          </p:cNvSpPr>
          <p:nvPr>
            <p:ph type="dt" sz="half" idx="10"/>
          </p:nvPr>
        </p:nvSpPr>
        <p:spPr/>
        <p:txBody>
          <a:bodyPr/>
          <a:lstStyle/>
          <a:p>
            <a:fld id="{09D8FB77-2297-473F-80DD-7EF50D2F15B3}" type="datetime1">
              <a:rPr kumimoji="1" lang="ja-JP" altLang="en-US" smtClean="0"/>
              <a:t>2019/12/5</a:t>
            </a:fld>
            <a:endParaRPr kumimoji="1" lang="ja-JP" altLang="en-US" dirty="0"/>
          </a:p>
        </p:txBody>
      </p:sp>
      <p:sp>
        <p:nvSpPr>
          <p:cNvPr id="8" name="Footer Placeholder 7"/>
          <p:cNvSpPr>
            <a:spLocks noGrp="1"/>
          </p:cNvSpPr>
          <p:nvPr>
            <p:ph type="ftr" sz="quarter" idx="11"/>
          </p:nvPr>
        </p:nvSpPr>
        <p:spPr/>
        <p:txBody>
          <a:bodyPr/>
          <a:lstStyle/>
          <a:p>
            <a:endParaRPr kumimoji="1" lang="ja-JP" altLang="en-US" dirty="0"/>
          </a:p>
        </p:txBody>
      </p:sp>
      <p:sp>
        <p:nvSpPr>
          <p:cNvPr id="9" name="Slide Number Placeholder 8"/>
          <p:cNvSpPr>
            <a:spLocks noGrp="1"/>
          </p:cNvSpPr>
          <p:nvPr>
            <p:ph type="sldNum" sz="quarter" idx="12"/>
          </p:nvPr>
        </p:nvSpPr>
        <p:spPr/>
        <p:txBody>
          <a:bodyPr/>
          <a:lstStyle/>
          <a:p>
            <a:fld id="{E61EF540-5CB6-483A-A4DA-F9E60F8B4EFB}" type="slidenum">
              <a:rPr kumimoji="1" lang="ja-JP" altLang="en-US" smtClean="0"/>
              <a:t>‹#›</a:t>
            </a:fld>
            <a:endParaRPr kumimoji="1" lang="ja-JP" altLang="en-US" dirty="0"/>
          </a:p>
        </p:txBody>
      </p:sp>
    </p:spTree>
    <p:extLst>
      <p:ext uri="{BB962C8B-B14F-4D97-AF65-F5344CB8AC3E}">
        <p14:creationId xmlns:p14="http://schemas.microsoft.com/office/powerpoint/2010/main" val="296000442"/>
      </p:ext>
    </p:extLst>
  </p:cSld>
  <p:clrMapOvr>
    <a:masterClrMapping/>
  </p:clrMapOvr>
  <p:hf hdr="0" ftr="0" dt="0"/>
</p:sldLayout>
</file>

<file path=ppt/slideLayouts/slideLayout2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Date Placeholder 2"/>
          <p:cNvSpPr>
            <a:spLocks noGrp="1"/>
          </p:cNvSpPr>
          <p:nvPr>
            <p:ph type="dt" sz="half" idx="10"/>
          </p:nvPr>
        </p:nvSpPr>
        <p:spPr/>
        <p:txBody>
          <a:bodyPr/>
          <a:lstStyle/>
          <a:p>
            <a:fld id="{09D8FB77-2297-473F-80DD-7EF50D2F15B3}" type="datetime1">
              <a:rPr kumimoji="1" lang="ja-JP" altLang="en-US" smtClean="0"/>
              <a:t>2019/12/5</a:t>
            </a:fld>
            <a:endParaRPr kumimoji="1" lang="ja-JP" altLang="en-US" dirty="0"/>
          </a:p>
        </p:txBody>
      </p:sp>
      <p:sp>
        <p:nvSpPr>
          <p:cNvPr id="4" name="Footer Placeholder 3"/>
          <p:cNvSpPr>
            <a:spLocks noGrp="1"/>
          </p:cNvSpPr>
          <p:nvPr>
            <p:ph type="ftr" sz="quarter" idx="11"/>
          </p:nvPr>
        </p:nvSpPr>
        <p:spPr/>
        <p:txBody>
          <a:bodyPr/>
          <a:lstStyle/>
          <a:p>
            <a:endParaRPr kumimoji="1" lang="ja-JP" altLang="en-US" dirty="0"/>
          </a:p>
        </p:txBody>
      </p:sp>
      <p:sp>
        <p:nvSpPr>
          <p:cNvPr id="5" name="Slide Number Placeholder 4"/>
          <p:cNvSpPr>
            <a:spLocks noGrp="1"/>
          </p:cNvSpPr>
          <p:nvPr>
            <p:ph type="sldNum" sz="quarter" idx="12"/>
          </p:nvPr>
        </p:nvSpPr>
        <p:spPr/>
        <p:txBody>
          <a:bodyPr/>
          <a:lstStyle/>
          <a:p>
            <a:fld id="{E61EF540-5CB6-483A-A4DA-F9E60F8B4EFB}" type="slidenum">
              <a:rPr kumimoji="1" lang="ja-JP" altLang="en-US" smtClean="0"/>
              <a:t>‹#›</a:t>
            </a:fld>
            <a:endParaRPr kumimoji="1" lang="ja-JP" altLang="en-US" dirty="0"/>
          </a:p>
        </p:txBody>
      </p:sp>
    </p:spTree>
    <p:extLst>
      <p:ext uri="{BB962C8B-B14F-4D97-AF65-F5344CB8AC3E}">
        <p14:creationId xmlns:p14="http://schemas.microsoft.com/office/powerpoint/2010/main" val="3921372011"/>
      </p:ext>
    </p:extLst>
  </p:cSld>
  <p:clrMapOvr>
    <a:masterClrMapping/>
  </p:clrMapOvr>
  <p:hf hdr="0" ftr="0" dt="0"/>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9D8FB77-2297-473F-80DD-7EF50D2F15B3}" type="datetime1">
              <a:rPr kumimoji="1" lang="ja-JP" altLang="en-US" smtClean="0"/>
              <a:t>2019/12/5</a:t>
            </a:fld>
            <a:endParaRPr kumimoji="1" lang="ja-JP" altLang="en-US" dirty="0"/>
          </a:p>
        </p:txBody>
      </p:sp>
      <p:sp>
        <p:nvSpPr>
          <p:cNvPr id="3" name="Footer Placeholder 2"/>
          <p:cNvSpPr>
            <a:spLocks noGrp="1"/>
          </p:cNvSpPr>
          <p:nvPr>
            <p:ph type="ftr" sz="quarter" idx="11"/>
          </p:nvPr>
        </p:nvSpPr>
        <p:spPr/>
        <p:txBody>
          <a:bodyPr/>
          <a:lstStyle/>
          <a:p>
            <a:endParaRPr kumimoji="1" lang="ja-JP" altLang="en-US" dirty="0"/>
          </a:p>
        </p:txBody>
      </p:sp>
      <p:sp>
        <p:nvSpPr>
          <p:cNvPr id="4" name="Slide Number Placeholder 3"/>
          <p:cNvSpPr>
            <a:spLocks noGrp="1"/>
          </p:cNvSpPr>
          <p:nvPr>
            <p:ph type="sldNum" sz="quarter" idx="12"/>
          </p:nvPr>
        </p:nvSpPr>
        <p:spPr/>
        <p:txBody>
          <a:bodyPr/>
          <a:lstStyle/>
          <a:p>
            <a:fld id="{E61EF540-5CB6-483A-A4DA-F9E60F8B4EFB}" type="slidenum">
              <a:rPr kumimoji="1" lang="ja-JP" altLang="en-US" smtClean="0"/>
              <a:t>‹#›</a:t>
            </a:fld>
            <a:endParaRPr kumimoji="1" lang="ja-JP" altLang="en-US" dirty="0"/>
          </a:p>
        </p:txBody>
      </p:sp>
    </p:spTree>
    <p:extLst>
      <p:ext uri="{BB962C8B-B14F-4D97-AF65-F5344CB8AC3E}">
        <p14:creationId xmlns:p14="http://schemas.microsoft.com/office/powerpoint/2010/main" val="2117597279"/>
      </p:ext>
    </p:extLst>
  </p:cSld>
  <p:clrMapOvr>
    <a:masterClrMapping/>
  </p:clrMapOvr>
  <p:hf hdr="0" ftr="0" dt="0"/>
</p:sldLayout>
</file>

<file path=ppt/slideLayouts/slideLayout2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82328" y="503978"/>
            <a:ext cx="3194943" cy="1763924"/>
          </a:xfrm>
        </p:spPr>
        <p:txBody>
          <a:bodyPr anchor="b"/>
          <a:lstStyle>
            <a:lvl1pPr>
              <a:defRPr sz="3467"/>
            </a:lvl1pPr>
          </a:lstStyle>
          <a:p>
            <a:r>
              <a:rPr lang="ja-JP" altLang="en-US" smtClean="0"/>
              <a:t>マスター タイトルの書式設定</a:t>
            </a:r>
            <a:endParaRPr lang="en-US" dirty="0"/>
          </a:p>
        </p:txBody>
      </p:sp>
      <p:sp>
        <p:nvSpPr>
          <p:cNvPr id="3" name="Content Placeholder 2"/>
          <p:cNvSpPr>
            <a:spLocks noGrp="1"/>
          </p:cNvSpPr>
          <p:nvPr>
            <p:ph idx="1"/>
          </p:nvPr>
        </p:nvSpPr>
        <p:spPr>
          <a:xfrm>
            <a:off x="4211340" y="1088455"/>
            <a:ext cx="5014913" cy="5372269"/>
          </a:xfrm>
        </p:spPr>
        <p:txBody>
          <a:bodyPr/>
          <a:lstStyle>
            <a:lvl1pPr>
              <a:defRPr sz="3467"/>
            </a:lvl1pPr>
            <a:lvl2pPr>
              <a:defRPr sz="3033"/>
            </a:lvl2pPr>
            <a:lvl3pPr>
              <a:defRPr sz="2600"/>
            </a:lvl3pPr>
            <a:lvl4pPr>
              <a:defRPr sz="2167"/>
            </a:lvl4pPr>
            <a:lvl5pPr>
              <a:defRPr sz="2167"/>
            </a:lvl5pPr>
            <a:lvl6pPr>
              <a:defRPr sz="2167"/>
            </a:lvl6pPr>
            <a:lvl7pPr>
              <a:defRPr sz="2167"/>
            </a:lvl7pPr>
            <a:lvl8pPr>
              <a:defRPr sz="2167"/>
            </a:lvl8pPr>
            <a:lvl9pPr>
              <a:defRPr sz="2167"/>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Text Placeholder 3"/>
          <p:cNvSpPr>
            <a:spLocks noGrp="1"/>
          </p:cNvSpPr>
          <p:nvPr>
            <p:ph type="body" sz="half" idx="2"/>
          </p:nvPr>
        </p:nvSpPr>
        <p:spPr>
          <a:xfrm>
            <a:off x="682328" y="2267902"/>
            <a:ext cx="3194943" cy="4201570"/>
          </a:xfrm>
        </p:spPr>
        <p:txBody>
          <a:bodyPr/>
          <a:lstStyle>
            <a:lvl1pPr marL="0" indent="0">
              <a:buNone/>
              <a:defRPr sz="1733"/>
            </a:lvl1pPr>
            <a:lvl2pPr marL="495285" indent="0">
              <a:buNone/>
              <a:defRPr sz="1517"/>
            </a:lvl2pPr>
            <a:lvl3pPr marL="990570" indent="0">
              <a:buNone/>
              <a:defRPr sz="1300"/>
            </a:lvl3pPr>
            <a:lvl4pPr marL="1485854" indent="0">
              <a:buNone/>
              <a:defRPr sz="1083"/>
            </a:lvl4pPr>
            <a:lvl5pPr marL="1981139" indent="0">
              <a:buNone/>
              <a:defRPr sz="1083"/>
            </a:lvl5pPr>
            <a:lvl6pPr marL="2476424" indent="0">
              <a:buNone/>
              <a:defRPr sz="1083"/>
            </a:lvl6pPr>
            <a:lvl7pPr marL="2971709" indent="0">
              <a:buNone/>
              <a:defRPr sz="1083"/>
            </a:lvl7pPr>
            <a:lvl8pPr marL="3466993" indent="0">
              <a:buNone/>
              <a:defRPr sz="1083"/>
            </a:lvl8pPr>
            <a:lvl9pPr marL="3962278" indent="0">
              <a:buNone/>
              <a:defRPr sz="1083"/>
            </a:lvl9pPr>
          </a:lstStyle>
          <a:p>
            <a:pPr lvl="0"/>
            <a:r>
              <a:rPr lang="ja-JP" altLang="en-US" smtClean="0"/>
              <a:t>マスター テキストの書式設定</a:t>
            </a:r>
          </a:p>
        </p:txBody>
      </p:sp>
      <p:sp>
        <p:nvSpPr>
          <p:cNvPr id="5" name="Date Placeholder 4"/>
          <p:cNvSpPr>
            <a:spLocks noGrp="1"/>
          </p:cNvSpPr>
          <p:nvPr>
            <p:ph type="dt" sz="half" idx="10"/>
          </p:nvPr>
        </p:nvSpPr>
        <p:spPr/>
        <p:txBody>
          <a:bodyPr/>
          <a:lstStyle/>
          <a:p>
            <a:fld id="{09D8FB77-2297-473F-80DD-7EF50D2F15B3}" type="datetime1">
              <a:rPr kumimoji="1" lang="ja-JP" altLang="en-US" smtClean="0"/>
              <a:t>2019/12/5</a:t>
            </a:fld>
            <a:endParaRPr kumimoji="1" lang="ja-JP" altLang="en-US" dirty="0"/>
          </a:p>
        </p:txBody>
      </p:sp>
      <p:sp>
        <p:nvSpPr>
          <p:cNvPr id="6" name="Footer Placeholder 5"/>
          <p:cNvSpPr>
            <a:spLocks noGrp="1"/>
          </p:cNvSpPr>
          <p:nvPr>
            <p:ph type="ftr" sz="quarter" idx="11"/>
          </p:nvPr>
        </p:nvSpPr>
        <p:spPr/>
        <p:txBody>
          <a:bodyPr/>
          <a:lstStyle/>
          <a:p>
            <a:endParaRPr kumimoji="1" lang="ja-JP" altLang="en-US" dirty="0"/>
          </a:p>
        </p:txBody>
      </p:sp>
      <p:sp>
        <p:nvSpPr>
          <p:cNvPr id="7" name="Slide Number Placeholder 6"/>
          <p:cNvSpPr>
            <a:spLocks noGrp="1"/>
          </p:cNvSpPr>
          <p:nvPr>
            <p:ph type="sldNum" sz="quarter" idx="12"/>
          </p:nvPr>
        </p:nvSpPr>
        <p:spPr/>
        <p:txBody>
          <a:bodyPr/>
          <a:lstStyle/>
          <a:p>
            <a:fld id="{E61EF540-5CB6-483A-A4DA-F9E60F8B4EFB}" type="slidenum">
              <a:rPr kumimoji="1" lang="ja-JP" altLang="en-US" smtClean="0"/>
              <a:t>‹#›</a:t>
            </a:fld>
            <a:endParaRPr kumimoji="1" lang="ja-JP" altLang="en-US" dirty="0"/>
          </a:p>
        </p:txBody>
      </p:sp>
    </p:spTree>
    <p:extLst>
      <p:ext uri="{BB962C8B-B14F-4D97-AF65-F5344CB8AC3E}">
        <p14:creationId xmlns:p14="http://schemas.microsoft.com/office/powerpoint/2010/main" val="3759930797"/>
      </p:ext>
    </p:extLst>
  </p:cSld>
  <p:clrMapOvr>
    <a:masterClrMapping/>
  </p:clrMapOvr>
  <p:hf hdr="0" ftr="0" dt="0"/>
</p:sldLayout>
</file>

<file path=ppt/slideLayouts/slideLayout2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82328" y="503978"/>
            <a:ext cx="3194943" cy="1763924"/>
          </a:xfrm>
        </p:spPr>
        <p:txBody>
          <a:bodyPr anchor="b"/>
          <a:lstStyle>
            <a:lvl1pPr>
              <a:defRPr sz="3467"/>
            </a:lvl1pPr>
          </a:lstStyle>
          <a:p>
            <a:r>
              <a:rPr lang="ja-JP" altLang="en-US" smtClean="0"/>
              <a:t>マスター タイトルの書式設定</a:t>
            </a:r>
            <a:endParaRPr lang="en-US" dirty="0"/>
          </a:p>
        </p:txBody>
      </p:sp>
      <p:sp>
        <p:nvSpPr>
          <p:cNvPr id="3" name="Picture Placeholder 2"/>
          <p:cNvSpPr>
            <a:spLocks noGrp="1" noChangeAspect="1"/>
          </p:cNvSpPr>
          <p:nvPr>
            <p:ph type="pic" idx="1"/>
          </p:nvPr>
        </p:nvSpPr>
        <p:spPr>
          <a:xfrm>
            <a:off x="4211340" y="1088455"/>
            <a:ext cx="5014913" cy="5372269"/>
          </a:xfrm>
        </p:spPr>
        <p:txBody>
          <a:bodyPr anchor="t"/>
          <a:lstStyle>
            <a:lvl1pPr marL="0" indent="0">
              <a:buNone/>
              <a:defRPr sz="3467"/>
            </a:lvl1pPr>
            <a:lvl2pPr marL="495285" indent="0">
              <a:buNone/>
              <a:defRPr sz="3033"/>
            </a:lvl2pPr>
            <a:lvl3pPr marL="990570" indent="0">
              <a:buNone/>
              <a:defRPr sz="2600"/>
            </a:lvl3pPr>
            <a:lvl4pPr marL="1485854" indent="0">
              <a:buNone/>
              <a:defRPr sz="2167"/>
            </a:lvl4pPr>
            <a:lvl5pPr marL="1981139" indent="0">
              <a:buNone/>
              <a:defRPr sz="2167"/>
            </a:lvl5pPr>
            <a:lvl6pPr marL="2476424" indent="0">
              <a:buNone/>
              <a:defRPr sz="2167"/>
            </a:lvl6pPr>
            <a:lvl7pPr marL="2971709" indent="0">
              <a:buNone/>
              <a:defRPr sz="2167"/>
            </a:lvl7pPr>
            <a:lvl8pPr marL="3466993" indent="0">
              <a:buNone/>
              <a:defRPr sz="2167"/>
            </a:lvl8pPr>
            <a:lvl9pPr marL="3962278" indent="0">
              <a:buNone/>
              <a:defRPr sz="2167"/>
            </a:lvl9pPr>
          </a:lstStyle>
          <a:p>
            <a:r>
              <a:rPr lang="ja-JP" altLang="en-US" dirty="0" smtClean="0"/>
              <a:t>図を追加</a:t>
            </a:r>
            <a:endParaRPr lang="en-US" dirty="0"/>
          </a:p>
        </p:txBody>
      </p:sp>
      <p:sp>
        <p:nvSpPr>
          <p:cNvPr id="4" name="Text Placeholder 3"/>
          <p:cNvSpPr>
            <a:spLocks noGrp="1"/>
          </p:cNvSpPr>
          <p:nvPr>
            <p:ph type="body" sz="half" idx="2"/>
          </p:nvPr>
        </p:nvSpPr>
        <p:spPr>
          <a:xfrm>
            <a:off x="682328" y="2267902"/>
            <a:ext cx="3194943" cy="4201570"/>
          </a:xfrm>
        </p:spPr>
        <p:txBody>
          <a:bodyPr/>
          <a:lstStyle>
            <a:lvl1pPr marL="0" indent="0">
              <a:buNone/>
              <a:defRPr sz="1733"/>
            </a:lvl1pPr>
            <a:lvl2pPr marL="495285" indent="0">
              <a:buNone/>
              <a:defRPr sz="1517"/>
            </a:lvl2pPr>
            <a:lvl3pPr marL="990570" indent="0">
              <a:buNone/>
              <a:defRPr sz="1300"/>
            </a:lvl3pPr>
            <a:lvl4pPr marL="1485854" indent="0">
              <a:buNone/>
              <a:defRPr sz="1083"/>
            </a:lvl4pPr>
            <a:lvl5pPr marL="1981139" indent="0">
              <a:buNone/>
              <a:defRPr sz="1083"/>
            </a:lvl5pPr>
            <a:lvl6pPr marL="2476424" indent="0">
              <a:buNone/>
              <a:defRPr sz="1083"/>
            </a:lvl6pPr>
            <a:lvl7pPr marL="2971709" indent="0">
              <a:buNone/>
              <a:defRPr sz="1083"/>
            </a:lvl7pPr>
            <a:lvl8pPr marL="3466993" indent="0">
              <a:buNone/>
              <a:defRPr sz="1083"/>
            </a:lvl8pPr>
            <a:lvl9pPr marL="3962278" indent="0">
              <a:buNone/>
              <a:defRPr sz="1083"/>
            </a:lvl9pPr>
          </a:lstStyle>
          <a:p>
            <a:pPr lvl="0"/>
            <a:r>
              <a:rPr lang="ja-JP" altLang="en-US" smtClean="0"/>
              <a:t>マスター テキストの書式設定</a:t>
            </a:r>
          </a:p>
        </p:txBody>
      </p:sp>
      <p:sp>
        <p:nvSpPr>
          <p:cNvPr id="5" name="Date Placeholder 4"/>
          <p:cNvSpPr>
            <a:spLocks noGrp="1"/>
          </p:cNvSpPr>
          <p:nvPr>
            <p:ph type="dt" sz="half" idx="10"/>
          </p:nvPr>
        </p:nvSpPr>
        <p:spPr/>
        <p:txBody>
          <a:bodyPr/>
          <a:lstStyle/>
          <a:p>
            <a:fld id="{09D8FB77-2297-473F-80DD-7EF50D2F15B3}" type="datetime1">
              <a:rPr kumimoji="1" lang="ja-JP" altLang="en-US" smtClean="0"/>
              <a:t>2019/12/5</a:t>
            </a:fld>
            <a:endParaRPr kumimoji="1" lang="ja-JP" altLang="en-US" dirty="0"/>
          </a:p>
        </p:txBody>
      </p:sp>
      <p:sp>
        <p:nvSpPr>
          <p:cNvPr id="6" name="Footer Placeholder 5"/>
          <p:cNvSpPr>
            <a:spLocks noGrp="1"/>
          </p:cNvSpPr>
          <p:nvPr>
            <p:ph type="ftr" sz="quarter" idx="11"/>
          </p:nvPr>
        </p:nvSpPr>
        <p:spPr/>
        <p:txBody>
          <a:bodyPr/>
          <a:lstStyle/>
          <a:p>
            <a:endParaRPr kumimoji="1" lang="ja-JP" altLang="en-US" dirty="0"/>
          </a:p>
        </p:txBody>
      </p:sp>
      <p:sp>
        <p:nvSpPr>
          <p:cNvPr id="7" name="Slide Number Placeholder 6"/>
          <p:cNvSpPr>
            <a:spLocks noGrp="1"/>
          </p:cNvSpPr>
          <p:nvPr>
            <p:ph type="sldNum" sz="quarter" idx="12"/>
          </p:nvPr>
        </p:nvSpPr>
        <p:spPr/>
        <p:txBody>
          <a:bodyPr/>
          <a:lstStyle/>
          <a:p>
            <a:fld id="{E61EF540-5CB6-483A-A4DA-F9E60F8B4EFB}" type="slidenum">
              <a:rPr kumimoji="1" lang="ja-JP" altLang="en-US" smtClean="0"/>
              <a:t>‹#›</a:t>
            </a:fld>
            <a:endParaRPr kumimoji="1" lang="ja-JP" altLang="en-US" dirty="0"/>
          </a:p>
        </p:txBody>
      </p:sp>
    </p:spTree>
    <p:extLst>
      <p:ext uri="{BB962C8B-B14F-4D97-AF65-F5344CB8AC3E}">
        <p14:creationId xmlns:p14="http://schemas.microsoft.com/office/powerpoint/2010/main" val="186674978"/>
      </p:ext>
    </p:extLst>
  </p:cSld>
  <p:clrMapOvr>
    <a:masterClrMapping/>
  </p:clrMapOvr>
  <p:hf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676276" y="1884670"/>
            <a:ext cx="8543925" cy="3144614"/>
          </a:xfrm>
        </p:spPr>
        <p:txBody>
          <a:bodyPr anchor="b"/>
          <a:lstStyle>
            <a:lvl1pPr>
              <a:defRPr sz="6614"/>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676276" y="5059034"/>
            <a:ext cx="8543925" cy="1653678"/>
          </a:xfrm>
        </p:spPr>
        <p:txBody>
          <a:bodyPr/>
          <a:lstStyle>
            <a:lvl1pPr marL="0" indent="0">
              <a:buNone/>
              <a:defRPr sz="2646">
                <a:solidFill>
                  <a:schemeClr val="tx1">
                    <a:tint val="75000"/>
                  </a:schemeClr>
                </a:solidFill>
              </a:defRPr>
            </a:lvl1pPr>
            <a:lvl2pPr marL="503972" indent="0">
              <a:buNone/>
              <a:defRPr sz="2205">
                <a:solidFill>
                  <a:schemeClr val="tx1">
                    <a:tint val="75000"/>
                  </a:schemeClr>
                </a:solidFill>
              </a:defRPr>
            </a:lvl2pPr>
            <a:lvl3pPr marL="1007943" indent="0">
              <a:buNone/>
              <a:defRPr sz="1984">
                <a:solidFill>
                  <a:schemeClr val="tx1">
                    <a:tint val="75000"/>
                  </a:schemeClr>
                </a:solidFill>
              </a:defRPr>
            </a:lvl3pPr>
            <a:lvl4pPr marL="1511915" indent="0">
              <a:buNone/>
              <a:defRPr sz="1764">
                <a:solidFill>
                  <a:schemeClr val="tx1">
                    <a:tint val="75000"/>
                  </a:schemeClr>
                </a:solidFill>
              </a:defRPr>
            </a:lvl4pPr>
            <a:lvl5pPr marL="2015886" indent="0">
              <a:buNone/>
              <a:defRPr sz="1764">
                <a:solidFill>
                  <a:schemeClr val="tx1">
                    <a:tint val="75000"/>
                  </a:schemeClr>
                </a:solidFill>
              </a:defRPr>
            </a:lvl5pPr>
            <a:lvl6pPr marL="2519858" indent="0">
              <a:buNone/>
              <a:defRPr sz="1764">
                <a:solidFill>
                  <a:schemeClr val="tx1">
                    <a:tint val="75000"/>
                  </a:schemeClr>
                </a:solidFill>
              </a:defRPr>
            </a:lvl6pPr>
            <a:lvl7pPr marL="3023829" indent="0">
              <a:buNone/>
              <a:defRPr sz="1764">
                <a:solidFill>
                  <a:schemeClr val="tx1">
                    <a:tint val="75000"/>
                  </a:schemeClr>
                </a:solidFill>
              </a:defRPr>
            </a:lvl7pPr>
            <a:lvl8pPr marL="3527801" indent="0">
              <a:buNone/>
              <a:defRPr sz="1764">
                <a:solidFill>
                  <a:schemeClr val="tx1">
                    <a:tint val="75000"/>
                  </a:schemeClr>
                </a:solidFill>
              </a:defRPr>
            </a:lvl8pPr>
            <a:lvl9pPr marL="4031772" indent="0">
              <a:buNone/>
              <a:defRPr sz="1764">
                <a:solidFill>
                  <a:schemeClr val="tx1">
                    <a:tint val="75000"/>
                  </a:schemeClr>
                </a:solidFill>
              </a:defRPr>
            </a:lvl9pPr>
          </a:lstStyle>
          <a:p>
            <a:pPr lvl="0"/>
            <a:r>
              <a:rPr kumimoji="1" lang="ja-JP" altLang="en-US" smtClean="0"/>
              <a:t>マスター テキストの書式設定</a:t>
            </a:r>
          </a:p>
        </p:txBody>
      </p:sp>
      <p:sp>
        <p:nvSpPr>
          <p:cNvPr id="4" name="日付プレースホルダー 3"/>
          <p:cNvSpPr>
            <a:spLocks noGrp="1"/>
          </p:cNvSpPr>
          <p:nvPr>
            <p:ph type="dt" sz="half" idx="10"/>
          </p:nvPr>
        </p:nvSpPr>
        <p:spPr/>
        <p:txBody>
          <a:bodyPr/>
          <a:lstStyle/>
          <a:p>
            <a:fld id="{18ED7AB3-5F74-4CC6-8421-6917E422EF85}" type="datetime1">
              <a:rPr kumimoji="1" lang="ja-JP" altLang="en-US" smtClean="0"/>
              <a:t>2019/12/5</a:t>
            </a:fld>
            <a:endParaRPr kumimoji="1" lang="ja-JP" altLang="en-US" dirty="0"/>
          </a:p>
        </p:txBody>
      </p:sp>
      <p:sp>
        <p:nvSpPr>
          <p:cNvPr id="5" name="フッター プレースホルダー 4"/>
          <p:cNvSpPr>
            <a:spLocks noGrp="1"/>
          </p:cNvSpPr>
          <p:nvPr>
            <p:ph type="ftr" sz="quarter" idx="11"/>
          </p:nvPr>
        </p:nvSpPr>
        <p:spPr/>
        <p:txBody>
          <a:bodyPr/>
          <a:lstStyle/>
          <a:p>
            <a:endParaRPr kumimoji="1" lang="ja-JP" altLang="en-US" dirty="0"/>
          </a:p>
        </p:txBody>
      </p:sp>
      <p:sp>
        <p:nvSpPr>
          <p:cNvPr id="6" name="スライド番号プレースホルダー 5"/>
          <p:cNvSpPr>
            <a:spLocks noGrp="1"/>
          </p:cNvSpPr>
          <p:nvPr>
            <p:ph type="sldNum" sz="quarter" idx="12"/>
          </p:nvPr>
        </p:nvSpPr>
        <p:spPr/>
        <p:txBody>
          <a:bodyPr/>
          <a:lstStyle/>
          <a:p>
            <a:fld id="{2ECFAECF-C34B-4A40-B1D1-19D6DFEA0633}" type="slidenum">
              <a:rPr kumimoji="1" lang="ja-JP" altLang="en-US" smtClean="0"/>
              <a:t>‹#›</a:t>
            </a:fld>
            <a:endParaRPr kumimoji="1" lang="ja-JP" altLang="en-US" dirty="0"/>
          </a:p>
        </p:txBody>
      </p:sp>
    </p:spTree>
    <p:extLst>
      <p:ext uri="{BB962C8B-B14F-4D97-AF65-F5344CB8AC3E}">
        <p14:creationId xmlns:p14="http://schemas.microsoft.com/office/powerpoint/2010/main" val="416073139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p>
            <a:fld id="{09D8FB77-2297-473F-80DD-7EF50D2F15B3}" type="datetime1">
              <a:rPr kumimoji="1" lang="ja-JP" altLang="en-US" smtClean="0"/>
              <a:t>2019/12/5</a:t>
            </a:fld>
            <a:endParaRPr kumimoji="1" lang="ja-JP" altLang="en-US" dirty="0"/>
          </a:p>
        </p:txBody>
      </p:sp>
      <p:sp>
        <p:nvSpPr>
          <p:cNvPr id="5" name="Footer Placeholder 4"/>
          <p:cNvSpPr>
            <a:spLocks noGrp="1"/>
          </p:cNvSpPr>
          <p:nvPr>
            <p:ph type="ftr" sz="quarter" idx="11"/>
          </p:nvPr>
        </p:nvSpPr>
        <p:spPr/>
        <p:txBody>
          <a:bodyPr/>
          <a:lstStyle/>
          <a:p>
            <a:endParaRPr kumimoji="1" lang="ja-JP" altLang="en-US" dirty="0"/>
          </a:p>
        </p:txBody>
      </p:sp>
      <p:sp>
        <p:nvSpPr>
          <p:cNvPr id="6" name="Slide Number Placeholder 5"/>
          <p:cNvSpPr>
            <a:spLocks noGrp="1"/>
          </p:cNvSpPr>
          <p:nvPr>
            <p:ph type="sldNum" sz="quarter" idx="12"/>
          </p:nvPr>
        </p:nvSpPr>
        <p:spPr/>
        <p:txBody>
          <a:bodyPr/>
          <a:lstStyle/>
          <a:p>
            <a:fld id="{E61EF540-5CB6-483A-A4DA-F9E60F8B4EFB}" type="slidenum">
              <a:rPr kumimoji="1" lang="ja-JP" altLang="en-US" smtClean="0"/>
              <a:t>‹#›</a:t>
            </a:fld>
            <a:endParaRPr kumimoji="1" lang="ja-JP" altLang="en-US" dirty="0"/>
          </a:p>
        </p:txBody>
      </p:sp>
    </p:spTree>
    <p:extLst>
      <p:ext uri="{BB962C8B-B14F-4D97-AF65-F5344CB8AC3E}">
        <p14:creationId xmlns:p14="http://schemas.microsoft.com/office/powerpoint/2010/main" val="659738706"/>
      </p:ext>
    </p:extLst>
  </p:cSld>
  <p:clrMapOvr>
    <a:masterClrMapping/>
  </p:clrMapOvr>
  <p:hf hdr="0" ftr="0" dt="0"/>
</p:sldLayout>
</file>

<file path=ppt/slideLayouts/slideLayout3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88982" y="402483"/>
            <a:ext cx="2135981" cy="6406475"/>
          </a:xfrm>
        </p:spPr>
        <p:txBody>
          <a:bodyPr vert="eaVert"/>
          <a:lstStyle/>
          <a:p>
            <a:r>
              <a:rPr lang="ja-JP" altLang="en-US" smtClean="0"/>
              <a:t>マスター タイトルの書式設定</a:t>
            </a:r>
            <a:endParaRPr lang="en-US" dirty="0"/>
          </a:p>
        </p:txBody>
      </p:sp>
      <p:sp>
        <p:nvSpPr>
          <p:cNvPr id="3" name="Vertical Text Placeholder 2"/>
          <p:cNvSpPr>
            <a:spLocks noGrp="1"/>
          </p:cNvSpPr>
          <p:nvPr>
            <p:ph type="body" orient="vert" idx="1"/>
          </p:nvPr>
        </p:nvSpPr>
        <p:spPr>
          <a:xfrm>
            <a:off x="681038" y="402483"/>
            <a:ext cx="6284119" cy="6406475"/>
          </a:xfrm>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p>
            <a:fld id="{09D8FB77-2297-473F-80DD-7EF50D2F15B3}" type="datetime1">
              <a:rPr kumimoji="1" lang="ja-JP" altLang="en-US" smtClean="0"/>
              <a:t>2019/12/5</a:t>
            </a:fld>
            <a:endParaRPr kumimoji="1" lang="ja-JP" altLang="en-US" dirty="0"/>
          </a:p>
        </p:txBody>
      </p:sp>
      <p:sp>
        <p:nvSpPr>
          <p:cNvPr id="5" name="Footer Placeholder 4"/>
          <p:cNvSpPr>
            <a:spLocks noGrp="1"/>
          </p:cNvSpPr>
          <p:nvPr>
            <p:ph type="ftr" sz="quarter" idx="11"/>
          </p:nvPr>
        </p:nvSpPr>
        <p:spPr/>
        <p:txBody>
          <a:bodyPr/>
          <a:lstStyle/>
          <a:p>
            <a:endParaRPr kumimoji="1" lang="ja-JP" altLang="en-US" dirty="0"/>
          </a:p>
        </p:txBody>
      </p:sp>
      <p:sp>
        <p:nvSpPr>
          <p:cNvPr id="6" name="Slide Number Placeholder 5"/>
          <p:cNvSpPr>
            <a:spLocks noGrp="1"/>
          </p:cNvSpPr>
          <p:nvPr>
            <p:ph type="sldNum" sz="quarter" idx="12"/>
          </p:nvPr>
        </p:nvSpPr>
        <p:spPr/>
        <p:txBody>
          <a:bodyPr/>
          <a:lstStyle/>
          <a:p>
            <a:fld id="{E61EF540-5CB6-483A-A4DA-F9E60F8B4EFB}" type="slidenum">
              <a:rPr kumimoji="1" lang="ja-JP" altLang="en-US" smtClean="0"/>
              <a:t>‹#›</a:t>
            </a:fld>
            <a:endParaRPr kumimoji="1" lang="ja-JP" altLang="en-US" dirty="0"/>
          </a:p>
        </p:txBody>
      </p:sp>
    </p:spTree>
    <p:extLst>
      <p:ext uri="{BB962C8B-B14F-4D97-AF65-F5344CB8AC3E}">
        <p14:creationId xmlns:p14="http://schemas.microsoft.com/office/powerpoint/2010/main" val="2439276494"/>
      </p:ext>
    </p:extLst>
  </p:cSld>
  <p:clrMapOvr>
    <a:masterClrMapping/>
  </p:clrMapOvr>
  <p:hf hdr="0" ftr="0" dt="0"/>
</p:sldLayout>
</file>

<file path=ppt/slideLayouts/slideLayout32.xml><?xml version="1.0" encoding="utf-8"?>
<p:sldLayout xmlns:a="http://schemas.openxmlformats.org/drawingml/2006/main" xmlns:r="http://schemas.openxmlformats.org/officeDocument/2006/relationships" xmlns:p="http://schemas.openxmlformats.org/presentationml/2006/main" userDrawn="1">
  <p:cSld name="1_タイトル スライド">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28B3C24C-9B87-4087-B524-DFC70807101E}" type="datetime1">
              <a:rPr kumimoji="1" lang="ja-JP" altLang="en-US" smtClean="0"/>
              <a:t>2019/12/5</a:t>
            </a:fld>
            <a:endParaRPr kumimoji="1" lang="ja-JP" altLang="en-US" dirty="0"/>
          </a:p>
        </p:txBody>
      </p:sp>
      <p:sp>
        <p:nvSpPr>
          <p:cNvPr id="5" name="Footer Placeholder 4"/>
          <p:cNvSpPr>
            <a:spLocks noGrp="1"/>
          </p:cNvSpPr>
          <p:nvPr>
            <p:ph type="ftr" sz="quarter" idx="11"/>
          </p:nvPr>
        </p:nvSpPr>
        <p:spPr/>
        <p:txBody>
          <a:bodyPr/>
          <a:lstStyle/>
          <a:p>
            <a:endParaRPr kumimoji="1" lang="ja-JP" altLang="en-US" dirty="0"/>
          </a:p>
        </p:txBody>
      </p:sp>
    </p:spTree>
    <p:extLst>
      <p:ext uri="{BB962C8B-B14F-4D97-AF65-F5344CB8AC3E}">
        <p14:creationId xmlns:p14="http://schemas.microsoft.com/office/powerpoint/2010/main" val="3036107349"/>
      </p:ext>
    </p:extLst>
  </p:cSld>
  <p:clrMapOvr>
    <a:masterClrMapping/>
  </p:clrMapOvr>
  <p:timing>
    <p:tnLst>
      <p:par>
        <p:cTn id="1" dur="indefinite" restart="never" nodeType="tmRoot"/>
      </p:par>
    </p:tn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userDrawn="1">
  <p:cSld name="下">
    <p:spTree>
      <p:nvGrpSpPr>
        <p:cNvPr id="1" name=""/>
        <p:cNvGrpSpPr/>
        <p:nvPr/>
      </p:nvGrpSpPr>
      <p:grpSpPr>
        <a:xfrm>
          <a:off x="0" y="0"/>
          <a:ext cx="0" cy="0"/>
          <a:chOff x="0" y="0"/>
          <a:chExt cx="0" cy="0"/>
        </a:xfrm>
      </p:grpSpPr>
      <p:sp>
        <p:nvSpPr>
          <p:cNvPr id="4" name="日付プレースホルダー 3"/>
          <p:cNvSpPr>
            <a:spLocks noGrp="1"/>
          </p:cNvSpPr>
          <p:nvPr>
            <p:ph type="dt" sz="half" idx="10"/>
          </p:nvPr>
        </p:nvSpPr>
        <p:spPr/>
        <p:txBody>
          <a:bodyPr/>
          <a:lstStyle/>
          <a:p>
            <a:fld id="{5E6014F7-CC6A-40D1-B6C1-DDBFECDF1B8F}" type="datetime1">
              <a:rPr kumimoji="1" lang="ja-JP" altLang="en-US" smtClean="0"/>
              <a:t>2019/12/5</a:t>
            </a:fld>
            <a:endParaRPr kumimoji="1" lang="ja-JP" altLang="en-US" dirty="0"/>
          </a:p>
        </p:txBody>
      </p:sp>
      <p:sp>
        <p:nvSpPr>
          <p:cNvPr id="5" name="フッター プレースホルダー 4"/>
          <p:cNvSpPr>
            <a:spLocks noGrp="1"/>
          </p:cNvSpPr>
          <p:nvPr>
            <p:ph type="ftr" sz="quarter" idx="11"/>
          </p:nvPr>
        </p:nvSpPr>
        <p:spPr/>
        <p:txBody>
          <a:bodyPr/>
          <a:lstStyle/>
          <a:p>
            <a:endParaRPr kumimoji="1" lang="ja-JP" altLang="en-US" dirty="0"/>
          </a:p>
        </p:txBody>
      </p:sp>
      <p:sp>
        <p:nvSpPr>
          <p:cNvPr id="6" name="スライド番号プレースホルダー 5"/>
          <p:cNvSpPr>
            <a:spLocks noGrp="1"/>
          </p:cNvSpPr>
          <p:nvPr>
            <p:ph type="sldNum" sz="quarter" idx="12"/>
          </p:nvPr>
        </p:nvSpPr>
        <p:spPr>
          <a:xfrm>
            <a:off x="9105900" y="7086696"/>
            <a:ext cx="697412" cy="402483"/>
          </a:xfrm>
          <a:solidFill>
            <a:schemeClr val="bg1"/>
          </a:solidFill>
          <a:ln>
            <a:solidFill>
              <a:schemeClr val="accent6"/>
            </a:solidFill>
          </a:ln>
        </p:spPr>
        <p:style>
          <a:lnRef idx="2">
            <a:schemeClr val="accent1"/>
          </a:lnRef>
          <a:fillRef idx="1">
            <a:schemeClr val="lt1"/>
          </a:fillRef>
          <a:effectRef idx="0">
            <a:schemeClr val="accent1"/>
          </a:effectRef>
          <a:fontRef idx="none"/>
        </p:style>
        <p:txBody>
          <a:bodyPr/>
          <a:lstStyle>
            <a:lvl1pPr algn="ctr">
              <a:defRPr sz="1543">
                <a:solidFill>
                  <a:schemeClr val="tx1"/>
                </a:solidFill>
                <a:latin typeface="Meiryo UI" panose="020B0604030504040204" pitchFamily="50" charset="-128"/>
                <a:ea typeface="Meiryo UI" panose="020B0604030504040204" pitchFamily="50" charset="-128"/>
              </a:defRPr>
            </a:lvl1pPr>
          </a:lstStyle>
          <a:p>
            <a:fld id="{7B20388F-A125-4D2E-BBF0-E240911E1C91}" type="slidenum">
              <a:rPr kumimoji="1" lang="ja-JP" altLang="en-US" smtClean="0"/>
              <a:pPr/>
              <a:t>‹#›</a:t>
            </a:fld>
            <a:endParaRPr kumimoji="1" lang="ja-JP" altLang="en-US" dirty="0"/>
          </a:p>
        </p:txBody>
      </p:sp>
    </p:spTree>
    <p:extLst>
      <p:ext uri="{BB962C8B-B14F-4D97-AF65-F5344CB8AC3E}">
        <p14:creationId xmlns:p14="http://schemas.microsoft.com/office/powerpoint/2010/main" val="2417836323"/>
      </p:ext>
    </p:extLst>
  </p:cSld>
  <p:clrMapOvr>
    <a:masterClrMapping/>
  </p:clrMapOvr>
  <p:timing>
    <p:tnLst>
      <p:par>
        <p:cTn id="1" dur="indefinite" restart="never" nodeType="tmRoot"/>
      </p:par>
    </p:tn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奇数ページ">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日付プレースホルダー 2"/>
          <p:cNvSpPr>
            <a:spLocks noGrp="1"/>
          </p:cNvSpPr>
          <p:nvPr>
            <p:ph type="dt" sz="half" idx="10"/>
          </p:nvPr>
        </p:nvSpPr>
        <p:spPr/>
        <p:txBody>
          <a:bodyPr/>
          <a:lstStyle/>
          <a:p>
            <a:fld id="{029C3283-49E3-41E7-98DD-812CDF2823C7}" type="datetime1">
              <a:rPr kumimoji="1" lang="ja-JP" altLang="en-US" smtClean="0"/>
              <a:t>2019/12/5</a:t>
            </a:fld>
            <a:endParaRPr kumimoji="1" lang="ja-JP" altLang="en-US" dirty="0"/>
          </a:p>
        </p:txBody>
      </p:sp>
      <p:sp>
        <p:nvSpPr>
          <p:cNvPr id="4" name="フッター プレースホルダー 3"/>
          <p:cNvSpPr>
            <a:spLocks noGrp="1"/>
          </p:cNvSpPr>
          <p:nvPr>
            <p:ph type="ftr" sz="quarter" idx="11"/>
          </p:nvPr>
        </p:nvSpPr>
        <p:spPr/>
        <p:txBody>
          <a:bodyPr/>
          <a:lstStyle/>
          <a:p>
            <a:endParaRPr kumimoji="1" lang="ja-JP" altLang="en-US" dirty="0"/>
          </a:p>
        </p:txBody>
      </p:sp>
    </p:spTree>
    <p:extLst>
      <p:ext uri="{BB962C8B-B14F-4D97-AF65-F5344CB8AC3E}">
        <p14:creationId xmlns:p14="http://schemas.microsoft.com/office/powerpoint/2010/main" val="3522518546"/>
      </p:ext>
    </p:extLst>
  </p:cSld>
  <p:clrMapOvr>
    <a:masterClrMapping/>
  </p:clrMapOvr>
  <p:timing>
    <p:tnLst>
      <p:par>
        <p:cTn id="1" dur="indefinite" restart="never" nodeType="tmRoot"/>
      </p:par>
    </p:tn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上">
    <p:spTree>
      <p:nvGrpSpPr>
        <p:cNvPr id="1" name=""/>
        <p:cNvGrpSpPr/>
        <p:nvPr/>
      </p:nvGrpSpPr>
      <p:grpSpPr>
        <a:xfrm>
          <a:off x="0" y="0"/>
          <a:ext cx="0" cy="0"/>
          <a:chOff x="0" y="0"/>
          <a:chExt cx="0" cy="0"/>
        </a:xfrm>
      </p:grpSpPr>
      <p:sp>
        <p:nvSpPr>
          <p:cNvPr id="4" name="日付プレースホルダー 3"/>
          <p:cNvSpPr>
            <a:spLocks noGrp="1"/>
          </p:cNvSpPr>
          <p:nvPr>
            <p:ph type="dt" sz="half" idx="10"/>
          </p:nvPr>
        </p:nvSpPr>
        <p:spPr/>
        <p:txBody>
          <a:bodyPr/>
          <a:lstStyle/>
          <a:p>
            <a:fld id="{55E44190-9C04-41D4-BEFA-CF6125F7A704}" type="datetime1">
              <a:rPr kumimoji="1" lang="ja-JP" altLang="en-US" smtClean="0"/>
              <a:t>2019/12/5</a:t>
            </a:fld>
            <a:endParaRPr kumimoji="1" lang="ja-JP" altLang="en-US" dirty="0"/>
          </a:p>
        </p:txBody>
      </p:sp>
      <p:sp>
        <p:nvSpPr>
          <p:cNvPr id="5" name="フッター プレースホルダー 4"/>
          <p:cNvSpPr>
            <a:spLocks noGrp="1"/>
          </p:cNvSpPr>
          <p:nvPr>
            <p:ph type="ftr" sz="quarter" idx="11"/>
          </p:nvPr>
        </p:nvSpPr>
        <p:spPr/>
        <p:txBody>
          <a:bodyPr/>
          <a:lstStyle/>
          <a:p>
            <a:endParaRPr kumimoji="1" lang="ja-JP" altLang="en-US" dirty="0"/>
          </a:p>
        </p:txBody>
      </p:sp>
      <p:sp>
        <p:nvSpPr>
          <p:cNvPr id="6" name="スライド番号プレースホルダー 5"/>
          <p:cNvSpPr>
            <a:spLocks noGrp="1"/>
          </p:cNvSpPr>
          <p:nvPr>
            <p:ph type="sldNum" sz="quarter" idx="12"/>
          </p:nvPr>
        </p:nvSpPr>
        <p:spPr>
          <a:xfrm>
            <a:off x="9105900" y="126997"/>
            <a:ext cx="682898" cy="396833"/>
          </a:xfrm>
          <a:solidFill>
            <a:schemeClr val="bg1"/>
          </a:solidFill>
          <a:ln>
            <a:solidFill>
              <a:schemeClr val="accent6"/>
            </a:solidFill>
          </a:ln>
        </p:spPr>
        <p:txBody>
          <a:bodyPr/>
          <a:lstStyle>
            <a:lvl1pPr algn="ctr">
              <a:defRPr sz="1543">
                <a:solidFill>
                  <a:schemeClr val="tx1"/>
                </a:solidFill>
                <a:latin typeface="Meiryo UI" panose="020B0604030504040204" pitchFamily="50" charset="-128"/>
                <a:ea typeface="Meiryo UI" panose="020B0604030504040204" pitchFamily="50" charset="-128"/>
              </a:defRPr>
            </a:lvl1pPr>
          </a:lstStyle>
          <a:p>
            <a:fld id="{7B20388F-A125-4D2E-BBF0-E240911E1C91}" type="slidenum">
              <a:rPr kumimoji="1" lang="ja-JP" altLang="en-US" smtClean="0"/>
              <a:pPr/>
              <a:t>‹#›</a:t>
            </a:fld>
            <a:endParaRPr kumimoji="1" lang="ja-JP" altLang="en-US" dirty="0"/>
          </a:p>
        </p:txBody>
      </p:sp>
    </p:spTree>
    <p:extLst>
      <p:ext uri="{BB962C8B-B14F-4D97-AF65-F5344CB8AC3E}">
        <p14:creationId xmlns:p14="http://schemas.microsoft.com/office/powerpoint/2010/main" val="1173395576"/>
      </p:ext>
    </p:extLst>
  </p:cSld>
  <p:clrMapOvr>
    <a:masterClrMapping/>
  </p:clrMapOvr>
  <p:timing>
    <p:tnLst>
      <p:par>
        <p:cTn id="1" dur="indefinite" restart="never" nodeType="tmRoot"/>
      </p:par>
    </p:tn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userDrawn="1">
  <p:cSld name="1_2 つのコンテンツ">
    <p:spTree>
      <p:nvGrpSpPr>
        <p:cNvPr id="1" name=""/>
        <p:cNvGrpSpPr/>
        <p:nvPr/>
      </p:nvGrpSpPr>
      <p:grpSpPr>
        <a:xfrm>
          <a:off x="0" y="0"/>
          <a:ext cx="0" cy="0"/>
          <a:chOff x="0" y="0"/>
          <a:chExt cx="0" cy="0"/>
        </a:xfrm>
      </p:grpSpPr>
      <p:sp>
        <p:nvSpPr>
          <p:cNvPr id="4" name="コンテンツ プレースホルダー 3"/>
          <p:cNvSpPr>
            <a:spLocks noGrp="1"/>
          </p:cNvSpPr>
          <p:nvPr>
            <p:ph sz="half" idx="2"/>
          </p:nvPr>
        </p:nvSpPr>
        <p:spPr>
          <a:xfrm>
            <a:off x="72681" y="1816422"/>
            <a:ext cx="4804120" cy="5669756"/>
          </a:xfrm>
          <a:ln>
            <a:solidFill>
              <a:schemeClr val="accent1">
                <a:lumMod val="75000"/>
              </a:schemeClr>
            </a:solidFill>
            <a:prstDash val="dash"/>
          </a:ln>
        </p:spPr>
        <p:txBody>
          <a:bodyPr>
            <a:normAutofit/>
          </a:bodyPr>
          <a:lstStyle>
            <a:lvl1pPr>
              <a:lnSpc>
                <a:spcPct val="100000"/>
              </a:lnSpc>
              <a:spcBef>
                <a:spcPts val="0"/>
              </a:spcBef>
              <a:spcAft>
                <a:spcPts val="300"/>
              </a:spcAft>
              <a:defRPr sz="1200">
                <a:latin typeface="Meiryo UI" panose="020B0604030504040204" pitchFamily="50" charset="-128"/>
                <a:ea typeface="Meiryo UI" panose="020B0604030504040204" pitchFamily="50" charset="-128"/>
              </a:defRPr>
            </a:lvl1pPr>
            <a:lvl2pPr>
              <a:lnSpc>
                <a:spcPct val="100000"/>
              </a:lnSpc>
              <a:spcBef>
                <a:spcPts val="0"/>
              </a:spcBef>
              <a:spcAft>
                <a:spcPts val="300"/>
              </a:spcAft>
              <a:defRPr sz="1200">
                <a:latin typeface="Meiryo UI" panose="020B0604030504040204" pitchFamily="50" charset="-128"/>
                <a:ea typeface="Meiryo UI" panose="020B0604030504040204" pitchFamily="50" charset="-128"/>
              </a:defRPr>
            </a:lvl2pPr>
            <a:lvl3pPr>
              <a:lnSpc>
                <a:spcPct val="100000"/>
              </a:lnSpc>
              <a:spcBef>
                <a:spcPts val="0"/>
              </a:spcBef>
              <a:spcAft>
                <a:spcPts val="300"/>
              </a:spcAft>
              <a:defRPr sz="1200">
                <a:latin typeface="Meiryo UI" panose="020B0604030504040204" pitchFamily="50" charset="-128"/>
                <a:ea typeface="Meiryo UI" panose="020B0604030504040204" pitchFamily="50" charset="-128"/>
              </a:defRPr>
            </a:lvl3pPr>
            <a:lvl4pPr>
              <a:lnSpc>
                <a:spcPct val="100000"/>
              </a:lnSpc>
              <a:spcBef>
                <a:spcPts val="0"/>
              </a:spcBef>
              <a:spcAft>
                <a:spcPts val="300"/>
              </a:spcAft>
              <a:defRPr sz="1200">
                <a:latin typeface="Meiryo UI" panose="020B0604030504040204" pitchFamily="50" charset="-128"/>
                <a:ea typeface="Meiryo UI" panose="020B0604030504040204" pitchFamily="50" charset="-128"/>
              </a:defRPr>
            </a:lvl4pPr>
            <a:lvl5pPr>
              <a:lnSpc>
                <a:spcPct val="100000"/>
              </a:lnSpc>
              <a:spcBef>
                <a:spcPts val="0"/>
              </a:spcBef>
              <a:spcAft>
                <a:spcPts val="300"/>
              </a:spcAft>
              <a:defRPr sz="1200">
                <a:latin typeface="Meiryo UI" panose="020B0604030504040204" pitchFamily="50" charset="-128"/>
                <a:ea typeface="Meiryo UI" panose="020B0604030504040204" pitchFamily="50" charset="-128"/>
              </a:defRPr>
            </a:lvl5pPr>
          </a:lstStyle>
          <a:p>
            <a:pPr lvl="0"/>
            <a:r>
              <a:rPr kumimoji="1" lang="ja-JP" altLang="en-US" dirty="0" smtClean="0"/>
              <a:t>マスター テキストの書式設定</a:t>
            </a:r>
          </a:p>
          <a:p>
            <a:pPr lvl="1"/>
            <a:r>
              <a:rPr kumimoji="1" lang="ja-JP" altLang="en-US" dirty="0" smtClean="0"/>
              <a:t>第 </a:t>
            </a:r>
            <a:r>
              <a:rPr kumimoji="1" lang="en-US" altLang="ja-JP" dirty="0" smtClean="0"/>
              <a:t>2 </a:t>
            </a:r>
            <a:r>
              <a:rPr kumimoji="1" lang="ja-JP" altLang="en-US" dirty="0" smtClean="0"/>
              <a:t>レベル</a:t>
            </a:r>
          </a:p>
          <a:p>
            <a:pPr lvl="2"/>
            <a:r>
              <a:rPr kumimoji="1" lang="ja-JP" altLang="en-US" dirty="0" smtClean="0"/>
              <a:t>第 </a:t>
            </a:r>
            <a:r>
              <a:rPr kumimoji="1" lang="en-US" altLang="ja-JP" dirty="0" smtClean="0"/>
              <a:t>3 </a:t>
            </a:r>
            <a:r>
              <a:rPr kumimoji="1" lang="ja-JP" altLang="en-US" dirty="0" smtClean="0"/>
              <a:t>レベル</a:t>
            </a:r>
          </a:p>
          <a:p>
            <a:pPr lvl="3"/>
            <a:r>
              <a:rPr kumimoji="1" lang="ja-JP" altLang="en-US" dirty="0" smtClean="0"/>
              <a:t>第 </a:t>
            </a:r>
            <a:r>
              <a:rPr kumimoji="1" lang="en-US" altLang="ja-JP" dirty="0" smtClean="0"/>
              <a:t>4 </a:t>
            </a:r>
            <a:r>
              <a:rPr kumimoji="1" lang="ja-JP" altLang="en-US" dirty="0" smtClean="0"/>
              <a:t>レベル</a:t>
            </a:r>
          </a:p>
          <a:p>
            <a:pPr lvl="4"/>
            <a:r>
              <a:rPr kumimoji="1" lang="ja-JP" altLang="en-US" dirty="0" smtClean="0"/>
              <a:t>第 </a:t>
            </a:r>
            <a:r>
              <a:rPr kumimoji="1" lang="en-US" altLang="ja-JP" dirty="0" smtClean="0"/>
              <a:t>5 </a:t>
            </a:r>
            <a:r>
              <a:rPr kumimoji="1" lang="ja-JP" altLang="en-US" dirty="0" smtClean="0"/>
              <a:t>レベル</a:t>
            </a:r>
            <a:endParaRPr kumimoji="1" lang="ja-JP" altLang="en-US" dirty="0"/>
          </a:p>
        </p:txBody>
      </p:sp>
      <p:sp>
        <p:nvSpPr>
          <p:cNvPr id="9" name="コンテンツ プレースホルダー 3"/>
          <p:cNvSpPr>
            <a:spLocks noGrp="1"/>
          </p:cNvSpPr>
          <p:nvPr>
            <p:ph sz="half" idx="13"/>
          </p:nvPr>
        </p:nvSpPr>
        <p:spPr>
          <a:xfrm>
            <a:off x="112437" y="924359"/>
            <a:ext cx="720000" cy="793667"/>
          </a:xfrm>
        </p:spPr>
        <p:txBody>
          <a:bodyPr/>
          <a:lstStyle/>
          <a:p>
            <a:pPr lvl="0"/>
            <a:r>
              <a:rPr kumimoji="1" lang="ja-JP" altLang="en-US" dirty="0" smtClean="0"/>
              <a:t>マスター テキストの書式設定</a:t>
            </a:r>
          </a:p>
          <a:p>
            <a:pPr lvl="1"/>
            <a:r>
              <a:rPr kumimoji="1" lang="ja-JP" altLang="en-US" dirty="0" smtClean="0"/>
              <a:t>第 </a:t>
            </a:r>
            <a:r>
              <a:rPr kumimoji="1" lang="en-US" altLang="ja-JP" dirty="0" smtClean="0"/>
              <a:t>2 </a:t>
            </a:r>
            <a:r>
              <a:rPr kumimoji="1" lang="ja-JP" altLang="en-US" dirty="0" smtClean="0"/>
              <a:t>レベル</a:t>
            </a:r>
          </a:p>
          <a:p>
            <a:pPr lvl="2"/>
            <a:r>
              <a:rPr kumimoji="1" lang="ja-JP" altLang="en-US" dirty="0" smtClean="0"/>
              <a:t>第 </a:t>
            </a:r>
            <a:r>
              <a:rPr kumimoji="1" lang="en-US" altLang="ja-JP" dirty="0" smtClean="0"/>
              <a:t>3 </a:t>
            </a:r>
            <a:r>
              <a:rPr kumimoji="1" lang="ja-JP" altLang="en-US" dirty="0" smtClean="0"/>
              <a:t>レベル</a:t>
            </a:r>
          </a:p>
          <a:p>
            <a:pPr lvl="3"/>
            <a:r>
              <a:rPr kumimoji="1" lang="ja-JP" altLang="en-US" dirty="0" smtClean="0"/>
              <a:t>第 </a:t>
            </a:r>
            <a:r>
              <a:rPr kumimoji="1" lang="en-US" altLang="ja-JP" dirty="0" smtClean="0"/>
              <a:t>4 </a:t>
            </a:r>
            <a:r>
              <a:rPr kumimoji="1" lang="ja-JP" altLang="en-US" dirty="0" smtClean="0"/>
              <a:t>レベル</a:t>
            </a:r>
          </a:p>
          <a:p>
            <a:pPr lvl="4"/>
            <a:r>
              <a:rPr kumimoji="1" lang="ja-JP" altLang="en-US" dirty="0" smtClean="0"/>
              <a:t>第 </a:t>
            </a:r>
            <a:r>
              <a:rPr kumimoji="1" lang="en-US" altLang="ja-JP" dirty="0" smtClean="0"/>
              <a:t>5 </a:t>
            </a:r>
            <a:r>
              <a:rPr kumimoji="1" lang="ja-JP" altLang="en-US" dirty="0" smtClean="0"/>
              <a:t>レベル</a:t>
            </a:r>
            <a:endParaRPr kumimoji="1" lang="ja-JP" altLang="en-US" dirty="0"/>
          </a:p>
        </p:txBody>
      </p:sp>
      <p:sp>
        <p:nvSpPr>
          <p:cNvPr id="10" name="コンテンツ プレースホルダー 3"/>
          <p:cNvSpPr>
            <a:spLocks noGrp="1"/>
          </p:cNvSpPr>
          <p:nvPr>
            <p:ph sz="half" idx="14"/>
          </p:nvPr>
        </p:nvSpPr>
        <p:spPr>
          <a:xfrm>
            <a:off x="927445" y="924359"/>
            <a:ext cx="8865912" cy="793667"/>
          </a:xfrm>
        </p:spPr>
        <p:txBody>
          <a:bodyPr anchor="ctr">
            <a:noAutofit/>
          </a:bodyPr>
          <a:lstStyle>
            <a:lvl1pPr>
              <a:defRPr sz="1600" b="1">
                <a:solidFill>
                  <a:schemeClr val="tx1">
                    <a:lumMod val="85000"/>
                    <a:lumOff val="15000"/>
                  </a:schemeClr>
                </a:solidFill>
                <a:latin typeface="Meiryo UI" panose="020B0604030504040204" pitchFamily="50" charset="-128"/>
                <a:ea typeface="Meiryo UI" panose="020B0604030504040204" pitchFamily="50" charset="-128"/>
              </a:defRPr>
            </a:lvl1pPr>
            <a:lvl2pPr>
              <a:defRPr sz="1600" b="1">
                <a:solidFill>
                  <a:schemeClr val="tx1">
                    <a:lumMod val="85000"/>
                    <a:lumOff val="15000"/>
                  </a:schemeClr>
                </a:solidFill>
                <a:latin typeface="Meiryo UI" panose="020B0604030504040204" pitchFamily="50" charset="-128"/>
                <a:ea typeface="Meiryo UI" panose="020B0604030504040204" pitchFamily="50" charset="-128"/>
              </a:defRPr>
            </a:lvl2pPr>
            <a:lvl3pPr>
              <a:defRPr sz="1600" b="1">
                <a:solidFill>
                  <a:schemeClr val="tx1">
                    <a:lumMod val="85000"/>
                    <a:lumOff val="15000"/>
                  </a:schemeClr>
                </a:solidFill>
                <a:latin typeface="Meiryo UI" panose="020B0604030504040204" pitchFamily="50" charset="-128"/>
                <a:ea typeface="Meiryo UI" panose="020B0604030504040204" pitchFamily="50" charset="-128"/>
              </a:defRPr>
            </a:lvl3pPr>
            <a:lvl4pPr>
              <a:defRPr sz="1600" b="1">
                <a:solidFill>
                  <a:schemeClr val="tx1">
                    <a:lumMod val="85000"/>
                    <a:lumOff val="15000"/>
                  </a:schemeClr>
                </a:solidFill>
                <a:latin typeface="Meiryo UI" panose="020B0604030504040204" pitchFamily="50" charset="-128"/>
                <a:ea typeface="Meiryo UI" panose="020B0604030504040204" pitchFamily="50" charset="-128"/>
              </a:defRPr>
            </a:lvl4pPr>
            <a:lvl5pPr>
              <a:defRPr sz="1600" b="1">
                <a:solidFill>
                  <a:schemeClr val="tx1">
                    <a:lumMod val="85000"/>
                    <a:lumOff val="15000"/>
                  </a:schemeClr>
                </a:solidFill>
                <a:latin typeface="Meiryo UI" panose="020B0604030504040204" pitchFamily="50" charset="-128"/>
                <a:ea typeface="Meiryo UI" panose="020B0604030504040204" pitchFamily="50" charset="-128"/>
              </a:defRPr>
            </a:lvl5pPr>
          </a:lstStyle>
          <a:p>
            <a:pPr lvl="0"/>
            <a:r>
              <a:rPr kumimoji="1" lang="ja-JP" altLang="en-US" dirty="0" smtClean="0"/>
              <a:t>マスター テキストの書式設定</a:t>
            </a:r>
          </a:p>
          <a:p>
            <a:pPr lvl="1"/>
            <a:r>
              <a:rPr kumimoji="1" lang="ja-JP" altLang="en-US" dirty="0" smtClean="0"/>
              <a:t>第 </a:t>
            </a:r>
            <a:r>
              <a:rPr kumimoji="1" lang="en-US" altLang="ja-JP" dirty="0" smtClean="0"/>
              <a:t>2 </a:t>
            </a:r>
            <a:r>
              <a:rPr kumimoji="1" lang="ja-JP" altLang="en-US" dirty="0" smtClean="0"/>
              <a:t>レベル</a:t>
            </a:r>
          </a:p>
          <a:p>
            <a:pPr lvl="2"/>
            <a:r>
              <a:rPr kumimoji="1" lang="ja-JP" altLang="en-US" dirty="0" smtClean="0"/>
              <a:t>第 </a:t>
            </a:r>
            <a:r>
              <a:rPr kumimoji="1" lang="en-US" altLang="ja-JP" dirty="0" smtClean="0"/>
              <a:t>3 </a:t>
            </a:r>
            <a:r>
              <a:rPr kumimoji="1" lang="ja-JP" altLang="en-US" dirty="0" smtClean="0"/>
              <a:t>レベル</a:t>
            </a:r>
          </a:p>
          <a:p>
            <a:pPr lvl="3"/>
            <a:r>
              <a:rPr kumimoji="1" lang="ja-JP" altLang="en-US" dirty="0" smtClean="0"/>
              <a:t>第 </a:t>
            </a:r>
            <a:r>
              <a:rPr kumimoji="1" lang="en-US" altLang="ja-JP" dirty="0" smtClean="0"/>
              <a:t>4 </a:t>
            </a:r>
            <a:r>
              <a:rPr kumimoji="1" lang="ja-JP" altLang="en-US" dirty="0" smtClean="0"/>
              <a:t>レベル</a:t>
            </a:r>
          </a:p>
          <a:p>
            <a:pPr lvl="4"/>
            <a:r>
              <a:rPr kumimoji="1" lang="ja-JP" altLang="en-US" dirty="0" smtClean="0"/>
              <a:t>第 </a:t>
            </a:r>
            <a:r>
              <a:rPr kumimoji="1" lang="en-US" altLang="ja-JP" dirty="0" smtClean="0"/>
              <a:t>5 </a:t>
            </a:r>
            <a:r>
              <a:rPr kumimoji="1" lang="ja-JP" altLang="en-US" dirty="0" smtClean="0"/>
              <a:t>レベル</a:t>
            </a:r>
            <a:endParaRPr kumimoji="1" lang="ja-JP" altLang="en-US" dirty="0"/>
          </a:p>
        </p:txBody>
      </p:sp>
      <p:sp>
        <p:nvSpPr>
          <p:cNvPr id="11" name="コンテンツ プレースホルダー 3"/>
          <p:cNvSpPr>
            <a:spLocks noGrp="1"/>
          </p:cNvSpPr>
          <p:nvPr>
            <p:ph sz="half" idx="15"/>
          </p:nvPr>
        </p:nvSpPr>
        <p:spPr>
          <a:xfrm>
            <a:off x="5048872" y="1816422"/>
            <a:ext cx="4804120" cy="5669756"/>
          </a:xfrm>
          <a:ln>
            <a:solidFill>
              <a:schemeClr val="accent1">
                <a:lumMod val="75000"/>
              </a:schemeClr>
            </a:solidFill>
            <a:prstDash val="sysDash"/>
          </a:ln>
        </p:spPr>
        <p:txBody>
          <a:bodyPr/>
          <a:lstStyle>
            <a:lvl1pPr>
              <a:lnSpc>
                <a:spcPct val="100000"/>
              </a:lnSpc>
              <a:defRPr/>
            </a:lvl1pPr>
            <a:lvl2pPr>
              <a:lnSpc>
                <a:spcPct val="100000"/>
              </a:lnSpc>
              <a:defRPr/>
            </a:lvl2pPr>
            <a:lvl3pPr>
              <a:lnSpc>
                <a:spcPct val="100000"/>
              </a:lnSpc>
              <a:defRPr/>
            </a:lvl3pPr>
            <a:lvl4pPr>
              <a:lnSpc>
                <a:spcPct val="100000"/>
              </a:lnSpc>
              <a:defRPr/>
            </a:lvl4pPr>
            <a:lvl5pPr>
              <a:lnSpc>
                <a:spcPct val="100000"/>
              </a:lnSpc>
              <a:defRPr/>
            </a:lvl5pPr>
          </a:lstStyle>
          <a:p>
            <a:pPr lvl="0"/>
            <a:r>
              <a:rPr kumimoji="1" lang="ja-JP" altLang="en-US" dirty="0" smtClean="0"/>
              <a:t>マスター テキストの書式設定</a:t>
            </a:r>
          </a:p>
          <a:p>
            <a:pPr lvl="1"/>
            <a:r>
              <a:rPr kumimoji="1" lang="ja-JP" altLang="en-US" dirty="0" smtClean="0"/>
              <a:t>第 </a:t>
            </a:r>
            <a:r>
              <a:rPr kumimoji="1" lang="en-US" altLang="ja-JP" dirty="0" smtClean="0"/>
              <a:t>2 </a:t>
            </a:r>
            <a:r>
              <a:rPr kumimoji="1" lang="ja-JP" altLang="en-US" dirty="0" smtClean="0"/>
              <a:t>レベル</a:t>
            </a:r>
          </a:p>
          <a:p>
            <a:pPr lvl="2"/>
            <a:r>
              <a:rPr kumimoji="1" lang="ja-JP" altLang="en-US" dirty="0" smtClean="0"/>
              <a:t>第 </a:t>
            </a:r>
            <a:r>
              <a:rPr kumimoji="1" lang="en-US" altLang="ja-JP" dirty="0" smtClean="0"/>
              <a:t>3 </a:t>
            </a:r>
            <a:r>
              <a:rPr kumimoji="1" lang="ja-JP" altLang="en-US" dirty="0" smtClean="0"/>
              <a:t>レベル</a:t>
            </a:r>
          </a:p>
          <a:p>
            <a:pPr lvl="3"/>
            <a:r>
              <a:rPr kumimoji="1" lang="ja-JP" altLang="en-US" dirty="0" smtClean="0"/>
              <a:t>第 </a:t>
            </a:r>
            <a:r>
              <a:rPr kumimoji="1" lang="en-US" altLang="ja-JP" dirty="0" smtClean="0"/>
              <a:t>4 </a:t>
            </a:r>
            <a:r>
              <a:rPr kumimoji="1" lang="ja-JP" altLang="en-US" dirty="0" smtClean="0"/>
              <a:t>レベル</a:t>
            </a:r>
          </a:p>
          <a:p>
            <a:pPr lvl="4"/>
            <a:r>
              <a:rPr kumimoji="1" lang="ja-JP" altLang="en-US" dirty="0" smtClean="0"/>
              <a:t>第 </a:t>
            </a:r>
            <a:r>
              <a:rPr kumimoji="1" lang="en-US" altLang="ja-JP" dirty="0" smtClean="0"/>
              <a:t>5 </a:t>
            </a:r>
            <a:r>
              <a:rPr kumimoji="1" lang="ja-JP" altLang="en-US" dirty="0" smtClean="0"/>
              <a:t>レベル</a:t>
            </a:r>
            <a:endParaRPr kumimoji="1" lang="ja-JP" altLang="en-US" dirty="0"/>
          </a:p>
        </p:txBody>
      </p:sp>
      <p:sp>
        <p:nvSpPr>
          <p:cNvPr id="6" name="スライド番号プレースホルダー 5"/>
          <p:cNvSpPr>
            <a:spLocks noGrp="1"/>
          </p:cNvSpPr>
          <p:nvPr>
            <p:ph type="sldNum" sz="quarter" idx="12"/>
          </p:nvPr>
        </p:nvSpPr>
        <p:spPr>
          <a:xfrm>
            <a:off x="8734114" y="109104"/>
            <a:ext cx="1118878" cy="402483"/>
          </a:xfrm>
          <a:solidFill>
            <a:schemeClr val="bg1"/>
          </a:solidFill>
        </p:spPr>
        <p:style>
          <a:lnRef idx="2">
            <a:schemeClr val="accent1"/>
          </a:lnRef>
          <a:fillRef idx="1">
            <a:schemeClr val="lt1"/>
          </a:fillRef>
          <a:effectRef idx="0">
            <a:schemeClr val="accent1"/>
          </a:effectRef>
          <a:fontRef idx="none"/>
        </p:style>
        <p:txBody>
          <a:bodyPr/>
          <a:lstStyle>
            <a:lvl1pPr algn="ctr">
              <a:defRPr b="1">
                <a:solidFill>
                  <a:schemeClr val="tx1"/>
                </a:solidFill>
                <a:latin typeface="Meiryo UI" panose="020B0604030504040204" pitchFamily="50" charset="-128"/>
                <a:ea typeface="Meiryo UI" panose="020B0604030504040204" pitchFamily="50" charset="-128"/>
              </a:defRPr>
            </a:lvl1pPr>
          </a:lstStyle>
          <a:p>
            <a:fld id="{370982FC-8480-46E8-A234-72C222607BBB}" type="slidenum">
              <a:rPr lang="ja-JP" altLang="en-US" smtClean="0"/>
              <a:pPr/>
              <a:t>‹#›</a:t>
            </a:fld>
            <a:endParaRPr lang="ja-JP" altLang="en-US" dirty="0"/>
          </a:p>
        </p:txBody>
      </p:sp>
    </p:spTree>
    <p:extLst>
      <p:ext uri="{BB962C8B-B14F-4D97-AF65-F5344CB8AC3E}">
        <p14:creationId xmlns:p14="http://schemas.microsoft.com/office/powerpoint/2010/main" val="1795708429"/>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userDrawn="1">
  <p:cSld name="2_2 つのコンテンツ">
    <p:spTree>
      <p:nvGrpSpPr>
        <p:cNvPr id="1" name=""/>
        <p:cNvGrpSpPr/>
        <p:nvPr/>
      </p:nvGrpSpPr>
      <p:grpSpPr>
        <a:xfrm>
          <a:off x="0" y="0"/>
          <a:ext cx="0" cy="0"/>
          <a:chOff x="0" y="0"/>
          <a:chExt cx="0" cy="0"/>
        </a:xfrm>
      </p:grpSpPr>
      <p:sp>
        <p:nvSpPr>
          <p:cNvPr id="4" name="コンテンツ プレースホルダー 3"/>
          <p:cNvSpPr>
            <a:spLocks noGrp="1"/>
          </p:cNvSpPr>
          <p:nvPr>
            <p:ph sz="half" idx="2"/>
          </p:nvPr>
        </p:nvSpPr>
        <p:spPr>
          <a:xfrm>
            <a:off x="72681" y="1816422"/>
            <a:ext cx="4804120" cy="5669756"/>
          </a:xfrm>
          <a:ln>
            <a:solidFill>
              <a:schemeClr val="accent1">
                <a:lumMod val="75000"/>
              </a:schemeClr>
            </a:solidFill>
            <a:prstDash val="dash"/>
          </a:ln>
        </p:spPr>
        <p:txBody>
          <a:bodyPr>
            <a:normAutofit/>
          </a:bodyPr>
          <a:lstStyle>
            <a:lvl1pPr>
              <a:lnSpc>
                <a:spcPct val="100000"/>
              </a:lnSpc>
              <a:spcBef>
                <a:spcPts val="0"/>
              </a:spcBef>
              <a:spcAft>
                <a:spcPts val="300"/>
              </a:spcAft>
              <a:defRPr sz="1200">
                <a:latin typeface="Meiryo UI" panose="020B0604030504040204" pitchFamily="50" charset="-128"/>
                <a:ea typeface="Meiryo UI" panose="020B0604030504040204" pitchFamily="50" charset="-128"/>
              </a:defRPr>
            </a:lvl1pPr>
            <a:lvl2pPr>
              <a:lnSpc>
                <a:spcPct val="100000"/>
              </a:lnSpc>
              <a:spcBef>
                <a:spcPts val="0"/>
              </a:spcBef>
              <a:spcAft>
                <a:spcPts val="300"/>
              </a:spcAft>
              <a:defRPr sz="1200">
                <a:latin typeface="Meiryo UI" panose="020B0604030504040204" pitchFamily="50" charset="-128"/>
                <a:ea typeface="Meiryo UI" panose="020B0604030504040204" pitchFamily="50" charset="-128"/>
              </a:defRPr>
            </a:lvl2pPr>
            <a:lvl3pPr>
              <a:lnSpc>
                <a:spcPct val="100000"/>
              </a:lnSpc>
              <a:spcBef>
                <a:spcPts val="0"/>
              </a:spcBef>
              <a:spcAft>
                <a:spcPts val="300"/>
              </a:spcAft>
              <a:defRPr sz="1200">
                <a:latin typeface="Meiryo UI" panose="020B0604030504040204" pitchFamily="50" charset="-128"/>
                <a:ea typeface="Meiryo UI" panose="020B0604030504040204" pitchFamily="50" charset="-128"/>
              </a:defRPr>
            </a:lvl3pPr>
            <a:lvl4pPr>
              <a:lnSpc>
                <a:spcPct val="100000"/>
              </a:lnSpc>
              <a:spcBef>
                <a:spcPts val="0"/>
              </a:spcBef>
              <a:spcAft>
                <a:spcPts val="300"/>
              </a:spcAft>
              <a:defRPr sz="1200">
                <a:latin typeface="Meiryo UI" panose="020B0604030504040204" pitchFamily="50" charset="-128"/>
                <a:ea typeface="Meiryo UI" panose="020B0604030504040204" pitchFamily="50" charset="-128"/>
              </a:defRPr>
            </a:lvl4pPr>
            <a:lvl5pPr>
              <a:lnSpc>
                <a:spcPct val="100000"/>
              </a:lnSpc>
              <a:spcBef>
                <a:spcPts val="0"/>
              </a:spcBef>
              <a:spcAft>
                <a:spcPts val="300"/>
              </a:spcAft>
              <a:defRPr sz="1200">
                <a:latin typeface="Meiryo UI" panose="020B0604030504040204" pitchFamily="50" charset="-128"/>
                <a:ea typeface="Meiryo UI" panose="020B0604030504040204" pitchFamily="50" charset="-128"/>
              </a:defRPr>
            </a:lvl5pPr>
          </a:lstStyle>
          <a:p>
            <a:pPr lvl="0"/>
            <a:r>
              <a:rPr kumimoji="1" lang="ja-JP" altLang="en-US" dirty="0" smtClean="0"/>
              <a:t>マスター テキストの書式設定</a:t>
            </a:r>
          </a:p>
          <a:p>
            <a:pPr lvl="1"/>
            <a:r>
              <a:rPr kumimoji="1" lang="ja-JP" altLang="en-US" dirty="0" smtClean="0"/>
              <a:t>第 </a:t>
            </a:r>
            <a:r>
              <a:rPr kumimoji="1" lang="en-US" altLang="ja-JP" dirty="0" smtClean="0"/>
              <a:t>2 </a:t>
            </a:r>
            <a:r>
              <a:rPr kumimoji="1" lang="ja-JP" altLang="en-US" dirty="0" smtClean="0"/>
              <a:t>レベル</a:t>
            </a:r>
          </a:p>
          <a:p>
            <a:pPr lvl="2"/>
            <a:r>
              <a:rPr kumimoji="1" lang="ja-JP" altLang="en-US" dirty="0" smtClean="0"/>
              <a:t>第 </a:t>
            </a:r>
            <a:r>
              <a:rPr kumimoji="1" lang="en-US" altLang="ja-JP" dirty="0" smtClean="0"/>
              <a:t>3 </a:t>
            </a:r>
            <a:r>
              <a:rPr kumimoji="1" lang="ja-JP" altLang="en-US" dirty="0" smtClean="0"/>
              <a:t>レベル</a:t>
            </a:r>
          </a:p>
          <a:p>
            <a:pPr lvl="3"/>
            <a:r>
              <a:rPr kumimoji="1" lang="ja-JP" altLang="en-US" dirty="0" smtClean="0"/>
              <a:t>第 </a:t>
            </a:r>
            <a:r>
              <a:rPr kumimoji="1" lang="en-US" altLang="ja-JP" dirty="0" smtClean="0"/>
              <a:t>4 </a:t>
            </a:r>
            <a:r>
              <a:rPr kumimoji="1" lang="ja-JP" altLang="en-US" dirty="0" smtClean="0"/>
              <a:t>レベル</a:t>
            </a:r>
          </a:p>
          <a:p>
            <a:pPr lvl="4"/>
            <a:r>
              <a:rPr kumimoji="1" lang="ja-JP" altLang="en-US" dirty="0" smtClean="0"/>
              <a:t>第 </a:t>
            </a:r>
            <a:r>
              <a:rPr kumimoji="1" lang="en-US" altLang="ja-JP" dirty="0" smtClean="0"/>
              <a:t>5 </a:t>
            </a:r>
            <a:r>
              <a:rPr kumimoji="1" lang="ja-JP" altLang="en-US" dirty="0" smtClean="0"/>
              <a:t>レベル</a:t>
            </a:r>
            <a:endParaRPr kumimoji="1" lang="ja-JP" altLang="en-US" dirty="0"/>
          </a:p>
        </p:txBody>
      </p:sp>
      <p:sp>
        <p:nvSpPr>
          <p:cNvPr id="9" name="コンテンツ プレースホルダー 3"/>
          <p:cNvSpPr>
            <a:spLocks noGrp="1"/>
          </p:cNvSpPr>
          <p:nvPr>
            <p:ph sz="half" idx="13"/>
          </p:nvPr>
        </p:nvSpPr>
        <p:spPr>
          <a:xfrm>
            <a:off x="112437" y="924359"/>
            <a:ext cx="720000" cy="793667"/>
          </a:xfrm>
        </p:spPr>
        <p:txBody>
          <a:bodyPr/>
          <a:lstStyle/>
          <a:p>
            <a:pPr lvl="0"/>
            <a:r>
              <a:rPr kumimoji="1" lang="ja-JP" altLang="en-US" dirty="0" smtClean="0"/>
              <a:t>マスター テキストの書式設定</a:t>
            </a:r>
          </a:p>
          <a:p>
            <a:pPr lvl="1"/>
            <a:r>
              <a:rPr kumimoji="1" lang="ja-JP" altLang="en-US" dirty="0" smtClean="0"/>
              <a:t>第 </a:t>
            </a:r>
            <a:r>
              <a:rPr kumimoji="1" lang="en-US" altLang="ja-JP" dirty="0" smtClean="0"/>
              <a:t>2 </a:t>
            </a:r>
            <a:r>
              <a:rPr kumimoji="1" lang="ja-JP" altLang="en-US" dirty="0" smtClean="0"/>
              <a:t>レベル</a:t>
            </a:r>
          </a:p>
          <a:p>
            <a:pPr lvl="2"/>
            <a:r>
              <a:rPr kumimoji="1" lang="ja-JP" altLang="en-US" dirty="0" smtClean="0"/>
              <a:t>第 </a:t>
            </a:r>
            <a:r>
              <a:rPr kumimoji="1" lang="en-US" altLang="ja-JP" dirty="0" smtClean="0"/>
              <a:t>3 </a:t>
            </a:r>
            <a:r>
              <a:rPr kumimoji="1" lang="ja-JP" altLang="en-US" dirty="0" smtClean="0"/>
              <a:t>レベル</a:t>
            </a:r>
          </a:p>
          <a:p>
            <a:pPr lvl="3"/>
            <a:r>
              <a:rPr kumimoji="1" lang="ja-JP" altLang="en-US" dirty="0" smtClean="0"/>
              <a:t>第 </a:t>
            </a:r>
            <a:r>
              <a:rPr kumimoji="1" lang="en-US" altLang="ja-JP" dirty="0" smtClean="0"/>
              <a:t>4 </a:t>
            </a:r>
            <a:r>
              <a:rPr kumimoji="1" lang="ja-JP" altLang="en-US" dirty="0" smtClean="0"/>
              <a:t>レベル</a:t>
            </a:r>
          </a:p>
          <a:p>
            <a:pPr lvl="4"/>
            <a:r>
              <a:rPr kumimoji="1" lang="ja-JP" altLang="en-US" dirty="0" smtClean="0"/>
              <a:t>第 </a:t>
            </a:r>
            <a:r>
              <a:rPr kumimoji="1" lang="en-US" altLang="ja-JP" dirty="0" smtClean="0"/>
              <a:t>5 </a:t>
            </a:r>
            <a:r>
              <a:rPr kumimoji="1" lang="ja-JP" altLang="en-US" dirty="0" smtClean="0"/>
              <a:t>レベル</a:t>
            </a:r>
            <a:endParaRPr kumimoji="1" lang="ja-JP" altLang="en-US" dirty="0"/>
          </a:p>
        </p:txBody>
      </p:sp>
      <p:sp>
        <p:nvSpPr>
          <p:cNvPr id="10" name="コンテンツ プレースホルダー 3"/>
          <p:cNvSpPr>
            <a:spLocks noGrp="1"/>
          </p:cNvSpPr>
          <p:nvPr>
            <p:ph sz="half" idx="14"/>
          </p:nvPr>
        </p:nvSpPr>
        <p:spPr>
          <a:xfrm>
            <a:off x="927445" y="924359"/>
            <a:ext cx="8865912" cy="793667"/>
          </a:xfrm>
        </p:spPr>
        <p:txBody>
          <a:bodyPr anchor="ctr">
            <a:noAutofit/>
          </a:bodyPr>
          <a:lstStyle>
            <a:lvl1pPr>
              <a:defRPr sz="1600" b="1">
                <a:solidFill>
                  <a:schemeClr val="tx1">
                    <a:lumMod val="85000"/>
                    <a:lumOff val="15000"/>
                  </a:schemeClr>
                </a:solidFill>
                <a:latin typeface="Meiryo UI" panose="020B0604030504040204" pitchFamily="50" charset="-128"/>
                <a:ea typeface="Meiryo UI" panose="020B0604030504040204" pitchFamily="50" charset="-128"/>
              </a:defRPr>
            </a:lvl1pPr>
            <a:lvl2pPr>
              <a:defRPr sz="1600" b="1">
                <a:solidFill>
                  <a:schemeClr val="tx1">
                    <a:lumMod val="85000"/>
                    <a:lumOff val="15000"/>
                  </a:schemeClr>
                </a:solidFill>
                <a:latin typeface="Meiryo UI" panose="020B0604030504040204" pitchFamily="50" charset="-128"/>
                <a:ea typeface="Meiryo UI" panose="020B0604030504040204" pitchFamily="50" charset="-128"/>
              </a:defRPr>
            </a:lvl2pPr>
            <a:lvl3pPr>
              <a:defRPr sz="1600" b="1">
                <a:solidFill>
                  <a:schemeClr val="tx1">
                    <a:lumMod val="85000"/>
                    <a:lumOff val="15000"/>
                  </a:schemeClr>
                </a:solidFill>
                <a:latin typeface="Meiryo UI" panose="020B0604030504040204" pitchFamily="50" charset="-128"/>
                <a:ea typeface="Meiryo UI" panose="020B0604030504040204" pitchFamily="50" charset="-128"/>
              </a:defRPr>
            </a:lvl3pPr>
            <a:lvl4pPr>
              <a:defRPr sz="1600" b="1">
                <a:solidFill>
                  <a:schemeClr val="tx1">
                    <a:lumMod val="85000"/>
                    <a:lumOff val="15000"/>
                  </a:schemeClr>
                </a:solidFill>
                <a:latin typeface="Meiryo UI" panose="020B0604030504040204" pitchFamily="50" charset="-128"/>
                <a:ea typeface="Meiryo UI" panose="020B0604030504040204" pitchFamily="50" charset="-128"/>
              </a:defRPr>
            </a:lvl4pPr>
            <a:lvl5pPr>
              <a:defRPr sz="1600" b="1">
                <a:solidFill>
                  <a:schemeClr val="tx1">
                    <a:lumMod val="85000"/>
                    <a:lumOff val="15000"/>
                  </a:schemeClr>
                </a:solidFill>
                <a:latin typeface="Meiryo UI" panose="020B0604030504040204" pitchFamily="50" charset="-128"/>
                <a:ea typeface="Meiryo UI" panose="020B0604030504040204" pitchFamily="50" charset="-128"/>
              </a:defRPr>
            </a:lvl5pPr>
          </a:lstStyle>
          <a:p>
            <a:pPr lvl="0"/>
            <a:r>
              <a:rPr kumimoji="1" lang="ja-JP" altLang="en-US" dirty="0" smtClean="0"/>
              <a:t>マスター テキストの書式設定</a:t>
            </a:r>
          </a:p>
          <a:p>
            <a:pPr lvl="1"/>
            <a:r>
              <a:rPr kumimoji="1" lang="ja-JP" altLang="en-US" dirty="0" smtClean="0"/>
              <a:t>第 </a:t>
            </a:r>
            <a:r>
              <a:rPr kumimoji="1" lang="en-US" altLang="ja-JP" dirty="0" smtClean="0"/>
              <a:t>2 </a:t>
            </a:r>
            <a:r>
              <a:rPr kumimoji="1" lang="ja-JP" altLang="en-US" dirty="0" smtClean="0"/>
              <a:t>レベル</a:t>
            </a:r>
          </a:p>
          <a:p>
            <a:pPr lvl="2"/>
            <a:r>
              <a:rPr kumimoji="1" lang="ja-JP" altLang="en-US" dirty="0" smtClean="0"/>
              <a:t>第 </a:t>
            </a:r>
            <a:r>
              <a:rPr kumimoji="1" lang="en-US" altLang="ja-JP" dirty="0" smtClean="0"/>
              <a:t>3 </a:t>
            </a:r>
            <a:r>
              <a:rPr kumimoji="1" lang="ja-JP" altLang="en-US" dirty="0" smtClean="0"/>
              <a:t>レベル</a:t>
            </a:r>
          </a:p>
          <a:p>
            <a:pPr lvl="3"/>
            <a:r>
              <a:rPr kumimoji="1" lang="ja-JP" altLang="en-US" dirty="0" smtClean="0"/>
              <a:t>第 </a:t>
            </a:r>
            <a:r>
              <a:rPr kumimoji="1" lang="en-US" altLang="ja-JP" dirty="0" smtClean="0"/>
              <a:t>4 </a:t>
            </a:r>
            <a:r>
              <a:rPr kumimoji="1" lang="ja-JP" altLang="en-US" dirty="0" smtClean="0"/>
              <a:t>レベル</a:t>
            </a:r>
          </a:p>
          <a:p>
            <a:pPr lvl="4"/>
            <a:r>
              <a:rPr kumimoji="1" lang="ja-JP" altLang="en-US" dirty="0" smtClean="0"/>
              <a:t>第 </a:t>
            </a:r>
            <a:r>
              <a:rPr kumimoji="1" lang="en-US" altLang="ja-JP" dirty="0" smtClean="0"/>
              <a:t>5 </a:t>
            </a:r>
            <a:r>
              <a:rPr kumimoji="1" lang="ja-JP" altLang="en-US" dirty="0" smtClean="0"/>
              <a:t>レベル</a:t>
            </a:r>
            <a:endParaRPr kumimoji="1" lang="ja-JP" altLang="en-US" dirty="0"/>
          </a:p>
        </p:txBody>
      </p:sp>
      <p:sp>
        <p:nvSpPr>
          <p:cNvPr id="11" name="コンテンツ プレースホルダー 3"/>
          <p:cNvSpPr>
            <a:spLocks noGrp="1"/>
          </p:cNvSpPr>
          <p:nvPr>
            <p:ph sz="half" idx="15"/>
          </p:nvPr>
        </p:nvSpPr>
        <p:spPr>
          <a:xfrm>
            <a:off x="5048872" y="1816422"/>
            <a:ext cx="4804120" cy="5669756"/>
          </a:xfrm>
          <a:ln>
            <a:solidFill>
              <a:schemeClr val="accent1">
                <a:lumMod val="75000"/>
              </a:schemeClr>
            </a:solidFill>
            <a:prstDash val="sysDash"/>
          </a:ln>
        </p:spPr>
        <p:txBody>
          <a:bodyPr/>
          <a:lstStyle>
            <a:lvl1pPr>
              <a:lnSpc>
                <a:spcPct val="100000"/>
              </a:lnSpc>
              <a:defRPr/>
            </a:lvl1pPr>
            <a:lvl2pPr>
              <a:lnSpc>
                <a:spcPct val="100000"/>
              </a:lnSpc>
              <a:defRPr/>
            </a:lvl2pPr>
            <a:lvl3pPr>
              <a:lnSpc>
                <a:spcPct val="100000"/>
              </a:lnSpc>
              <a:defRPr/>
            </a:lvl3pPr>
            <a:lvl4pPr>
              <a:lnSpc>
                <a:spcPct val="100000"/>
              </a:lnSpc>
              <a:defRPr/>
            </a:lvl4pPr>
            <a:lvl5pPr>
              <a:lnSpc>
                <a:spcPct val="100000"/>
              </a:lnSpc>
              <a:defRPr/>
            </a:lvl5pPr>
          </a:lstStyle>
          <a:p>
            <a:pPr lvl="0"/>
            <a:r>
              <a:rPr kumimoji="1" lang="ja-JP" altLang="en-US" dirty="0" smtClean="0"/>
              <a:t>マスター テキストの書式設定</a:t>
            </a:r>
          </a:p>
          <a:p>
            <a:pPr lvl="1"/>
            <a:r>
              <a:rPr kumimoji="1" lang="ja-JP" altLang="en-US" dirty="0" smtClean="0"/>
              <a:t>第 </a:t>
            </a:r>
            <a:r>
              <a:rPr kumimoji="1" lang="en-US" altLang="ja-JP" dirty="0" smtClean="0"/>
              <a:t>2 </a:t>
            </a:r>
            <a:r>
              <a:rPr kumimoji="1" lang="ja-JP" altLang="en-US" dirty="0" smtClean="0"/>
              <a:t>レベル</a:t>
            </a:r>
          </a:p>
          <a:p>
            <a:pPr lvl="2"/>
            <a:r>
              <a:rPr kumimoji="1" lang="ja-JP" altLang="en-US" dirty="0" smtClean="0"/>
              <a:t>第 </a:t>
            </a:r>
            <a:r>
              <a:rPr kumimoji="1" lang="en-US" altLang="ja-JP" dirty="0" smtClean="0"/>
              <a:t>3 </a:t>
            </a:r>
            <a:r>
              <a:rPr kumimoji="1" lang="ja-JP" altLang="en-US" dirty="0" smtClean="0"/>
              <a:t>レベル</a:t>
            </a:r>
          </a:p>
          <a:p>
            <a:pPr lvl="3"/>
            <a:r>
              <a:rPr kumimoji="1" lang="ja-JP" altLang="en-US" dirty="0" smtClean="0"/>
              <a:t>第 </a:t>
            </a:r>
            <a:r>
              <a:rPr kumimoji="1" lang="en-US" altLang="ja-JP" dirty="0" smtClean="0"/>
              <a:t>4 </a:t>
            </a:r>
            <a:r>
              <a:rPr kumimoji="1" lang="ja-JP" altLang="en-US" dirty="0" smtClean="0"/>
              <a:t>レベル</a:t>
            </a:r>
          </a:p>
          <a:p>
            <a:pPr lvl="4"/>
            <a:r>
              <a:rPr kumimoji="1" lang="ja-JP" altLang="en-US" dirty="0" smtClean="0"/>
              <a:t>第 </a:t>
            </a:r>
            <a:r>
              <a:rPr kumimoji="1" lang="en-US" altLang="ja-JP" dirty="0" smtClean="0"/>
              <a:t>5 </a:t>
            </a:r>
            <a:r>
              <a:rPr kumimoji="1" lang="ja-JP" altLang="en-US" dirty="0" smtClean="0"/>
              <a:t>レベル</a:t>
            </a:r>
            <a:endParaRPr kumimoji="1" lang="ja-JP" altLang="en-US" dirty="0"/>
          </a:p>
        </p:txBody>
      </p:sp>
      <p:sp>
        <p:nvSpPr>
          <p:cNvPr id="6" name="スライド番号プレースホルダー 5"/>
          <p:cNvSpPr>
            <a:spLocks noGrp="1"/>
          </p:cNvSpPr>
          <p:nvPr>
            <p:ph type="sldNum" sz="quarter" idx="12"/>
          </p:nvPr>
        </p:nvSpPr>
        <p:spPr>
          <a:xfrm>
            <a:off x="8734114" y="109104"/>
            <a:ext cx="1118878" cy="402483"/>
          </a:xfrm>
          <a:solidFill>
            <a:schemeClr val="bg1"/>
          </a:solidFill>
        </p:spPr>
        <p:style>
          <a:lnRef idx="2">
            <a:schemeClr val="accent1"/>
          </a:lnRef>
          <a:fillRef idx="1">
            <a:schemeClr val="lt1"/>
          </a:fillRef>
          <a:effectRef idx="0">
            <a:schemeClr val="accent1"/>
          </a:effectRef>
          <a:fontRef idx="none"/>
        </p:style>
        <p:txBody>
          <a:bodyPr/>
          <a:lstStyle>
            <a:lvl1pPr algn="ctr">
              <a:defRPr b="1">
                <a:solidFill>
                  <a:schemeClr val="tx1"/>
                </a:solidFill>
                <a:latin typeface="Meiryo UI" panose="020B0604030504040204" pitchFamily="50" charset="-128"/>
                <a:ea typeface="Meiryo UI" panose="020B0604030504040204" pitchFamily="50" charset="-128"/>
              </a:defRPr>
            </a:lvl1pPr>
          </a:lstStyle>
          <a:p>
            <a:fld id="{370982FC-8480-46E8-A234-72C222607BBB}" type="slidenum">
              <a:rPr lang="ja-JP" altLang="en-US" smtClean="0"/>
              <a:pPr/>
              <a:t>‹#›</a:t>
            </a:fld>
            <a:endParaRPr lang="ja-JP" altLang="en-US" dirty="0"/>
          </a:p>
        </p:txBody>
      </p:sp>
    </p:spTree>
    <p:extLst>
      <p:ext uri="{BB962C8B-B14F-4D97-AF65-F5344CB8AC3E}">
        <p14:creationId xmlns:p14="http://schemas.microsoft.com/office/powerpoint/2010/main" val="2768593747"/>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userDrawn="1">
  <p:cSld name="3_2 つのコンテンツ">
    <p:spTree>
      <p:nvGrpSpPr>
        <p:cNvPr id="1" name=""/>
        <p:cNvGrpSpPr/>
        <p:nvPr/>
      </p:nvGrpSpPr>
      <p:grpSpPr>
        <a:xfrm>
          <a:off x="0" y="0"/>
          <a:ext cx="0" cy="0"/>
          <a:chOff x="0" y="0"/>
          <a:chExt cx="0" cy="0"/>
        </a:xfrm>
      </p:grpSpPr>
      <p:sp>
        <p:nvSpPr>
          <p:cNvPr id="4" name="コンテンツ プレースホルダー 3"/>
          <p:cNvSpPr>
            <a:spLocks noGrp="1"/>
          </p:cNvSpPr>
          <p:nvPr>
            <p:ph sz="half" idx="2"/>
          </p:nvPr>
        </p:nvSpPr>
        <p:spPr>
          <a:xfrm>
            <a:off x="72681" y="1816422"/>
            <a:ext cx="4804120" cy="5669756"/>
          </a:xfrm>
          <a:ln>
            <a:solidFill>
              <a:schemeClr val="accent1">
                <a:lumMod val="75000"/>
              </a:schemeClr>
            </a:solidFill>
            <a:prstDash val="dash"/>
          </a:ln>
        </p:spPr>
        <p:txBody>
          <a:bodyPr>
            <a:normAutofit/>
          </a:bodyPr>
          <a:lstStyle>
            <a:lvl1pPr>
              <a:lnSpc>
                <a:spcPct val="100000"/>
              </a:lnSpc>
              <a:spcBef>
                <a:spcPts val="0"/>
              </a:spcBef>
              <a:spcAft>
                <a:spcPts val="300"/>
              </a:spcAft>
              <a:defRPr sz="1200">
                <a:latin typeface="Meiryo UI" panose="020B0604030504040204" pitchFamily="50" charset="-128"/>
                <a:ea typeface="Meiryo UI" panose="020B0604030504040204" pitchFamily="50" charset="-128"/>
              </a:defRPr>
            </a:lvl1pPr>
            <a:lvl2pPr>
              <a:lnSpc>
                <a:spcPct val="100000"/>
              </a:lnSpc>
              <a:spcBef>
                <a:spcPts val="0"/>
              </a:spcBef>
              <a:spcAft>
                <a:spcPts val="300"/>
              </a:spcAft>
              <a:defRPr sz="1200">
                <a:latin typeface="Meiryo UI" panose="020B0604030504040204" pitchFamily="50" charset="-128"/>
                <a:ea typeface="Meiryo UI" panose="020B0604030504040204" pitchFamily="50" charset="-128"/>
              </a:defRPr>
            </a:lvl2pPr>
            <a:lvl3pPr>
              <a:lnSpc>
                <a:spcPct val="100000"/>
              </a:lnSpc>
              <a:spcBef>
                <a:spcPts val="0"/>
              </a:spcBef>
              <a:spcAft>
                <a:spcPts val="300"/>
              </a:spcAft>
              <a:defRPr sz="1200">
                <a:latin typeface="Meiryo UI" panose="020B0604030504040204" pitchFamily="50" charset="-128"/>
                <a:ea typeface="Meiryo UI" panose="020B0604030504040204" pitchFamily="50" charset="-128"/>
              </a:defRPr>
            </a:lvl3pPr>
            <a:lvl4pPr>
              <a:lnSpc>
                <a:spcPct val="100000"/>
              </a:lnSpc>
              <a:spcBef>
                <a:spcPts val="0"/>
              </a:spcBef>
              <a:spcAft>
                <a:spcPts val="300"/>
              </a:spcAft>
              <a:defRPr sz="1200">
                <a:latin typeface="Meiryo UI" panose="020B0604030504040204" pitchFamily="50" charset="-128"/>
                <a:ea typeface="Meiryo UI" panose="020B0604030504040204" pitchFamily="50" charset="-128"/>
              </a:defRPr>
            </a:lvl4pPr>
            <a:lvl5pPr>
              <a:lnSpc>
                <a:spcPct val="100000"/>
              </a:lnSpc>
              <a:spcBef>
                <a:spcPts val="0"/>
              </a:spcBef>
              <a:spcAft>
                <a:spcPts val="300"/>
              </a:spcAft>
              <a:defRPr sz="1200">
                <a:latin typeface="Meiryo UI" panose="020B0604030504040204" pitchFamily="50" charset="-128"/>
                <a:ea typeface="Meiryo UI" panose="020B0604030504040204" pitchFamily="50" charset="-128"/>
              </a:defRPr>
            </a:lvl5pPr>
          </a:lstStyle>
          <a:p>
            <a:pPr lvl="0"/>
            <a:r>
              <a:rPr kumimoji="1" lang="ja-JP" altLang="en-US" dirty="0" smtClean="0"/>
              <a:t>マスター テキストの書式設定</a:t>
            </a:r>
          </a:p>
          <a:p>
            <a:pPr lvl="1"/>
            <a:r>
              <a:rPr kumimoji="1" lang="ja-JP" altLang="en-US" dirty="0" smtClean="0"/>
              <a:t>第 </a:t>
            </a:r>
            <a:r>
              <a:rPr kumimoji="1" lang="en-US" altLang="ja-JP" dirty="0" smtClean="0"/>
              <a:t>2 </a:t>
            </a:r>
            <a:r>
              <a:rPr kumimoji="1" lang="ja-JP" altLang="en-US" dirty="0" smtClean="0"/>
              <a:t>レベル</a:t>
            </a:r>
          </a:p>
          <a:p>
            <a:pPr lvl="2"/>
            <a:r>
              <a:rPr kumimoji="1" lang="ja-JP" altLang="en-US" dirty="0" smtClean="0"/>
              <a:t>第 </a:t>
            </a:r>
            <a:r>
              <a:rPr kumimoji="1" lang="en-US" altLang="ja-JP" dirty="0" smtClean="0"/>
              <a:t>3 </a:t>
            </a:r>
            <a:r>
              <a:rPr kumimoji="1" lang="ja-JP" altLang="en-US" dirty="0" smtClean="0"/>
              <a:t>レベル</a:t>
            </a:r>
          </a:p>
          <a:p>
            <a:pPr lvl="3"/>
            <a:r>
              <a:rPr kumimoji="1" lang="ja-JP" altLang="en-US" dirty="0" smtClean="0"/>
              <a:t>第 </a:t>
            </a:r>
            <a:r>
              <a:rPr kumimoji="1" lang="en-US" altLang="ja-JP" dirty="0" smtClean="0"/>
              <a:t>4 </a:t>
            </a:r>
            <a:r>
              <a:rPr kumimoji="1" lang="ja-JP" altLang="en-US" dirty="0" smtClean="0"/>
              <a:t>レベル</a:t>
            </a:r>
          </a:p>
          <a:p>
            <a:pPr lvl="4"/>
            <a:r>
              <a:rPr kumimoji="1" lang="ja-JP" altLang="en-US" dirty="0" smtClean="0"/>
              <a:t>第 </a:t>
            </a:r>
            <a:r>
              <a:rPr kumimoji="1" lang="en-US" altLang="ja-JP" dirty="0" smtClean="0"/>
              <a:t>5 </a:t>
            </a:r>
            <a:r>
              <a:rPr kumimoji="1" lang="ja-JP" altLang="en-US" dirty="0" smtClean="0"/>
              <a:t>レベル</a:t>
            </a:r>
            <a:endParaRPr kumimoji="1" lang="ja-JP" altLang="en-US" dirty="0"/>
          </a:p>
        </p:txBody>
      </p:sp>
      <p:sp>
        <p:nvSpPr>
          <p:cNvPr id="9" name="コンテンツ プレースホルダー 3"/>
          <p:cNvSpPr>
            <a:spLocks noGrp="1"/>
          </p:cNvSpPr>
          <p:nvPr>
            <p:ph sz="half" idx="13"/>
          </p:nvPr>
        </p:nvSpPr>
        <p:spPr>
          <a:xfrm>
            <a:off x="112437" y="924359"/>
            <a:ext cx="720000" cy="793667"/>
          </a:xfrm>
        </p:spPr>
        <p:txBody>
          <a:bodyPr/>
          <a:lstStyle/>
          <a:p>
            <a:pPr lvl="0"/>
            <a:r>
              <a:rPr kumimoji="1" lang="ja-JP" altLang="en-US" dirty="0" smtClean="0"/>
              <a:t>マスター テキストの書式設定</a:t>
            </a:r>
          </a:p>
          <a:p>
            <a:pPr lvl="1"/>
            <a:r>
              <a:rPr kumimoji="1" lang="ja-JP" altLang="en-US" dirty="0" smtClean="0"/>
              <a:t>第 </a:t>
            </a:r>
            <a:r>
              <a:rPr kumimoji="1" lang="en-US" altLang="ja-JP" dirty="0" smtClean="0"/>
              <a:t>2 </a:t>
            </a:r>
            <a:r>
              <a:rPr kumimoji="1" lang="ja-JP" altLang="en-US" dirty="0" smtClean="0"/>
              <a:t>レベル</a:t>
            </a:r>
          </a:p>
          <a:p>
            <a:pPr lvl="2"/>
            <a:r>
              <a:rPr kumimoji="1" lang="ja-JP" altLang="en-US" dirty="0" smtClean="0"/>
              <a:t>第 </a:t>
            </a:r>
            <a:r>
              <a:rPr kumimoji="1" lang="en-US" altLang="ja-JP" dirty="0" smtClean="0"/>
              <a:t>3 </a:t>
            </a:r>
            <a:r>
              <a:rPr kumimoji="1" lang="ja-JP" altLang="en-US" dirty="0" smtClean="0"/>
              <a:t>レベル</a:t>
            </a:r>
          </a:p>
          <a:p>
            <a:pPr lvl="3"/>
            <a:r>
              <a:rPr kumimoji="1" lang="ja-JP" altLang="en-US" dirty="0" smtClean="0"/>
              <a:t>第 </a:t>
            </a:r>
            <a:r>
              <a:rPr kumimoji="1" lang="en-US" altLang="ja-JP" dirty="0" smtClean="0"/>
              <a:t>4 </a:t>
            </a:r>
            <a:r>
              <a:rPr kumimoji="1" lang="ja-JP" altLang="en-US" dirty="0" smtClean="0"/>
              <a:t>レベル</a:t>
            </a:r>
          </a:p>
          <a:p>
            <a:pPr lvl="4"/>
            <a:r>
              <a:rPr kumimoji="1" lang="ja-JP" altLang="en-US" dirty="0" smtClean="0"/>
              <a:t>第 </a:t>
            </a:r>
            <a:r>
              <a:rPr kumimoji="1" lang="en-US" altLang="ja-JP" dirty="0" smtClean="0"/>
              <a:t>5 </a:t>
            </a:r>
            <a:r>
              <a:rPr kumimoji="1" lang="ja-JP" altLang="en-US" dirty="0" smtClean="0"/>
              <a:t>レベル</a:t>
            </a:r>
            <a:endParaRPr kumimoji="1" lang="ja-JP" altLang="en-US" dirty="0"/>
          </a:p>
        </p:txBody>
      </p:sp>
      <p:sp>
        <p:nvSpPr>
          <p:cNvPr id="10" name="コンテンツ プレースホルダー 3"/>
          <p:cNvSpPr>
            <a:spLocks noGrp="1"/>
          </p:cNvSpPr>
          <p:nvPr>
            <p:ph sz="half" idx="14"/>
          </p:nvPr>
        </p:nvSpPr>
        <p:spPr>
          <a:xfrm>
            <a:off x="927445" y="924359"/>
            <a:ext cx="8865912" cy="793667"/>
          </a:xfrm>
        </p:spPr>
        <p:txBody>
          <a:bodyPr anchor="ctr">
            <a:noAutofit/>
          </a:bodyPr>
          <a:lstStyle>
            <a:lvl1pPr>
              <a:defRPr sz="1600" b="1">
                <a:solidFill>
                  <a:schemeClr val="tx1">
                    <a:lumMod val="85000"/>
                    <a:lumOff val="15000"/>
                  </a:schemeClr>
                </a:solidFill>
                <a:latin typeface="Meiryo UI" panose="020B0604030504040204" pitchFamily="50" charset="-128"/>
                <a:ea typeface="Meiryo UI" panose="020B0604030504040204" pitchFamily="50" charset="-128"/>
              </a:defRPr>
            </a:lvl1pPr>
            <a:lvl2pPr>
              <a:defRPr sz="1600" b="1">
                <a:solidFill>
                  <a:schemeClr val="tx1">
                    <a:lumMod val="85000"/>
                    <a:lumOff val="15000"/>
                  </a:schemeClr>
                </a:solidFill>
                <a:latin typeface="Meiryo UI" panose="020B0604030504040204" pitchFamily="50" charset="-128"/>
                <a:ea typeface="Meiryo UI" panose="020B0604030504040204" pitchFamily="50" charset="-128"/>
              </a:defRPr>
            </a:lvl2pPr>
            <a:lvl3pPr>
              <a:defRPr sz="1600" b="1">
                <a:solidFill>
                  <a:schemeClr val="tx1">
                    <a:lumMod val="85000"/>
                    <a:lumOff val="15000"/>
                  </a:schemeClr>
                </a:solidFill>
                <a:latin typeface="Meiryo UI" panose="020B0604030504040204" pitchFamily="50" charset="-128"/>
                <a:ea typeface="Meiryo UI" panose="020B0604030504040204" pitchFamily="50" charset="-128"/>
              </a:defRPr>
            </a:lvl3pPr>
            <a:lvl4pPr>
              <a:defRPr sz="1600" b="1">
                <a:solidFill>
                  <a:schemeClr val="tx1">
                    <a:lumMod val="85000"/>
                    <a:lumOff val="15000"/>
                  </a:schemeClr>
                </a:solidFill>
                <a:latin typeface="Meiryo UI" panose="020B0604030504040204" pitchFamily="50" charset="-128"/>
                <a:ea typeface="Meiryo UI" panose="020B0604030504040204" pitchFamily="50" charset="-128"/>
              </a:defRPr>
            </a:lvl4pPr>
            <a:lvl5pPr>
              <a:defRPr sz="1600" b="1">
                <a:solidFill>
                  <a:schemeClr val="tx1">
                    <a:lumMod val="85000"/>
                    <a:lumOff val="15000"/>
                  </a:schemeClr>
                </a:solidFill>
                <a:latin typeface="Meiryo UI" panose="020B0604030504040204" pitchFamily="50" charset="-128"/>
                <a:ea typeface="Meiryo UI" panose="020B0604030504040204" pitchFamily="50" charset="-128"/>
              </a:defRPr>
            </a:lvl5pPr>
          </a:lstStyle>
          <a:p>
            <a:pPr lvl="0"/>
            <a:r>
              <a:rPr kumimoji="1" lang="ja-JP" altLang="en-US" dirty="0" smtClean="0"/>
              <a:t>マスター テキストの書式設定</a:t>
            </a:r>
          </a:p>
          <a:p>
            <a:pPr lvl="1"/>
            <a:r>
              <a:rPr kumimoji="1" lang="ja-JP" altLang="en-US" dirty="0" smtClean="0"/>
              <a:t>第 </a:t>
            </a:r>
            <a:r>
              <a:rPr kumimoji="1" lang="en-US" altLang="ja-JP" dirty="0" smtClean="0"/>
              <a:t>2 </a:t>
            </a:r>
            <a:r>
              <a:rPr kumimoji="1" lang="ja-JP" altLang="en-US" dirty="0" smtClean="0"/>
              <a:t>レベル</a:t>
            </a:r>
          </a:p>
          <a:p>
            <a:pPr lvl="2"/>
            <a:r>
              <a:rPr kumimoji="1" lang="ja-JP" altLang="en-US" dirty="0" smtClean="0"/>
              <a:t>第 </a:t>
            </a:r>
            <a:r>
              <a:rPr kumimoji="1" lang="en-US" altLang="ja-JP" dirty="0" smtClean="0"/>
              <a:t>3 </a:t>
            </a:r>
            <a:r>
              <a:rPr kumimoji="1" lang="ja-JP" altLang="en-US" dirty="0" smtClean="0"/>
              <a:t>レベル</a:t>
            </a:r>
          </a:p>
          <a:p>
            <a:pPr lvl="3"/>
            <a:r>
              <a:rPr kumimoji="1" lang="ja-JP" altLang="en-US" dirty="0" smtClean="0"/>
              <a:t>第 </a:t>
            </a:r>
            <a:r>
              <a:rPr kumimoji="1" lang="en-US" altLang="ja-JP" dirty="0" smtClean="0"/>
              <a:t>4 </a:t>
            </a:r>
            <a:r>
              <a:rPr kumimoji="1" lang="ja-JP" altLang="en-US" dirty="0" smtClean="0"/>
              <a:t>レベル</a:t>
            </a:r>
          </a:p>
          <a:p>
            <a:pPr lvl="4"/>
            <a:r>
              <a:rPr kumimoji="1" lang="ja-JP" altLang="en-US" dirty="0" smtClean="0"/>
              <a:t>第 </a:t>
            </a:r>
            <a:r>
              <a:rPr kumimoji="1" lang="en-US" altLang="ja-JP" dirty="0" smtClean="0"/>
              <a:t>5 </a:t>
            </a:r>
            <a:r>
              <a:rPr kumimoji="1" lang="ja-JP" altLang="en-US" dirty="0" smtClean="0"/>
              <a:t>レベル</a:t>
            </a:r>
            <a:endParaRPr kumimoji="1" lang="ja-JP" altLang="en-US" dirty="0"/>
          </a:p>
        </p:txBody>
      </p:sp>
      <p:sp>
        <p:nvSpPr>
          <p:cNvPr id="11" name="コンテンツ プレースホルダー 3"/>
          <p:cNvSpPr>
            <a:spLocks noGrp="1"/>
          </p:cNvSpPr>
          <p:nvPr>
            <p:ph sz="half" idx="15"/>
          </p:nvPr>
        </p:nvSpPr>
        <p:spPr>
          <a:xfrm>
            <a:off x="5048872" y="1816422"/>
            <a:ext cx="4804120" cy="5669756"/>
          </a:xfrm>
          <a:ln>
            <a:solidFill>
              <a:schemeClr val="accent1">
                <a:lumMod val="75000"/>
              </a:schemeClr>
            </a:solidFill>
            <a:prstDash val="sysDash"/>
          </a:ln>
        </p:spPr>
        <p:txBody>
          <a:bodyPr/>
          <a:lstStyle>
            <a:lvl1pPr>
              <a:lnSpc>
                <a:spcPct val="100000"/>
              </a:lnSpc>
              <a:defRPr/>
            </a:lvl1pPr>
            <a:lvl2pPr>
              <a:lnSpc>
                <a:spcPct val="100000"/>
              </a:lnSpc>
              <a:defRPr/>
            </a:lvl2pPr>
            <a:lvl3pPr>
              <a:lnSpc>
                <a:spcPct val="100000"/>
              </a:lnSpc>
              <a:defRPr/>
            </a:lvl3pPr>
            <a:lvl4pPr>
              <a:lnSpc>
                <a:spcPct val="100000"/>
              </a:lnSpc>
              <a:defRPr/>
            </a:lvl4pPr>
            <a:lvl5pPr>
              <a:lnSpc>
                <a:spcPct val="100000"/>
              </a:lnSpc>
              <a:defRPr/>
            </a:lvl5pPr>
          </a:lstStyle>
          <a:p>
            <a:pPr lvl="0"/>
            <a:r>
              <a:rPr kumimoji="1" lang="ja-JP" altLang="en-US" dirty="0" smtClean="0"/>
              <a:t>マスター テキストの書式設定</a:t>
            </a:r>
          </a:p>
          <a:p>
            <a:pPr lvl="1"/>
            <a:r>
              <a:rPr kumimoji="1" lang="ja-JP" altLang="en-US" dirty="0" smtClean="0"/>
              <a:t>第 </a:t>
            </a:r>
            <a:r>
              <a:rPr kumimoji="1" lang="en-US" altLang="ja-JP" dirty="0" smtClean="0"/>
              <a:t>2 </a:t>
            </a:r>
            <a:r>
              <a:rPr kumimoji="1" lang="ja-JP" altLang="en-US" dirty="0" smtClean="0"/>
              <a:t>レベル</a:t>
            </a:r>
          </a:p>
          <a:p>
            <a:pPr lvl="2"/>
            <a:r>
              <a:rPr kumimoji="1" lang="ja-JP" altLang="en-US" dirty="0" smtClean="0"/>
              <a:t>第 </a:t>
            </a:r>
            <a:r>
              <a:rPr kumimoji="1" lang="en-US" altLang="ja-JP" dirty="0" smtClean="0"/>
              <a:t>3 </a:t>
            </a:r>
            <a:r>
              <a:rPr kumimoji="1" lang="ja-JP" altLang="en-US" dirty="0" smtClean="0"/>
              <a:t>レベル</a:t>
            </a:r>
          </a:p>
          <a:p>
            <a:pPr lvl="3"/>
            <a:r>
              <a:rPr kumimoji="1" lang="ja-JP" altLang="en-US" dirty="0" smtClean="0"/>
              <a:t>第 </a:t>
            </a:r>
            <a:r>
              <a:rPr kumimoji="1" lang="en-US" altLang="ja-JP" dirty="0" smtClean="0"/>
              <a:t>4 </a:t>
            </a:r>
            <a:r>
              <a:rPr kumimoji="1" lang="ja-JP" altLang="en-US" dirty="0" smtClean="0"/>
              <a:t>レベル</a:t>
            </a:r>
          </a:p>
          <a:p>
            <a:pPr lvl="4"/>
            <a:r>
              <a:rPr kumimoji="1" lang="ja-JP" altLang="en-US" dirty="0" smtClean="0"/>
              <a:t>第 </a:t>
            </a:r>
            <a:r>
              <a:rPr kumimoji="1" lang="en-US" altLang="ja-JP" dirty="0" smtClean="0"/>
              <a:t>5 </a:t>
            </a:r>
            <a:r>
              <a:rPr kumimoji="1" lang="ja-JP" altLang="en-US" dirty="0" smtClean="0"/>
              <a:t>レベル</a:t>
            </a:r>
            <a:endParaRPr kumimoji="1" lang="ja-JP" altLang="en-US" dirty="0"/>
          </a:p>
        </p:txBody>
      </p:sp>
      <p:sp>
        <p:nvSpPr>
          <p:cNvPr id="6" name="スライド番号プレースホルダー 5"/>
          <p:cNvSpPr>
            <a:spLocks noGrp="1"/>
          </p:cNvSpPr>
          <p:nvPr>
            <p:ph type="sldNum" sz="quarter" idx="12"/>
          </p:nvPr>
        </p:nvSpPr>
        <p:spPr>
          <a:xfrm>
            <a:off x="8734114" y="109104"/>
            <a:ext cx="1118878" cy="402483"/>
          </a:xfrm>
          <a:solidFill>
            <a:schemeClr val="bg1"/>
          </a:solidFill>
        </p:spPr>
        <p:style>
          <a:lnRef idx="2">
            <a:schemeClr val="accent1"/>
          </a:lnRef>
          <a:fillRef idx="1">
            <a:schemeClr val="lt1"/>
          </a:fillRef>
          <a:effectRef idx="0">
            <a:schemeClr val="accent1"/>
          </a:effectRef>
          <a:fontRef idx="none"/>
        </p:style>
        <p:txBody>
          <a:bodyPr/>
          <a:lstStyle>
            <a:lvl1pPr algn="ctr">
              <a:defRPr b="1">
                <a:solidFill>
                  <a:schemeClr val="tx1"/>
                </a:solidFill>
                <a:latin typeface="Meiryo UI" panose="020B0604030504040204" pitchFamily="50" charset="-128"/>
                <a:ea typeface="Meiryo UI" panose="020B0604030504040204" pitchFamily="50" charset="-128"/>
              </a:defRPr>
            </a:lvl1pPr>
          </a:lstStyle>
          <a:p>
            <a:fld id="{370982FC-8480-46E8-A234-72C222607BBB}" type="slidenum">
              <a:rPr lang="ja-JP" altLang="en-US" smtClean="0"/>
              <a:pPr/>
              <a:t>‹#›</a:t>
            </a:fld>
            <a:endParaRPr lang="ja-JP" altLang="en-US" dirty="0"/>
          </a:p>
        </p:txBody>
      </p:sp>
    </p:spTree>
    <p:extLst>
      <p:ext uri="{BB962C8B-B14F-4D97-AF65-F5344CB8AC3E}">
        <p14:creationId xmlns:p14="http://schemas.microsoft.com/office/powerpoint/2010/main" val="1401370310"/>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userDrawn="1">
  <p:cSld name="4_2 つのコンテンツ">
    <p:spTree>
      <p:nvGrpSpPr>
        <p:cNvPr id="1" name=""/>
        <p:cNvGrpSpPr/>
        <p:nvPr/>
      </p:nvGrpSpPr>
      <p:grpSpPr>
        <a:xfrm>
          <a:off x="0" y="0"/>
          <a:ext cx="0" cy="0"/>
          <a:chOff x="0" y="0"/>
          <a:chExt cx="0" cy="0"/>
        </a:xfrm>
      </p:grpSpPr>
      <p:sp>
        <p:nvSpPr>
          <p:cNvPr id="4" name="コンテンツ プレースホルダー 3"/>
          <p:cNvSpPr>
            <a:spLocks noGrp="1"/>
          </p:cNvSpPr>
          <p:nvPr>
            <p:ph sz="half" idx="2"/>
          </p:nvPr>
        </p:nvSpPr>
        <p:spPr>
          <a:xfrm>
            <a:off x="72681" y="1816422"/>
            <a:ext cx="4804120" cy="5669756"/>
          </a:xfrm>
          <a:ln>
            <a:solidFill>
              <a:schemeClr val="accent1">
                <a:lumMod val="75000"/>
              </a:schemeClr>
            </a:solidFill>
            <a:prstDash val="dash"/>
          </a:ln>
        </p:spPr>
        <p:txBody>
          <a:bodyPr>
            <a:normAutofit/>
          </a:bodyPr>
          <a:lstStyle>
            <a:lvl1pPr>
              <a:lnSpc>
                <a:spcPct val="100000"/>
              </a:lnSpc>
              <a:spcBef>
                <a:spcPts val="0"/>
              </a:spcBef>
              <a:spcAft>
                <a:spcPts val="300"/>
              </a:spcAft>
              <a:defRPr sz="1200">
                <a:latin typeface="Meiryo UI" panose="020B0604030504040204" pitchFamily="50" charset="-128"/>
                <a:ea typeface="Meiryo UI" panose="020B0604030504040204" pitchFamily="50" charset="-128"/>
              </a:defRPr>
            </a:lvl1pPr>
            <a:lvl2pPr>
              <a:lnSpc>
                <a:spcPct val="100000"/>
              </a:lnSpc>
              <a:spcBef>
                <a:spcPts val="0"/>
              </a:spcBef>
              <a:spcAft>
                <a:spcPts val="300"/>
              </a:spcAft>
              <a:defRPr sz="1200">
                <a:latin typeface="Meiryo UI" panose="020B0604030504040204" pitchFamily="50" charset="-128"/>
                <a:ea typeface="Meiryo UI" panose="020B0604030504040204" pitchFamily="50" charset="-128"/>
              </a:defRPr>
            </a:lvl2pPr>
            <a:lvl3pPr>
              <a:lnSpc>
                <a:spcPct val="100000"/>
              </a:lnSpc>
              <a:spcBef>
                <a:spcPts val="0"/>
              </a:spcBef>
              <a:spcAft>
                <a:spcPts val="300"/>
              </a:spcAft>
              <a:defRPr sz="1200">
                <a:latin typeface="Meiryo UI" panose="020B0604030504040204" pitchFamily="50" charset="-128"/>
                <a:ea typeface="Meiryo UI" panose="020B0604030504040204" pitchFamily="50" charset="-128"/>
              </a:defRPr>
            </a:lvl3pPr>
            <a:lvl4pPr>
              <a:lnSpc>
                <a:spcPct val="100000"/>
              </a:lnSpc>
              <a:spcBef>
                <a:spcPts val="0"/>
              </a:spcBef>
              <a:spcAft>
                <a:spcPts val="300"/>
              </a:spcAft>
              <a:defRPr sz="1200">
                <a:latin typeface="Meiryo UI" panose="020B0604030504040204" pitchFamily="50" charset="-128"/>
                <a:ea typeface="Meiryo UI" panose="020B0604030504040204" pitchFamily="50" charset="-128"/>
              </a:defRPr>
            </a:lvl4pPr>
            <a:lvl5pPr>
              <a:lnSpc>
                <a:spcPct val="100000"/>
              </a:lnSpc>
              <a:spcBef>
                <a:spcPts val="0"/>
              </a:spcBef>
              <a:spcAft>
                <a:spcPts val="300"/>
              </a:spcAft>
              <a:defRPr sz="1200">
                <a:latin typeface="Meiryo UI" panose="020B0604030504040204" pitchFamily="50" charset="-128"/>
                <a:ea typeface="Meiryo UI" panose="020B0604030504040204" pitchFamily="50" charset="-128"/>
              </a:defRPr>
            </a:lvl5pPr>
          </a:lstStyle>
          <a:p>
            <a:pPr lvl="0"/>
            <a:r>
              <a:rPr kumimoji="1" lang="ja-JP" altLang="en-US" dirty="0" smtClean="0"/>
              <a:t>マスター テキストの書式設定</a:t>
            </a:r>
          </a:p>
          <a:p>
            <a:pPr lvl="1"/>
            <a:r>
              <a:rPr kumimoji="1" lang="ja-JP" altLang="en-US" dirty="0" smtClean="0"/>
              <a:t>第 </a:t>
            </a:r>
            <a:r>
              <a:rPr kumimoji="1" lang="en-US" altLang="ja-JP" dirty="0" smtClean="0"/>
              <a:t>2 </a:t>
            </a:r>
            <a:r>
              <a:rPr kumimoji="1" lang="ja-JP" altLang="en-US" dirty="0" smtClean="0"/>
              <a:t>レベル</a:t>
            </a:r>
          </a:p>
          <a:p>
            <a:pPr lvl="2"/>
            <a:r>
              <a:rPr kumimoji="1" lang="ja-JP" altLang="en-US" dirty="0" smtClean="0"/>
              <a:t>第 </a:t>
            </a:r>
            <a:r>
              <a:rPr kumimoji="1" lang="en-US" altLang="ja-JP" dirty="0" smtClean="0"/>
              <a:t>3 </a:t>
            </a:r>
            <a:r>
              <a:rPr kumimoji="1" lang="ja-JP" altLang="en-US" dirty="0" smtClean="0"/>
              <a:t>レベル</a:t>
            </a:r>
          </a:p>
          <a:p>
            <a:pPr lvl="3"/>
            <a:r>
              <a:rPr kumimoji="1" lang="ja-JP" altLang="en-US" dirty="0" smtClean="0"/>
              <a:t>第 </a:t>
            </a:r>
            <a:r>
              <a:rPr kumimoji="1" lang="en-US" altLang="ja-JP" dirty="0" smtClean="0"/>
              <a:t>4 </a:t>
            </a:r>
            <a:r>
              <a:rPr kumimoji="1" lang="ja-JP" altLang="en-US" dirty="0" smtClean="0"/>
              <a:t>レベル</a:t>
            </a:r>
          </a:p>
          <a:p>
            <a:pPr lvl="4"/>
            <a:r>
              <a:rPr kumimoji="1" lang="ja-JP" altLang="en-US" dirty="0" smtClean="0"/>
              <a:t>第 </a:t>
            </a:r>
            <a:r>
              <a:rPr kumimoji="1" lang="en-US" altLang="ja-JP" dirty="0" smtClean="0"/>
              <a:t>5 </a:t>
            </a:r>
            <a:r>
              <a:rPr kumimoji="1" lang="ja-JP" altLang="en-US" dirty="0" smtClean="0"/>
              <a:t>レベル</a:t>
            </a:r>
            <a:endParaRPr kumimoji="1" lang="ja-JP" altLang="en-US" dirty="0"/>
          </a:p>
        </p:txBody>
      </p:sp>
      <p:sp>
        <p:nvSpPr>
          <p:cNvPr id="9" name="コンテンツ プレースホルダー 3"/>
          <p:cNvSpPr>
            <a:spLocks noGrp="1"/>
          </p:cNvSpPr>
          <p:nvPr>
            <p:ph sz="half" idx="13"/>
          </p:nvPr>
        </p:nvSpPr>
        <p:spPr>
          <a:xfrm>
            <a:off x="112437" y="924359"/>
            <a:ext cx="720000" cy="793667"/>
          </a:xfrm>
        </p:spPr>
        <p:txBody>
          <a:bodyPr/>
          <a:lstStyle/>
          <a:p>
            <a:pPr lvl="0"/>
            <a:r>
              <a:rPr kumimoji="1" lang="ja-JP" altLang="en-US" dirty="0" smtClean="0"/>
              <a:t>マスター テキストの書式設定</a:t>
            </a:r>
          </a:p>
          <a:p>
            <a:pPr lvl="1"/>
            <a:r>
              <a:rPr kumimoji="1" lang="ja-JP" altLang="en-US" dirty="0" smtClean="0"/>
              <a:t>第 </a:t>
            </a:r>
            <a:r>
              <a:rPr kumimoji="1" lang="en-US" altLang="ja-JP" dirty="0" smtClean="0"/>
              <a:t>2 </a:t>
            </a:r>
            <a:r>
              <a:rPr kumimoji="1" lang="ja-JP" altLang="en-US" dirty="0" smtClean="0"/>
              <a:t>レベル</a:t>
            </a:r>
          </a:p>
          <a:p>
            <a:pPr lvl="2"/>
            <a:r>
              <a:rPr kumimoji="1" lang="ja-JP" altLang="en-US" dirty="0" smtClean="0"/>
              <a:t>第 </a:t>
            </a:r>
            <a:r>
              <a:rPr kumimoji="1" lang="en-US" altLang="ja-JP" dirty="0" smtClean="0"/>
              <a:t>3 </a:t>
            </a:r>
            <a:r>
              <a:rPr kumimoji="1" lang="ja-JP" altLang="en-US" dirty="0" smtClean="0"/>
              <a:t>レベル</a:t>
            </a:r>
          </a:p>
          <a:p>
            <a:pPr lvl="3"/>
            <a:r>
              <a:rPr kumimoji="1" lang="ja-JP" altLang="en-US" dirty="0" smtClean="0"/>
              <a:t>第 </a:t>
            </a:r>
            <a:r>
              <a:rPr kumimoji="1" lang="en-US" altLang="ja-JP" dirty="0" smtClean="0"/>
              <a:t>4 </a:t>
            </a:r>
            <a:r>
              <a:rPr kumimoji="1" lang="ja-JP" altLang="en-US" dirty="0" smtClean="0"/>
              <a:t>レベル</a:t>
            </a:r>
          </a:p>
          <a:p>
            <a:pPr lvl="4"/>
            <a:r>
              <a:rPr kumimoji="1" lang="ja-JP" altLang="en-US" dirty="0" smtClean="0"/>
              <a:t>第 </a:t>
            </a:r>
            <a:r>
              <a:rPr kumimoji="1" lang="en-US" altLang="ja-JP" dirty="0" smtClean="0"/>
              <a:t>5 </a:t>
            </a:r>
            <a:r>
              <a:rPr kumimoji="1" lang="ja-JP" altLang="en-US" dirty="0" smtClean="0"/>
              <a:t>レベル</a:t>
            </a:r>
            <a:endParaRPr kumimoji="1" lang="ja-JP" altLang="en-US" dirty="0"/>
          </a:p>
        </p:txBody>
      </p:sp>
      <p:sp>
        <p:nvSpPr>
          <p:cNvPr id="10" name="コンテンツ プレースホルダー 3"/>
          <p:cNvSpPr>
            <a:spLocks noGrp="1"/>
          </p:cNvSpPr>
          <p:nvPr>
            <p:ph sz="half" idx="14"/>
          </p:nvPr>
        </p:nvSpPr>
        <p:spPr>
          <a:xfrm>
            <a:off x="927445" y="924359"/>
            <a:ext cx="8865912" cy="793667"/>
          </a:xfrm>
        </p:spPr>
        <p:txBody>
          <a:bodyPr anchor="ctr">
            <a:noAutofit/>
          </a:bodyPr>
          <a:lstStyle>
            <a:lvl1pPr>
              <a:defRPr sz="1600" b="1">
                <a:solidFill>
                  <a:schemeClr val="tx1">
                    <a:lumMod val="85000"/>
                    <a:lumOff val="15000"/>
                  </a:schemeClr>
                </a:solidFill>
                <a:latin typeface="Meiryo UI" panose="020B0604030504040204" pitchFamily="50" charset="-128"/>
                <a:ea typeface="Meiryo UI" panose="020B0604030504040204" pitchFamily="50" charset="-128"/>
              </a:defRPr>
            </a:lvl1pPr>
            <a:lvl2pPr>
              <a:defRPr sz="1600" b="1">
                <a:solidFill>
                  <a:schemeClr val="tx1">
                    <a:lumMod val="85000"/>
                    <a:lumOff val="15000"/>
                  </a:schemeClr>
                </a:solidFill>
                <a:latin typeface="Meiryo UI" panose="020B0604030504040204" pitchFamily="50" charset="-128"/>
                <a:ea typeface="Meiryo UI" panose="020B0604030504040204" pitchFamily="50" charset="-128"/>
              </a:defRPr>
            </a:lvl2pPr>
            <a:lvl3pPr>
              <a:defRPr sz="1600" b="1">
                <a:solidFill>
                  <a:schemeClr val="tx1">
                    <a:lumMod val="85000"/>
                    <a:lumOff val="15000"/>
                  </a:schemeClr>
                </a:solidFill>
                <a:latin typeface="Meiryo UI" panose="020B0604030504040204" pitchFamily="50" charset="-128"/>
                <a:ea typeface="Meiryo UI" panose="020B0604030504040204" pitchFamily="50" charset="-128"/>
              </a:defRPr>
            </a:lvl3pPr>
            <a:lvl4pPr>
              <a:defRPr sz="1600" b="1">
                <a:solidFill>
                  <a:schemeClr val="tx1">
                    <a:lumMod val="85000"/>
                    <a:lumOff val="15000"/>
                  </a:schemeClr>
                </a:solidFill>
                <a:latin typeface="Meiryo UI" panose="020B0604030504040204" pitchFamily="50" charset="-128"/>
                <a:ea typeface="Meiryo UI" panose="020B0604030504040204" pitchFamily="50" charset="-128"/>
              </a:defRPr>
            </a:lvl4pPr>
            <a:lvl5pPr>
              <a:defRPr sz="1600" b="1">
                <a:solidFill>
                  <a:schemeClr val="tx1">
                    <a:lumMod val="85000"/>
                    <a:lumOff val="15000"/>
                  </a:schemeClr>
                </a:solidFill>
                <a:latin typeface="Meiryo UI" panose="020B0604030504040204" pitchFamily="50" charset="-128"/>
                <a:ea typeface="Meiryo UI" panose="020B0604030504040204" pitchFamily="50" charset="-128"/>
              </a:defRPr>
            </a:lvl5pPr>
          </a:lstStyle>
          <a:p>
            <a:pPr lvl="0"/>
            <a:r>
              <a:rPr kumimoji="1" lang="ja-JP" altLang="en-US" dirty="0" smtClean="0"/>
              <a:t>マスター テキストの書式設定</a:t>
            </a:r>
          </a:p>
          <a:p>
            <a:pPr lvl="1"/>
            <a:r>
              <a:rPr kumimoji="1" lang="ja-JP" altLang="en-US" dirty="0" smtClean="0"/>
              <a:t>第 </a:t>
            </a:r>
            <a:r>
              <a:rPr kumimoji="1" lang="en-US" altLang="ja-JP" dirty="0" smtClean="0"/>
              <a:t>2 </a:t>
            </a:r>
            <a:r>
              <a:rPr kumimoji="1" lang="ja-JP" altLang="en-US" dirty="0" smtClean="0"/>
              <a:t>レベル</a:t>
            </a:r>
          </a:p>
          <a:p>
            <a:pPr lvl="2"/>
            <a:r>
              <a:rPr kumimoji="1" lang="ja-JP" altLang="en-US" dirty="0" smtClean="0"/>
              <a:t>第 </a:t>
            </a:r>
            <a:r>
              <a:rPr kumimoji="1" lang="en-US" altLang="ja-JP" dirty="0" smtClean="0"/>
              <a:t>3 </a:t>
            </a:r>
            <a:r>
              <a:rPr kumimoji="1" lang="ja-JP" altLang="en-US" dirty="0" smtClean="0"/>
              <a:t>レベル</a:t>
            </a:r>
          </a:p>
          <a:p>
            <a:pPr lvl="3"/>
            <a:r>
              <a:rPr kumimoji="1" lang="ja-JP" altLang="en-US" dirty="0" smtClean="0"/>
              <a:t>第 </a:t>
            </a:r>
            <a:r>
              <a:rPr kumimoji="1" lang="en-US" altLang="ja-JP" dirty="0" smtClean="0"/>
              <a:t>4 </a:t>
            </a:r>
            <a:r>
              <a:rPr kumimoji="1" lang="ja-JP" altLang="en-US" dirty="0" smtClean="0"/>
              <a:t>レベル</a:t>
            </a:r>
          </a:p>
          <a:p>
            <a:pPr lvl="4"/>
            <a:r>
              <a:rPr kumimoji="1" lang="ja-JP" altLang="en-US" dirty="0" smtClean="0"/>
              <a:t>第 </a:t>
            </a:r>
            <a:r>
              <a:rPr kumimoji="1" lang="en-US" altLang="ja-JP" dirty="0" smtClean="0"/>
              <a:t>5 </a:t>
            </a:r>
            <a:r>
              <a:rPr kumimoji="1" lang="ja-JP" altLang="en-US" dirty="0" smtClean="0"/>
              <a:t>レベル</a:t>
            </a:r>
            <a:endParaRPr kumimoji="1" lang="ja-JP" altLang="en-US" dirty="0"/>
          </a:p>
        </p:txBody>
      </p:sp>
      <p:sp>
        <p:nvSpPr>
          <p:cNvPr id="11" name="コンテンツ プレースホルダー 3"/>
          <p:cNvSpPr>
            <a:spLocks noGrp="1"/>
          </p:cNvSpPr>
          <p:nvPr>
            <p:ph sz="half" idx="15"/>
          </p:nvPr>
        </p:nvSpPr>
        <p:spPr>
          <a:xfrm>
            <a:off x="5048872" y="1816422"/>
            <a:ext cx="4804120" cy="5669756"/>
          </a:xfrm>
          <a:ln>
            <a:solidFill>
              <a:schemeClr val="accent1">
                <a:lumMod val="75000"/>
              </a:schemeClr>
            </a:solidFill>
            <a:prstDash val="sysDash"/>
          </a:ln>
        </p:spPr>
        <p:txBody>
          <a:bodyPr/>
          <a:lstStyle>
            <a:lvl1pPr>
              <a:lnSpc>
                <a:spcPct val="100000"/>
              </a:lnSpc>
              <a:defRPr/>
            </a:lvl1pPr>
            <a:lvl2pPr>
              <a:lnSpc>
                <a:spcPct val="100000"/>
              </a:lnSpc>
              <a:defRPr/>
            </a:lvl2pPr>
            <a:lvl3pPr>
              <a:lnSpc>
                <a:spcPct val="100000"/>
              </a:lnSpc>
              <a:defRPr/>
            </a:lvl3pPr>
            <a:lvl4pPr>
              <a:lnSpc>
                <a:spcPct val="100000"/>
              </a:lnSpc>
              <a:defRPr/>
            </a:lvl4pPr>
            <a:lvl5pPr>
              <a:lnSpc>
                <a:spcPct val="100000"/>
              </a:lnSpc>
              <a:defRPr/>
            </a:lvl5pPr>
          </a:lstStyle>
          <a:p>
            <a:pPr lvl="0"/>
            <a:r>
              <a:rPr kumimoji="1" lang="ja-JP" altLang="en-US" dirty="0" smtClean="0"/>
              <a:t>マスター テキストの書式設定</a:t>
            </a:r>
          </a:p>
          <a:p>
            <a:pPr lvl="1"/>
            <a:r>
              <a:rPr kumimoji="1" lang="ja-JP" altLang="en-US" dirty="0" smtClean="0"/>
              <a:t>第 </a:t>
            </a:r>
            <a:r>
              <a:rPr kumimoji="1" lang="en-US" altLang="ja-JP" dirty="0" smtClean="0"/>
              <a:t>2 </a:t>
            </a:r>
            <a:r>
              <a:rPr kumimoji="1" lang="ja-JP" altLang="en-US" dirty="0" smtClean="0"/>
              <a:t>レベル</a:t>
            </a:r>
          </a:p>
          <a:p>
            <a:pPr lvl="2"/>
            <a:r>
              <a:rPr kumimoji="1" lang="ja-JP" altLang="en-US" dirty="0" smtClean="0"/>
              <a:t>第 </a:t>
            </a:r>
            <a:r>
              <a:rPr kumimoji="1" lang="en-US" altLang="ja-JP" dirty="0" smtClean="0"/>
              <a:t>3 </a:t>
            </a:r>
            <a:r>
              <a:rPr kumimoji="1" lang="ja-JP" altLang="en-US" dirty="0" smtClean="0"/>
              <a:t>レベル</a:t>
            </a:r>
          </a:p>
          <a:p>
            <a:pPr lvl="3"/>
            <a:r>
              <a:rPr kumimoji="1" lang="ja-JP" altLang="en-US" dirty="0" smtClean="0"/>
              <a:t>第 </a:t>
            </a:r>
            <a:r>
              <a:rPr kumimoji="1" lang="en-US" altLang="ja-JP" dirty="0" smtClean="0"/>
              <a:t>4 </a:t>
            </a:r>
            <a:r>
              <a:rPr kumimoji="1" lang="ja-JP" altLang="en-US" dirty="0" smtClean="0"/>
              <a:t>レベル</a:t>
            </a:r>
          </a:p>
          <a:p>
            <a:pPr lvl="4"/>
            <a:r>
              <a:rPr kumimoji="1" lang="ja-JP" altLang="en-US" dirty="0" smtClean="0"/>
              <a:t>第 </a:t>
            </a:r>
            <a:r>
              <a:rPr kumimoji="1" lang="en-US" altLang="ja-JP" dirty="0" smtClean="0"/>
              <a:t>5 </a:t>
            </a:r>
            <a:r>
              <a:rPr kumimoji="1" lang="ja-JP" altLang="en-US" dirty="0" smtClean="0"/>
              <a:t>レベル</a:t>
            </a:r>
            <a:endParaRPr kumimoji="1" lang="ja-JP" altLang="en-US" dirty="0"/>
          </a:p>
        </p:txBody>
      </p:sp>
      <p:sp>
        <p:nvSpPr>
          <p:cNvPr id="6" name="スライド番号プレースホルダー 5"/>
          <p:cNvSpPr>
            <a:spLocks noGrp="1"/>
          </p:cNvSpPr>
          <p:nvPr>
            <p:ph type="sldNum" sz="quarter" idx="12"/>
          </p:nvPr>
        </p:nvSpPr>
        <p:spPr>
          <a:xfrm>
            <a:off x="8734114" y="109104"/>
            <a:ext cx="1118878" cy="402483"/>
          </a:xfrm>
          <a:solidFill>
            <a:schemeClr val="bg1"/>
          </a:solidFill>
        </p:spPr>
        <p:style>
          <a:lnRef idx="2">
            <a:schemeClr val="accent1"/>
          </a:lnRef>
          <a:fillRef idx="1">
            <a:schemeClr val="lt1"/>
          </a:fillRef>
          <a:effectRef idx="0">
            <a:schemeClr val="accent1"/>
          </a:effectRef>
          <a:fontRef idx="none"/>
        </p:style>
        <p:txBody>
          <a:bodyPr/>
          <a:lstStyle>
            <a:lvl1pPr algn="ctr">
              <a:defRPr b="1">
                <a:solidFill>
                  <a:schemeClr val="tx1"/>
                </a:solidFill>
                <a:latin typeface="Meiryo UI" panose="020B0604030504040204" pitchFamily="50" charset="-128"/>
                <a:ea typeface="Meiryo UI" panose="020B0604030504040204" pitchFamily="50" charset="-128"/>
              </a:defRPr>
            </a:lvl1pPr>
          </a:lstStyle>
          <a:p>
            <a:fld id="{370982FC-8480-46E8-A234-72C222607BBB}" type="slidenum">
              <a:rPr lang="ja-JP" altLang="en-US" smtClean="0"/>
              <a:pPr/>
              <a:t>‹#›</a:t>
            </a:fld>
            <a:endParaRPr lang="ja-JP" altLang="en-US" dirty="0"/>
          </a:p>
        </p:txBody>
      </p:sp>
    </p:spTree>
    <p:extLst>
      <p:ext uri="{BB962C8B-B14F-4D97-AF65-F5344CB8AC3E}">
        <p14:creationId xmlns:p14="http://schemas.microsoft.com/office/powerpoint/2010/main" val="60861699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sz="half" idx="1"/>
          </p:nvPr>
        </p:nvSpPr>
        <p:spPr>
          <a:xfrm>
            <a:off x="681038" y="2012414"/>
            <a:ext cx="4195762" cy="4796544"/>
          </a:xfrm>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コンテンツ プレースホルダー 3"/>
          <p:cNvSpPr>
            <a:spLocks noGrp="1"/>
          </p:cNvSpPr>
          <p:nvPr>
            <p:ph sz="half" idx="2"/>
          </p:nvPr>
        </p:nvSpPr>
        <p:spPr>
          <a:xfrm>
            <a:off x="5029201" y="2012414"/>
            <a:ext cx="4195763" cy="4796544"/>
          </a:xfrm>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日付プレースホルダー 4"/>
          <p:cNvSpPr>
            <a:spLocks noGrp="1"/>
          </p:cNvSpPr>
          <p:nvPr>
            <p:ph type="dt" sz="half" idx="10"/>
          </p:nvPr>
        </p:nvSpPr>
        <p:spPr/>
        <p:txBody>
          <a:bodyPr/>
          <a:lstStyle/>
          <a:p>
            <a:fld id="{F113F865-806A-4A84-9283-BDCD6F30772C}" type="datetime1">
              <a:rPr kumimoji="1" lang="ja-JP" altLang="en-US" smtClean="0"/>
              <a:t>2019/12/5</a:t>
            </a:fld>
            <a:endParaRPr kumimoji="1" lang="ja-JP" altLang="en-US" dirty="0"/>
          </a:p>
        </p:txBody>
      </p:sp>
      <p:sp>
        <p:nvSpPr>
          <p:cNvPr id="6" name="フッター プレースホルダー 5"/>
          <p:cNvSpPr>
            <a:spLocks noGrp="1"/>
          </p:cNvSpPr>
          <p:nvPr>
            <p:ph type="ftr" sz="quarter" idx="11"/>
          </p:nvPr>
        </p:nvSpPr>
        <p:spPr/>
        <p:txBody>
          <a:bodyPr/>
          <a:lstStyle/>
          <a:p>
            <a:endParaRPr kumimoji="1" lang="ja-JP" altLang="en-US" dirty="0"/>
          </a:p>
        </p:txBody>
      </p:sp>
      <p:sp>
        <p:nvSpPr>
          <p:cNvPr id="7" name="スライド番号プレースホルダー 6"/>
          <p:cNvSpPr>
            <a:spLocks noGrp="1"/>
          </p:cNvSpPr>
          <p:nvPr>
            <p:ph type="sldNum" sz="quarter" idx="12"/>
          </p:nvPr>
        </p:nvSpPr>
        <p:spPr/>
        <p:txBody>
          <a:bodyPr/>
          <a:lstStyle/>
          <a:p>
            <a:fld id="{2ECFAECF-C34B-4A40-B1D1-19D6DFEA0633}" type="slidenum">
              <a:rPr kumimoji="1" lang="ja-JP" altLang="en-US" smtClean="0"/>
              <a:t>‹#›</a:t>
            </a:fld>
            <a:endParaRPr kumimoji="1" lang="ja-JP" altLang="en-US" dirty="0"/>
          </a:p>
        </p:txBody>
      </p:sp>
    </p:spTree>
    <p:extLst>
      <p:ext uri="{BB962C8B-B14F-4D97-AF65-F5344CB8AC3E}">
        <p14:creationId xmlns:p14="http://schemas.microsoft.com/office/powerpoint/2010/main" val="405456383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682626" y="402483"/>
            <a:ext cx="8543925" cy="1461188"/>
          </a:xfrm>
        </p:spPr>
        <p:txBody>
          <a:body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682625" y="1853171"/>
            <a:ext cx="4191000" cy="908210"/>
          </a:xfrm>
        </p:spPr>
        <p:txBody>
          <a:bodyPr anchor="b"/>
          <a:lstStyle>
            <a:lvl1pPr marL="0" indent="0">
              <a:buNone/>
              <a:defRPr sz="2646" b="1"/>
            </a:lvl1pPr>
            <a:lvl2pPr marL="503972" indent="0">
              <a:buNone/>
              <a:defRPr sz="2205" b="1"/>
            </a:lvl2pPr>
            <a:lvl3pPr marL="1007943" indent="0">
              <a:buNone/>
              <a:defRPr sz="1984" b="1"/>
            </a:lvl3pPr>
            <a:lvl4pPr marL="1511915" indent="0">
              <a:buNone/>
              <a:defRPr sz="1764" b="1"/>
            </a:lvl4pPr>
            <a:lvl5pPr marL="2015886" indent="0">
              <a:buNone/>
              <a:defRPr sz="1764" b="1"/>
            </a:lvl5pPr>
            <a:lvl6pPr marL="2519858" indent="0">
              <a:buNone/>
              <a:defRPr sz="1764" b="1"/>
            </a:lvl6pPr>
            <a:lvl7pPr marL="3023829" indent="0">
              <a:buNone/>
              <a:defRPr sz="1764" b="1"/>
            </a:lvl7pPr>
            <a:lvl8pPr marL="3527801" indent="0">
              <a:buNone/>
              <a:defRPr sz="1764" b="1"/>
            </a:lvl8pPr>
            <a:lvl9pPr marL="4031772" indent="0">
              <a:buNone/>
              <a:defRPr sz="1764" b="1"/>
            </a:lvl9pPr>
          </a:lstStyle>
          <a:p>
            <a:pPr lvl="0"/>
            <a:r>
              <a:rPr kumimoji="1" lang="ja-JP" altLang="en-US" smtClean="0"/>
              <a:t>マスター テキストの書式設定</a:t>
            </a:r>
          </a:p>
        </p:txBody>
      </p:sp>
      <p:sp>
        <p:nvSpPr>
          <p:cNvPr id="4" name="コンテンツ プレースホルダー 3"/>
          <p:cNvSpPr>
            <a:spLocks noGrp="1"/>
          </p:cNvSpPr>
          <p:nvPr>
            <p:ph sz="half" idx="2"/>
          </p:nvPr>
        </p:nvSpPr>
        <p:spPr>
          <a:xfrm>
            <a:off x="682625" y="2761381"/>
            <a:ext cx="4191000" cy="4061576"/>
          </a:xfrm>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テキスト プレースホルダー 4"/>
          <p:cNvSpPr>
            <a:spLocks noGrp="1"/>
          </p:cNvSpPr>
          <p:nvPr>
            <p:ph type="body" sz="quarter" idx="3"/>
          </p:nvPr>
        </p:nvSpPr>
        <p:spPr>
          <a:xfrm>
            <a:off x="5014914" y="1853171"/>
            <a:ext cx="4211637" cy="908210"/>
          </a:xfrm>
        </p:spPr>
        <p:txBody>
          <a:bodyPr anchor="b"/>
          <a:lstStyle>
            <a:lvl1pPr marL="0" indent="0">
              <a:buNone/>
              <a:defRPr sz="2646" b="1"/>
            </a:lvl1pPr>
            <a:lvl2pPr marL="503972" indent="0">
              <a:buNone/>
              <a:defRPr sz="2205" b="1"/>
            </a:lvl2pPr>
            <a:lvl3pPr marL="1007943" indent="0">
              <a:buNone/>
              <a:defRPr sz="1984" b="1"/>
            </a:lvl3pPr>
            <a:lvl4pPr marL="1511915" indent="0">
              <a:buNone/>
              <a:defRPr sz="1764" b="1"/>
            </a:lvl4pPr>
            <a:lvl5pPr marL="2015886" indent="0">
              <a:buNone/>
              <a:defRPr sz="1764" b="1"/>
            </a:lvl5pPr>
            <a:lvl6pPr marL="2519858" indent="0">
              <a:buNone/>
              <a:defRPr sz="1764" b="1"/>
            </a:lvl6pPr>
            <a:lvl7pPr marL="3023829" indent="0">
              <a:buNone/>
              <a:defRPr sz="1764" b="1"/>
            </a:lvl7pPr>
            <a:lvl8pPr marL="3527801" indent="0">
              <a:buNone/>
              <a:defRPr sz="1764" b="1"/>
            </a:lvl8pPr>
            <a:lvl9pPr marL="4031772" indent="0">
              <a:buNone/>
              <a:defRPr sz="1764" b="1"/>
            </a:lvl9pPr>
          </a:lstStyle>
          <a:p>
            <a:pPr lvl="0"/>
            <a:r>
              <a:rPr kumimoji="1" lang="ja-JP" altLang="en-US" smtClean="0"/>
              <a:t>マスター テキストの書式設定</a:t>
            </a:r>
          </a:p>
        </p:txBody>
      </p:sp>
      <p:sp>
        <p:nvSpPr>
          <p:cNvPr id="6" name="コンテンツ プレースホルダー 5"/>
          <p:cNvSpPr>
            <a:spLocks noGrp="1"/>
          </p:cNvSpPr>
          <p:nvPr>
            <p:ph sz="quarter" idx="4"/>
          </p:nvPr>
        </p:nvSpPr>
        <p:spPr>
          <a:xfrm>
            <a:off x="5014914" y="2761381"/>
            <a:ext cx="4211637" cy="4061576"/>
          </a:xfrm>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7" name="日付プレースホルダー 6"/>
          <p:cNvSpPr>
            <a:spLocks noGrp="1"/>
          </p:cNvSpPr>
          <p:nvPr>
            <p:ph type="dt" sz="half" idx="10"/>
          </p:nvPr>
        </p:nvSpPr>
        <p:spPr/>
        <p:txBody>
          <a:bodyPr/>
          <a:lstStyle/>
          <a:p>
            <a:fld id="{CDED22CA-ECAC-46F2-A2CA-20B157237F61}" type="datetime1">
              <a:rPr kumimoji="1" lang="ja-JP" altLang="en-US" smtClean="0"/>
              <a:t>2019/12/5</a:t>
            </a:fld>
            <a:endParaRPr kumimoji="1" lang="ja-JP" altLang="en-US" dirty="0"/>
          </a:p>
        </p:txBody>
      </p:sp>
      <p:sp>
        <p:nvSpPr>
          <p:cNvPr id="8" name="フッター プレースホルダー 7"/>
          <p:cNvSpPr>
            <a:spLocks noGrp="1"/>
          </p:cNvSpPr>
          <p:nvPr>
            <p:ph type="ftr" sz="quarter" idx="11"/>
          </p:nvPr>
        </p:nvSpPr>
        <p:spPr/>
        <p:txBody>
          <a:bodyPr/>
          <a:lstStyle/>
          <a:p>
            <a:endParaRPr kumimoji="1" lang="ja-JP" altLang="en-US" dirty="0"/>
          </a:p>
        </p:txBody>
      </p:sp>
      <p:sp>
        <p:nvSpPr>
          <p:cNvPr id="9" name="スライド番号プレースホルダー 8"/>
          <p:cNvSpPr>
            <a:spLocks noGrp="1"/>
          </p:cNvSpPr>
          <p:nvPr>
            <p:ph type="sldNum" sz="quarter" idx="12"/>
          </p:nvPr>
        </p:nvSpPr>
        <p:spPr/>
        <p:txBody>
          <a:bodyPr/>
          <a:lstStyle/>
          <a:p>
            <a:fld id="{2ECFAECF-C34B-4A40-B1D1-19D6DFEA0633}" type="slidenum">
              <a:rPr kumimoji="1" lang="ja-JP" altLang="en-US" smtClean="0"/>
              <a:t>‹#›</a:t>
            </a:fld>
            <a:endParaRPr kumimoji="1" lang="ja-JP" altLang="en-US" dirty="0"/>
          </a:p>
        </p:txBody>
      </p:sp>
    </p:spTree>
    <p:extLst>
      <p:ext uri="{BB962C8B-B14F-4D97-AF65-F5344CB8AC3E}">
        <p14:creationId xmlns:p14="http://schemas.microsoft.com/office/powerpoint/2010/main" val="7818382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日付プレースホルダー 2"/>
          <p:cNvSpPr>
            <a:spLocks noGrp="1"/>
          </p:cNvSpPr>
          <p:nvPr>
            <p:ph type="dt" sz="half" idx="10"/>
          </p:nvPr>
        </p:nvSpPr>
        <p:spPr/>
        <p:txBody>
          <a:bodyPr/>
          <a:lstStyle/>
          <a:p>
            <a:fld id="{A09B2A2D-B8CF-4864-8968-447BDC8603CD}" type="datetime1">
              <a:rPr kumimoji="1" lang="ja-JP" altLang="en-US" smtClean="0"/>
              <a:t>2019/12/5</a:t>
            </a:fld>
            <a:endParaRPr kumimoji="1" lang="ja-JP" altLang="en-US" dirty="0"/>
          </a:p>
        </p:txBody>
      </p:sp>
      <p:sp>
        <p:nvSpPr>
          <p:cNvPr id="4" name="フッター プレースホルダー 3"/>
          <p:cNvSpPr>
            <a:spLocks noGrp="1"/>
          </p:cNvSpPr>
          <p:nvPr>
            <p:ph type="ftr" sz="quarter" idx="11"/>
          </p:nvPr>
        </p:nvSpPr>
        <p:spPr/>
        <p:txBody>
          <a:bodyPr/>
          <a:lstStyle/>
          <a:p>
            <a:endParaRPr kumimoji="1" lang="ja-JP" altLang="en-US" dirty="0"/>
          </a:p>
        </p:txBody>
      </p:sp>
      <p:sp>
        <p:nvSpPr>
          <p:cNvPr id="5" name="スライド番号プレースホルダー 4"/>
          <p:cNvSpPr>
            <a:spLocks noGrp="1"/>
          </p:cNvSpPr>
          <p:nvPr>
            <p:ph type="sldNum" sz="quarter" idx="12"/>
          </p:nvPr>
        </p:nvSpPr>
        <p:spPr/>
        <p:txBody>
          <a:bodyPr/>
          <a:lstStyle/>
          <a:p>
            <a:fld id="{2ECFAECF-C34B-4A40-B1D1-19D6DFEA0633}" type="slidenum">
              <a:rPr kumimoji="1" lang="ja-JP" altLang="en-US" smtClean="0"/>
              <a:t>‹#›</a:t>
            </a:fld>
            <a:endParaRPr kumimoji="1" lang="ja-JP" altLang="en-US" dirty="0"/>
          </a:p>
        </p:txBody>
      </p:sp>
    </p:spTree>
    <p:extLst>
      <p:ext uri="{BB962C8B-B14F-4D97-AF65-F5344CB8AC3E}">
        <p14:creationId xmlns:p14="http://schemas.microsoft.com/office/powerpoint/2010/main" val="33024946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59F45D6A-78B9-4FEB-B5CF-21F8183F7C92}" type="datetime1">
              <a:rPr kumimoji="1" lang="ja-JP" altLang="en-US" smtClean="0"/>
              <a:t>2019/12/5</a:t>
            </a:fld>
            <a:endParaRPr kumimoji="1" lang="ja-JP" altLang="en-US" dirty="0"/>
          </a:p>
        </p:txBody>
      </p:sp>
      <p:sp>
        <p:nvSpPr>
          <p:cNvPr id="3" name="フッター プレースホルダー 2"/>
          <p:cNvSpPr>
            <a:spLocks noGrp="1"/>
          </p:cNvSpPr>
          <p:nvPr>
            <p:ph type="ftr" sz="quarter" idx="11"/>
          </p:nvPr>
        </p:nvSpPr>
        <p:spPr/>
        <p:txBody>
          <a:bodyPr/>
          <a:lstStyle/>
          <a:p>
            <a:endParaRPr kumimoji="1" lang="ja-JP" altLang="en-US" dirty="0"/>
          </a:p>
        </p:txBody>
      </p:sp>
      <p:sp>
        <p:nvSpPr>
          <p:cNvPr id="4" name="スライド番号プレースホルダー 3"/>
          <p:cNvSpPr>
            <a:spLocks noGrp="1"/>
          </p:cNvSpPr>
          <p:nvPr>
            <p:ph type="sldNum" sz="quarter" idx="12"/>
          </p:nvPr>
        </p:nvSpPr>
        <p:spPr/>
        <p:txBody>
          <a:bodyPr/>
          <a:lstStyle/>
          <a:p>
            <a:fld id="{2ECFAECF-C34B-4A40-B1D1-19D6DFEA0633}" type="slidenum">
              <a:rPr kumimoji="1" lang="ja-JP" altLang="en-US" smtClean="0"/>
              <a:t>‹#›</a:t>
            </a:fld>
            <a:endParaRPr kumimoji="1" lang="ja-JP" altLang="en-US" dirty="0"/>
          </a:p>
        </p:txBody>
      </p:sp>
    </p:spTree>
    <p:extLst>
      <p:ext uri="{BB962C8B-B14F-4D97-AF65-F5344CB8AC3E}">
        <p14:creationId xmlns:p14="http://schemas.microsoft.com/office/powerpoint/2010/main" val="106078033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682625" y="503978"/>
            <a:ext cx="3194050" cy="1763924"/>
          </a:xfrm>
        </p:spPr>
        <p:txBody>
          <a:bodyPr anchor="b"/>
          <a:lstStyle>
            <a:lvl1pPr>
              <a:defRPr sz="3527"/>
            </a:lvl1p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a:xfrm>
            <a:off x="4211638" y="1088454"/>
            <a:ext cx="5014912" cy="5372269"/>
          </a:xfrm>
        </p:spPr>
        <p:txBody>
          <a:bodyPr/>
          <a:lstStyle>
            <a:lvl1pPr>
              <a:defRPr sz="3527"/>
            </a:lvl1pPr>
            <a:lvl2pPr>
              <a:defRPr sz="3086"/>
            </a:lvl2pPr>
            <a:lvl3pPr>
              <a:defRPr sz="2646"/>
            </a:lvl3pPr>
            <a:lvl4pPr>
              <a:defRPr sz="2205"/>
            </a:lvl4pPr>
            <a:lvl5pPr>
              <a:defRPr sz="2205"/>
            </a:lvl5pPr>
            <a:lvl6pPr>
              <a:defRPr sz="2205"/>
            </a:lvl6pPr>
            <a:lvl7pPr>
              <a:defRPr sz="2205"/>
            </a:lvl7pPr>
            <a:lvl8pPr>
              <a:defRPr sz="2205"/>
            </a:lvl8pPr>
            <a:lvl9pPr>
              <a:defRPr sz="2205"/>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テキスト プレースホルダー 3"/>
          <p:cNvSpPr>
            <a:spLocks noGrp="1"/>
          </p:cNvSpPr>
          <p:nvPr>
            <p:ph type="body" sz="half" idx="2"/>
          </p:nvPr>
        </p:nvSpPr>
        <p:spPr>
          <a:xfrm>
            <a:off x="682625" y="2267902"/>
            <a:ext cx="3194050" cy="4201570"/>
          </a:xfrm>
        </p:spPr>
        <p:txBody>
          <a:bodyPr/>
          <a:lstStyle>
            <a:lvl1pPr marL="0" indent="0">
              <a:buNone/>
              <a:defRPr sz="1764"/>
            </a:lvl1pPr>
            <a:lvl2pPr marL="503972" indent="0">
              <a:buNone/>
              <a:defRPr sz="1543"/>
            </a:lvl2pPr>
            <a:lvl3pPr marL="1007943" indent="0">
              <a:buNone/>
              <a:defRPr sz="1323"/>
            </a:lvl3pPr>
            <a:lvl4pPr marL="1511915" indent="0">
              <a:buNone/>
              <a:defRPr sz="1102"/>
            </a:lvl4pPr>
            <a:lvl5pPr marL="2015886" indent="0">
              <a:buNone/>
              <a:defRPr sz="1102"/>
            </a:lvl5pPr>
            <a:lvl6pPr marL="2519858" indent="0">
              <a:buNone/>
              <a:defRPr sz="1102"/>
            </a:lvl6pPr>
            <a:lvl7pPr marL="3023829" indent="0">
              <a:buNone/>
              <a:defRPr sz="1102"/>
            </a:lvl7pPr>
            <a:lvl8pPr marL="3527801" indent="0">
              <a:buNone/>
              <a:defRPr sz="1102"/>
            </a:lvl8pPr>
            <a:lvl9pPr marL="4031772" indent="0">
              <a:buNone/>
              <a:defRPr sz="1102"/>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3CB78298-0F7B-4E4B-A5D7-91C663903454}" type="datetime1">
              <a:rPr kumimoji="1" lang="ja-JP" altLang="en-US" smtClean="0"/>
              <a:t>2019/12/5</a:t>
            </a:fld>
            <a:endParaRPr kumimoji="1" lang="ja-JP" altLang="en-US" dirty="0"/>
          </a:p>
        </p:txBody>
      </p:sp>
      <p:sp>
        <p:nvSpPr>
          <p:cNvPr id="6" name="フッター プレースホルダー 5"/>
          <p:cNvSpPr>
            <a:spLocks noGrp="1"/>
          </p:cNvSpPr>
          <p:nvPr>
            <p:ph type="ftr" sz="quarter" idx="11"/>
          </p:nvPr>
        </p:nvSpPr>
        <p:spPr/>
        <p:txBody>
          <a:bodyPr/>
          <a:lstStyle/>
          <a:p>
            <a:endParaRPr kumimoji="1" lang="ja-JP" altLang="en-US" dirty="0"/>
          </a:p>
        </p:txBody>
      </p:sp>
      <p:sp>
        <p:nvSpPr>
          <p:cNvPr id="7" name="スライド番号プレースホルダー 6"/>
          <p:cNvSpPr>
            <a:spLocks noGrp="1"/>
          </p:cNvSpPr>
          <p:nvPr>
            <p:ph type="sldNum" sz="quarter" idx="12"/>
          </p:nvPr>
        </p:nvSpPr>
        <p:spPr/>
        <p:txBody>
          <a:bodyPr/>
          <a:lstStyle/>
          <a:p>
            <a:fld id="{2ECFAECF-C34B-4A40-B1D1-19D6DFEA0633}" type="slidenum">
              <a:rPr kumimoji="1" lang="ja-JP" altLang="en-US" smtClean="0"/>
              <a:t>‹#›</a:t>
            </a:fld>
            <a:endParaRPr kumimoji="1" lang="ja-JP" altLang="en-US" dirty="0"/>
          </a:p>
        </p:txBody>
      </p:sp>
    </p:spTree>
    <p:extLst>
      <p:ext uri="{BB962C8B-B14F-4D97-AF65-F5344CB8AC3E}">
        <p14:creationId xmlns:p14="http://schemas.microsoft.com/office/powerpoint/2010/main" val="35745689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682625" y="503978"/>
            <a:ext cx="3194050" cy="1763924"/>
          </a:xfrm>
        </p:spPr>
        <p:txBody>
          <a:bodyPr anchor="b"/>
          <a:lstStyle>
            <a:lvl1pPr>
              <a:defRPr sz="3527"/>
            </a:lvl1pPr>
          </a:lstStyle>
          <a:p>
            <a:r>
              <a:rPr kumimoji="1" lang="ja-JP" altLang="en-US" smtClean="0"/>
              <a:t>マスター タイトルの書式設定</a:t>
            </a:r>
            <a:endParaRPr kumimoji="1" lang="ja-JP" altLang="en-US"/>
          </a:p>
        </p:txBody>
      </p:sp>
      <p:sp>
        <p:nvSpPr>
          <p:cNvPr id="3" name="図プレースホルダー 2"/>
          <p:cNvSpPr>
            <a:spLocks noGrp="1"/>
          </p:cNvSpPr>
          <p:nvPr>
            <p:ph type="pic" idx="1"/>
          </p:nvPr>
        </p:nvSpPr>
        <p:spPr>
          <a:xfrm>
            <a:off x="4211638" y="1088454"/>
            <a:ext cx="5014912" cy="5372269"/>
          </a:xfrm>
        </p:spPr>
        <p:txBody>
          <a:bodyPr/>
          <a:lstStyle>
            <a:lvl1pPr marL="0" indent="0">
              <a:buNone/>
              <a:defRPr sz="3527"/>
            </a:lvl1pPr>
            <a:lvl2pPr marL="503972" indent="0">
              <a:buNone/>
              <a:defRPr sz="3086"/>
            </a:lvl2pPr>
            <a:lvl3pPr marL="1007943" indent="0">
              <a:buNone/>
              <a:defRPr sz="2646"/>
            </a:lvl3pPr>
            <a:lvl4pPr marL="1511915" indent="0">
              <a:buNone/>
              <a:defRPr sz="2205"/>
            </a:lvl4pPr>
            <a:lvl5pPr marL="2015886" indent="0">
              <a:buNone/>
              <a:defRPr sz="2205"/>
            </a:lvl5pPr>
            <a:lvl6pPr marL="2519858" indent="0">
              <a:buNone/>
              <a:defRPr sz="2205"/>
            </a:lvl6pPr>
            <a:lvl7pPr marL="3023829" indent="0">
              <a:buNone/>
              <a:defRPr sz="2205"/>
            </a:lvl7pPr>
            <a:lvl8pPr marL="3527801" indent="0">
              <a:buNone/>
              <a:defRPr sz="2205"/>
            </a:lvl8pPr>
            <a:lvl9pPr marL="4031772" indent="0">
              <a:buNone/>
              <a:defRPr sz="2205"/>
            </a:lvl9pPr>
          </a:lstStyle>
          <a:p>
            <a:endParaRPr kumimoji="1" lang="ja-JP" altLang="en-US" dirty="0"/>
          </a:p>
        </p:txBody>
      </p:sp>
      <p:sp>
        <p:nvSpPr>
          <p:cNvPr id="4" name="テキスト プレースホルダー 3"/>
          <p:cNvSpPr>
            <a:spLocks noGrp="1"/>
          </p:cNvSpPr>
          <p:nvPr>
            <p:ph type="body" sz="half" idx="2"/>
          </p:nvPr>
        </p:nvSpPr>
        <p:spPr>
          <a:xfrm>
            <a:off x="682625" y="2267902"/>
            <a:ext cx="3194050" cy="4201570"/>
          </a:xfrm>
        </p:spPr>
        <p:txBody>
          <a:bodyPr/>
          <a:lstStyle>
            <a:lvl1pPr marL="0" indent="0">
              <a:buNone/>
              <a:defRPr sz="1764"/>
            </a:lvl1pPr>
            <a:lvl2pPr marL="503972" indent="0">
              <a:buNone/>
              <a:defRPr sz="1543"/>
            </a:lvl2pPr>
            <a:lvl3pPr marL="1007943" indent="0">
              <a:buNone/>
              <a:defRPr sz="1323"/>
            </a:lvl3pPr>
            <a:lvl4pPr marL="1511915" indent="0">
              <a:buNone/>
              <a:defRPr sz="1102"/>
            </a:lvl4pPr>
            <a:lvl5pPr marL="2015886" indent="0">
              <a:buNone/>
              <a:defRPr sz="1102"/>
            </a:lvl5pPr>
            <a:lvl6pPr marL="2519858" indent="0">
              <a:buNone/>
              <a:defRPr sz="1102"/>
            </a:lvl6pPr>
            <a:lvl7pPr marL="3023829" indent="0">
              <a:buNone/>
              <a:defRPr sz="1102"/>
            </a:lvl7pPr>
            <a:lvl8pPr marL="3527801" indent="0">
              <a:buNone/>
              <a:defRPr sz="1102"/>
            </a:lvl8pPr>
            <a:lvl9pPr marL="4031772" indent="0">
              <a:buNone/>
              <a:defRPr sz="1102"/>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BE8587E7-D4B3-4A8E-963A-2225459BCD0C}" type="datetime1">
              <a:rPr kumimoji="1" lang="ja-JP" altLang="en-US" smtClean="0"/>
              <a:t>2019/12/5</a:t>
            </a:fld>
            <a:endParaRPr kumimoji="1" lang="ja-JP" altLang="en-US" dirty="0"/>
          </a:p>
        </p:txBody>
      </p:sp>
      <p:sp>
        <p:nvSpPr>
          <p:cNvPr id="6" name="フッター プレースホルダー 5"/>
          <p:cNvSpPr>
            <a:spLocks noGrp="1"/>
          </p:cNvSpPr>
          <p:nvPr>
            <p:ph type="ftr" sz="quarter" idx="11"/>
          </p:nvPr>
        </p:nvSpPr>
        <p:spPr/>
        <p:txBody>
          <a:bodyPr/>
          <a:lstStyle/>
          <a:p>
            <a:endParaRPr kumimoji="1" lang="ja-JP" altLang="en-US" dirty="0"/>
          </a:p>
        </p:txBody>
      </p:sp>
      <p:sp>
        <p:nvSpPr>
          <p:cNvPr id="7" name="スライド番号プレースホルダー 6"/>
          <p:cNvSpPr>
            <a:spLocks noGrp="1"/>
          </p:cNvSpPr>
          <p:nvPr>
            <p:ph type="sldNum" sz="quarter" idx="12"/>
          </p:nvPr>
        </p:nvSpPr>
        <p:spPr/>
        <p:txBody>
          <a:bodyPr/>
          <a:lstStyle/>
          <a:p>
            <a:fld id="{2ECFAECF-C34B-4A40-B1D1-19D6DFEA0633}" type="slidenum">
              <a:rPr kumimoji="1" lang="ja-JP" altLang="en-US" smtClean="0"/>
              <a:t>‹#›</a:t>
            </a:fld>
            <a:endParaRPr kumimoji="1" lang="ja-JP" altLang="en-US" dirty="0"/>
          </a:p>
        </p:txBody>
      </p:sp>
    </p:spTree>
    <p:extLst>
      <p:ext uri="{BB962C8B-B14F-4D97-AF65-F5344CB8AC3E}">
        <p14:creationId xmlns:p14="http://schemas.microsoft.com/office/powerpoint/2010/main" val="217128597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5" Type="http://schemas.openxmlformats.org/officeDocument/2006/relationships/slideLayout" Target="../slideLayouts/slideLayout16.xml"/><Relationship Id="rId10" Type="http://schemas.openxmlformats.org/officeDocument/2006/relationships/theme" Target="../theme/theme2.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8.xml"/><Relationship Id="rId13" Type="http://schemas.openxmlformats.org/officeDocument/2006/relationships/slideLayout" Target="../slideLayouts/slideLayout33.xml"/><Relationship Id="rId18" Type="http://schemas.openxmlformats.org/officeDocument/2006/relationships/slideLayout" Target="../slideLayouts/slideLayout38.xml"/><Relationship Id="rId3" Type="http://schemas.openxmlformats.org/officeDocument/2006/relationships/slideLayout" Target="../slideLayouts/slideLayout23.xml"/><Relationship Id="rId7" Type="http://schemas.openxmlformats.org/officeDocument/2006/relationships/slideLayout" Target="../slideLayouts/slideLayout27.xml"/><Relationship Id="rId12" Type="http://schemas.openxmlformats.org/officeDocument/2006/relationships/slideLayout" Target="../slideLayouts/slideLayout32.xml"/><Relationship Id="rId17" Type="http://schemas.openxmlformats.org/officeDocument/2006/relationships/slideLayout" Target="../slideLayouts/slideLayout37.xml"/><Relationship Id="rId2" Type="http://schemas.openxmlformats.org/officeDocument/2006/relationships/slideLayout" Target="../slideLayouts/slideLayout22.xml"/><Relationship Id="rId16" Type="http://schemas.openxmlformats.org/officeDocument/2006/relationships/slideLayout" Target="../slideLayouts/slideLayout36.xml"/><Relationship Id="rId20" Type="http://schemas.openxmlformats.org/officeDocument/2006/relationships/theme" Target="../theme/theme3.xml"/><Relationship Id="rId1" Type="http://schemas.openxmlformats.org/officeDocument/2006/relationships/slideLayout" Target="../slideLayouts/slideLayout21.xml"/><Relationship Id="rId6" Type="http://schemas.openxmlformats.org/officeDocument/2006/relationships/slideLayout" Target="../slideLayouts/slideLayout26.xml"/><Relationship Id="rId11" Type="http://schemas.openxmlformats.org/officeDocument/2006/relationships/slideLayout" Target="../slideLayouts/slideLayout31.xml"/><Relationship Id="rId5" Type="http://schemas.openxmlformats.org/officeDocument/2006/relationships/slideLayout" Target="../slideLayouts/slideLayout25.xml"/><Relationship Id="rId15" Type="http://schemas.openxmlformats.org/officeDocument/2006/relationships/slideLayout" Target="../slideLayouts/slideLayout35.xml"/><Relationship Id="rId10" Type="http://schemas.openxmlformats.org/officeDocument/2006/relationships/slideLayout" Target="../slideLayouts/slideLayout30.xml"/><Relationship Id="rId19" Type="http://schemas.openxmlformats.org/officeDocument/2006/relationships/slideLayout" Target="../slideLayouts/slideLayout39.xml"/><Relationship Id="rId4" Type="http://schemas.openxmlformats.org/officeDocument/2006/relationships/slideLayout" Target="../slideLayouts/slideLayout24.xml"/><Relationship Id="rId9" Type="http://schemas.openxmlformats.org/officeDocument/2006/relationships/slideLayout" Target="../slideLayouts/slideLayout29.xml"/><Relationship Id="rId14" Type="http://schemas.openxmlformats.org/officeDocument/2006/relationships/slideLayout" Target="../slideLayouts/slideLayout3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681039" y="402483"/>
            <a:ext cx="8543925" cy="1461188"/>
          </a:xfrm>
          <a:prstGeom prst="rect">
            <a:avLst/>
          </a:prstGeom>
        </p:spPr>
        <p:txBody>
          <a:bodyPr vert="horz" lIns="91440" tIns="45720" rIns="91440" bIns="45720" rtlCol="0" anchor="ctr">
            <a:normAutofit/>
          </a:body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681039" y="2012414"/>
            <a:ext cx="8543925" cy="4796544"/>
          </a:xfrm>
          <a:prstGeom prst="rect">
            <a:avLst/>
          </a:prstGeom>
        </p:spPr>
        <p:txBody>
          <a:bodyPr vert="horz" lIns="91440" tIns="45720" rIns="91440" bIns="45720" rtlCol="0">
            <a:normAutofit/>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2"/>
          </p:nvPr>
        </p:nvSpPr>
        <p:spPr>
          <a:xfrm>
            <a:off x="681038" y="7006699"/>
            <a:ext cx="2228850" cy="402483"/>
          </a:xfrm>
          <a:prstGeom prst="rect">
            <a:avLst/>
          </a:prstGeom>
        </p:spPr>
        <p:txBody>
          <a:bodyPr vert="horz" lIns="91440" tIns="45720" rIns="91440" bIns="45720" rtlCol="0" anchor="ctr"/>
          <a:lstStyle>
            <a:lvl1pPr algn="l">
              <a:defRPr sz="1323">
                <a:solidFill>
                  <a:schemeClr val="tx1">
                    <a:tint val="75000"/>
                  </a:schemeClr>
                </a:solidFill>
              </a:defRPr>
            </a:lvl1pPr>
          </a:lstStyle>
          <a:p>
            <a:fld id="{66FD42DC-5516-47CD-AFE8-6C793A6AAA45}" type="datetime1">
              <a:rPr kumimoji="1" lang="ja-JP" altLang="en-US" smtClean="0"/>
              <a:t>2019/12/5</a:t>
            </a:fld>
            <a:endParaRPr kumimoji="1" lang="ja-JP" altLang="en-US" dirty="0"/>
          </a:p>
        </p:txBody>
      </p:sp>
      <p:sp>
        <p:nvSpPr>
          <p:cNvPr id="5" name="フッター プレースホルダー 4"/>
          <p:cNvSpPr>
            <a:spLocks noGrp="1"/>
          </p:cNvSpPr>
          <p:nvPr>
            <p:ph type="ftr" sz="quarter" idx="3"/>
          </p:nvPr>
        </p:nvSpPr>
        <p:spPr>
          <a:xfrm>
            <a:off x="3281364" y="7006699"/>
            <a:ext cx="3343275" cy="402483"/>
          </a:xfrm>
          <a:prstGeom prst="rect">
            <a:avLst/>
          </a:prstGeom>
        </p:spPr>
        <p:txBody>
          <a:bodyPr vert="horz" lIns="91440" tIns="45720" rIns="91440" bIns="45720" rtlCol="0" anchor="ctr"/>
          <a:lstStyle>
            <a:lvl1pPr algn="ctr">
              <a:defRPr sz="1323">
                <a:solidFill>
                  <a:schemeClr val="tx1">
                    <a:tint val="75000"/>
                  </a:schemeClr>
                </a:solidFill>
              </a:defRPr>
            </a:lvl1pPr>
          </a:lstStyle>
          <a:p>
            <a:endParaRPr kumimoji="1" lang="ja-JP" altLang="en-US" dirty="0"/>
          </a:p>
        </p:txBody>
      </p:sp>
      <p:sp>
        <p:nvSpPr>
          <p:cNvPr id="6" name="スライド番号プレースホルダー 5"/>
          <p:cNvSpPr>
            <a:spLocks noGrp="1"/>
          </p:cNvSpPr>
          <p:nvPr>
            <p:ph type="sldNum" sz="quarter" idx="4"/>
          </p:nvPr>
        </p:nvSpPr>
        <p:spPr>
          <a:xfrm>
            <a:off x="6996113" y="7006699"/>
            <a:ext cx="2228850" cy="402483"/>
          </a:xfrm>
          <a:prstGeom prst="rect">
            <a:avLst/>
          </a:prstGeom>
        </p:spPr>
        <p:txBody>
          <a:bodyPr vert="horz" lIns="91440" tIns="45720" rIns="91440" bIns="45720" rtlCol="0" anchor="ctr"/>
          <a:lstStyle>
            <a:lvl1pPr algn="r">
              <a:defRPr sz="1323">
                <a:solidFill>
                  <a:schemeClr val="tx1">
                    <a:tint val="75000"/>
                  </a:schemeClr>
                </a:solidFill>
              </a:defRPr>
            </a:lvl1pPr>
          </a:lstStyle>
          <a:p>
            <a:fld id="{2ECFAECF-C34B-4A40-B1D1-19D6DFEA0633}" type="slidenum">
              <a:rPr kumimoji="1" lang="ja-JP" altLang="en-US" smtClean="0"/>
              <a:t>‹#›</a:t>
            </a:fld>
            <a:endParaRPr kumimoji="1" lang="ja-JP" altLang="en-US" dirty="0"/>
          </a:p>
        </p:txBody>
      </p:sp>
    </p:spTree>
    <p:extLst>
      <p:ext uri="{BB962C8B-B14F-4D97-AF65-F5344CB8AC3E}">
        <p14:creationId xmlns:p14="http://schemas.microsoft.com/office/powerpoint/2010/main" val="2432548225"/>
      </p:ext>
    </p:extLst>
  </p:cSld>
  <p:clrMap bg1="lt1" tx1="dk1" bg2="lt2" tx2="dk2" accent1="accent1" accent2="accent2" accent3="accent3" accent4="accent4" accent5="accent5" accent6="accent6" hlink="hlink" folHlink="folHlink"/>
  <p:sldLayoutIdLst>
    <p:sldLayoutId id="2147483681" r:id="rId1"/>
    <p:sldLayoutId id="2147483682" r:id="rId2"/>
    <p:sldLayoutId id="2147483683" r:id="rId3"/>
    <p:sldLayoutId id="2147483684" r:id="rId4"/>
    <p:sldLayoutId id="2147483685" r:id="rId5"/>
    <p:sldLayoutId id="2147483686" r:id="rId6"/>
    <p:sldLayoutId id="2147483687" r:id="rId7"/>
    <p:sldLayoutId id="2147483688" r:id="rId8"/>
    <p:sldLayoutId id="2147483689" r:id="rId9"/>
    <p:sldLayoutId id="2147483690" r:id="rId10"/>
    <p:sldLayoutId id="2147483691" r:id="rId11"/>
  </p:sldLayoutIdLst>
  <p:timing>
    <p:tnLst>
      <p:par>
        <p:cTn id="1" dur="indefinite" restart="never" nodeType="tmRoot"/>
      </p:par>
    </p:tnLst>
  </p:timing>
  <p:hf hdr="0" ftr="0" dt="0"/>
  <p:txStyles>
    <p:titleStyle>
      <a:lvl1pPr algn="l" defTabSz="1007943" rtl="0" eaLnBrk="1" latinLnBrk="0" hangingPunct="1">
        <a:lnSpc>
          <a:spcPct val="90000"/>
        </a:lnSpc>
        <a:spcBef>
          <a:spcPct val="0"/>
        </a:spcBef>
        <a:buNone/>
        <a:defRPr kumimoji="1" sz="4850" kern="1200">
          <a:solidFill>
            <a:schemeClr val="tx1"/>
          </a:solidFill>
          <a:latin typeface="+mj-lt"/>
          <a:ea typeface="+mj-ea"/>
          <a:cs typeface="+mj-cs"/>
        </a:defRPr>
      </a:lvl1pPr>
    </p:titleStyle>
    <p:bodyStyle>
      <a:lvl1pPr marL="251986" indent="-251986" algn="l" defTabSz="1007943" rtl="0" eaLnBrk="1" latinLnBrk="0" hangingPunct="1">
        <a:lnSpc>
          <a:spcPct val="90000"/>
        </a:lnSpc>
        <a:spcBef>
          <a:spcPts val="1102"/>
        </a:spcBef>
        <a:buFont typeface="Arial" panose="020B0604020202020204" pitchFamily="34" charset="0"/>
        <a:buChar char="•"/>
        <a:defRPr kumimoji="1" sz="3086" kern="1200">
          <a:solidFill>
            <a:schemeClr val="tx1"/>
          </a:solidFill>
          <a:latin typeface="+mn-lt"/>
          <a:ea typeface="+mn-ea"/>
          <a:cs typeface="+mn-cs"/>
        </a:defRPr>
      </a:lvl1pPr>
      <a:lvl2pPr marL="755957" indent="-251986" algn="l" defTabSz="1007943" rtl="0" eaLnBrk="1" latinLnBrk="0" hangingPunct="1">
        <a:lnSpc>
          <a:spcPct val="90000"/>
        </a:lnSpc>
        <a:spcBef>
          <a:spcPts val="551"/>
        </a:spcBef>
        <a:buFont typeface="Arial" panose="020B0604020202020204" pitchFamily="34" charset="0"/>
        <a:buChar char="•"/>
        <a:defRPr kumimoji="1" sz="2646" kern="1200">
          <a:solidFill>
            <a:schemeClr val="tx1"/>
          </a:solidFill>
          <a:latin typeface="+mn-lt"/>
          <a:ea typeface="+mn-ea"/>
          <a:cs typeface="+mn-cs"/>
        </a:defRPr>
      </a:lvl2pPr>
      <a:lvl3pPr marL="1259929" indent="-251986" algn="l" defTabSz="1007943" rtl="0" eaLnBrk="1" latinLnBrk="0" hangingPunct="1">
        <a:lnSpc>
          <a:spcPct val="90000"/>
        </a:lnSpc>
        <a:spcBef>
          <a:spcPts val="551"/>
        </a:spcBef>
        <a:buFont typeface="Arial" panose="020B0604020202020204" pitchFamily="34" charset="0"/>
        <a:buChar char="•"/>
        <a:defRPr kumimoji="1" sz="2205" kern="1200">
          <a:solidFill>
            <a:schemeClr val="tx1"/>
          </a:solidFill>
          <a:latin typeface="+mn-lt"/>
          <a:ea typeface="+mn-ea"/>
          <a:cs typeface="+mn-cs"/>
        </a:defRPr>
      </a:lvl3pPr>
      <a:lvl4pPr marL="1763900" indent="-251986" algn="l" defTabSz="1007943"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4pPr>
      <a:lvl5pPr marL="2267872" indent="-251986" algn="l" defTabSz="1007943"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5pPr>
      <a:lvl6pPr marL="2771844" indent="-251986" algn="l" defTabSz="1007943"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6pPr>
      <a:lvl7pPr marL="3275815" indent="-251986" algn="l" defTabSz="1007943"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7pPr>
      <a:lvl8pPr marL="3779787" indent="-251986" algn="l" defTabSz="1007943"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8pPr>
      <a:lvl9pPr marL="4283758" indent="-251986" algn="l" defTabSz="1007943"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9pPr>
    </p:bodyStyle>
    <p:otherStyle>
      <a:defPPr>
        <a:defRPr lang="ja-JP"/>
      </a:defPPr>
      <a:lvl1pPr marL="0" algn="l" defTabSz="1007943" rtl="0" eaLnBrk="1" latinLnBrk="0" hangingPunct="1">
        <a:defRPr kumimoji="1" sz="1984" kern="1200">
          <a:solidFill>
            <a:schemeClr val="tx1"/>
          </a:solidFill>
          <a:latin typeface="+mn-lt"/>
          <a:ea typeface="+mn-ea"/>
          <a:cs typeface="+mn-cs"/>
        </a:defRPr>
      </a:lvl1pPr>
      <a:lvl2pPr marL="503972" algn="l" defTabSz="1007943" rtl="0" eaLnBrk="1" latinLnBrk="0" hangingPunct="1">
        <a:defRPr kumimoji="1" sz="1984" kern="1200">
          <a:solidFill>
            <a:schemeClr val="tx1"/>
          </a:solidFill>
          <a:latin typeface="+mn-lt"/>
          <a:ea typeface="+mn-ea"/>
          <a:cs typeface="+mn-cs"/>
        </a:defRPr>
      </a:lvl2pPr>
      <a:lvl3pPr marL="1007943" algn="l" defTabSz="1007943" rtl="0" eaLnBrk="1" latinLnBrk="0" hangingPunct="1">
        <a:defRPr kumimoji="1" sz="1984" kern="1200">
          <a:solidFill>
            <a:schemeClr val="tx1"/>
          </a:solidFill>
          <a:latin typeface="+mn-lt"/>
          <a:ea typeface="+mn-ea"/>
          <a:cs typeface="+mn-cs"/>
        </a:defRPr>
      </a:lvl3pPr>
      <a:lvl4pPr marL="1511915" algn="l" defTabSz="1007943" rtl="0" eaLnBrk="1" latinLnBrk="0" hangingPunct="1">
        <a:defRPr kumimoji="1" sz="1984" kern="1200">
          <a:solidFill>
            <a:schemeClr val="tx1"/>
          </a:solidFill>
          <a:latin typeface="+mn-lt"/>
          <a:ea typeface="+mn-ea"/>
          <a:cs typeface="+mn-cs"/>
        </a:defRPr>
      </a:lvl4pPr>
      <a:lvl5pPr marL="2015886" algn="l" defTabSz="1007943" rtl="0" eaLnBrk="1" latinLnBrk="0" hangingPunct="1">
        <a:defRPr kumimoji="1" sz="1984" kern="1200">
          <a:solidFill>
            <a:schemeClr val="tx1"/>
          </a:solidFill>
          <a:latin typeface="+mn-lt"/>
          <a:ea typeface="+mn-ea"/>
          <a:cs typeface="+mn-cs"/>
        </a:defRPr>
      </a:lvl5pPr>
      <a:lvl6pPr marL="2519858" algn="l" defTabSz="1007943" rtl="0" eaLnBrk="1" latinLnBrk="0" hangingPunct="1">
        <a:defRPr kumimoji="1" sz="1984" kern="1200">
          <a:solidFill>
            <a:schemeClr val="tx1"/>
          </a:solidFill>
          <a:latin typeface="+mn-lt"/>
          <a:ea typeface="+mn-ea"/>
          <a:cs typeface="+mn-cs"/>
        </a:defRPr>
      </a:lvl6pPr>
      <a:lvl7pPr marL="3023829" algn="l" defTabSz="1007943" rtl="0" eaLnBrk="1" latinLnBrk="0" hangingPunct="1">
        <a:defRPr kumimoji="1" sz="1984" kern="1200">
          <a:solidFill>
            <a:schemeClr val="tx1"/>
          </a:solidFill>
          <a:latin typeface="+mn-lt"/>
          <a:ea typeface="+mn-ea"/>
          <a:cs typeface="+mn-cs"/>
        </a:defRPr>
      </a:lvl7pPr>
      <a:lvl8pPr marL="3527801" algn="l" defTabSz="1007943" rtl="0" eaLnBrk="1" latinLnBrk="0" hangingPunct="1">
        <a:defRPr kumimoji="1" sz="1984" kern="1200">
          <a:solidFill>
            <a:schemeClr val="tx1"/>
          </a:solidFill>
          <a:latin typeface="+mn-lt"/>
          <a:ea typeface="+mn-ea"/>
          <a:cs typeface="+mn-cs"/>
        </a:defRPr>
      </a:lvl8pPr>
      <a:lvl9pPr marL="4031772" algn="l" defTabSz="1007943" rtl="0" eaLnBrk="1" latinLnBrk="0" hangingPunct="1">
        <a:defRPr kumimoji="1" sz="1984"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681039" y="402483"/>
            <a:ext cx="8543925" cy="1461188"/>
          </a:xfrm>
          <a:prstGeom prst="rect">
            <a:avLst/>
          </a:prstGeom>
        </p:spPr>
        <p:txBody>
          <a:bodyPr vert="horz" lIns="91440" tIns="45720" rIns="91440" bIns="45720" rtlCol="0" anchor="ctr">
            <a:normAutofit/>
          </a:body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681039" y="2012414"/>
            <a:ext cx="8543925" cy="4796544"/>
          </a:xfrm>
          <a:prstGeom prst="rect">
            <a:avLst/>
          </a:prstGeom>
        </p:spPr>
        <p:txBody>
          <a:bodyPr vert="horz" lIns="91440" tIns="45720" rIns="91440" bIns="45720" rtlCol="0">
            <a:normAutofit/>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2"/>
          </p:nvPr>
        </p:nvSpPr>
        <p:spPr>
          <a:xfrm>
            <a:off x="681038" y="7006699"/>
            <a:ext cx="2228850" cy="402483"/>
          </a:xfrm>
          <a:prstGeom prst="rect">
            <a:avLst/>
          </a:prstGeom>
        </p:spPr>
        <p:txBody>
          <a:bodyPr vert="horz" lIns="91440" tIns="45720" rIns="91440" bIns="45720" rtlCol="0" anchor="ctr"/>
          <a:lstStyle>
            <a:lvl1pPr algn="l">
              <a:defRPr sz="1323">
                <a:solidFill>
                  <a:schemeClr val="tx1">
                    <a:tint val="75000"/>
                  </a:schemeClr>
                </a:solidFill>
              </a:defRPr>
            </a:lvl1pPr>
          </a:lstStyle>
          <a:p>
            <a:fld id="{8F3C660F-58B9-4D87-9B50-76C2DEA65369}" type="datetime1">
              <a:rPr kumimoji="1" lang="ja-JP" altLang="en-US" smtClean="0"/>
              <a:t>2019/12/5</a:t>
            </a:fld>
            <a:endParaRPr kumimoji="1" lang="ja-JP" altLang="en-US" dirty="0"/>
          </a:p>
        </p:txBody>
      </p:sp>
      <p:sp>
        <p:nvSpPr>
          <p:cNvPr id="5" name="フッター プレースホルダー 4"/>
          <p:cNvSpPr>
            <a:spLocks noGrp="1"/>
          </p:cNvSpPr>
          <p:nvPr>
            <p:ph type="ftr" sz="quarter" idx="3"/>
          </p:nvPr>
        </p:nvSpPr>
        <p:spPr>
          <a:xfrm>
            <a:off x="3281364" y="7006699"/>
            <a:ext cx="3343275" cy="402483"/>
          </a:xfrm>
          <a:prstGeom prst="rect">
            <a:avLst/>
          </a:prstGeom>
        </p:spPr>
        <p:txBody>
          <a:bodyPr vert="horz" lIns="91440" tIns="45720" rIns="91440" bIns="45720" rtlCol="0" anchor="ctr"/>
          <a:lstStyle>
            <a:lvl1pPr algn="ctr">
              <a:defRPr sz="1323">
                <a:solidFill>
                  <a:schemeClr val="tx1">
                    <a:tint val="75000"/>
                  </a:schemeClr>
                </a:solidFill>
              </a:defRPr>
            </a:lvl1pPr>
          </a:lstStyle>
          <a:p>
            <a:endParaRPr kumimoji="1" lang="ja-JP" altLang="en-US" dirty="0"/>
          </a:p>
        </p:txBody>
      </p:sp>
      <p:sp>
        <p:nvSpPr>
          <p:cNvPr id="6" name="スライド番号プレースホルダー 5"/>
          <p:cNvSpPr>
            <a:spLocks noGrp="1"/>
          </p:cNvSpPr>
          <p:nvPr>
            <p:ph type="sldNum" sz="quarter" idx="4"/>
          </p:nvPr>
        </p:nvSpPr>
        <p:spPr>
          <a:xfrm>
            <a:off x="6996113" y="7006699"/>
            <a:ext cx="2228850" cy="402483"/>
          </a:xfrm>
          <a:prstGeom prst="rect">
            <a:avLst/>
          </a:prstGeom>
        </p:spPr>
        <p:txBody>
          <a:bodyPr vert="horz" lIns="91440" tIns="45720" rIns="91440" bIns="45720" rtlCol="0" anchor="ctr"/>
          <a:lstStyle>
            <a:lvl1pPr algn="r">
              <a:defRPr sz="1323">
                <a:solidFill>
                  <a:schemeClr val="tx1">
                    <a:tint val="75000"/>
                  </a:schemeClr>
                </a:solidFill>
              </a:defRPr>
            </a:lvl1pPr>
          </a:lstStyle>
          <a:p>
            <a:fld id="{7B20388F-A125-4D2E-BBF0-E240911E1C91}" type="slidenum">
              <a:rPr kumimoji="1" lang="ja-JP" altLang="en-US" smtClean="0"/>
              <a:t>‹#›</a:t>
            </a:fld>
            <a:endParaRPr kumimoji="1" lang="ja-JP" altLang="en-US" dirty="0"/>
          </a:p>
        </p:txBody>
      </p:sp>
    </p:spTree>
    <p:extLst>
      <p:ext uri="{BB962C8B-B14F-4D97-AF65-F5344CB8AC3E}">
        <p14:creationId xmlns:p14="http://schemas.microsoft.com/office/powerpoint/2010/main" val="2397697124"/>
      </p:ext>
    </p:extLst>
  </p:cSld>
  <p:clrMap bg1="lt1" tx1="dk1" bg2="lt2" tx2="dk2" accent1="accent1" accent2="accent2" accent3="accent3" accent4="accent4" accent5="accent5" accent6="accent6" hlink="hlink" folHlink="folHlink"/>
  <p:sldLayoutIdLst>
    <p:sldLayoutId id="2147483671" r:id="rId1"/>
    <p:sldLayoutId id="2147483672" r:id="rId2"/>
    <p:sldLayoutId id="2147483673" r:id="rId3"/>
    <p:sldLayoutId id="2147483674" r:id="rId4"/>
    <p:sldLayoutId id="2147483675" r:id="rId5"/>
    <p:sldLayoutId id="2147483676" r:id="rId6"/>
    <p:sldLayoutId id="2147483677" r:id="rId7"/>
    <p:sldLayoutId id="2147483678" r:id="rId8"/>
    <p:sldLayoutId id="2147483679" r:id="rId9"/>
  </p:sldLayoutIdLst>
  <p:timing>
    <p:tnLst>
      <p:par>
        <p:cTn id="1" dur="indefinite" restart="never" nodeType="tmRoot"/>
      </p:par>
    </p:tnLst>
  </p:timing>
  <p:hf hdr="0" ftr="0" dt="0"/>
  <p:txStyles>
    <p:titleStyle>
      <a:lvl1pPr algn="l" defTabSz="1007943" rtl="0" eaLnBrk="1" latinLnBrk="0" hangingPunct="1">
        <a:lnSpc>
          <a:spcPct val="90000"/>
        </a:lnSpc>
        <a:spcBef>
          <a:spcPct val="0"/>
        </a:spcBef>
        <a:buNone/>
        <a:defRPr kumimoji="1" sz="4850" kern="1200">
          <a:solidFill>
            <a:schemeClr val="tx1"/>
          </a:solidFill>
          <a:latin typeface="+mj-lt"/>
          <a:ea typeface="+mj-ea"/>
          <a:cs typeface="+mj-cs"/>
        </a:defRPr>
      </a:lvl1pPr>
    </p:titleStyle>
    <p:bodyStyle>
      <a:lvl1pPr marL="251986" indent="-251986" algn="l" defTabSz="1007943" rtl="0" eaLnBrk="1" latinLnBrk="0" hangingPunct="1">
        <a:lnSpc>
          <a:spcPct val="90000"/>
        </a:lnSpc>
        <a:spcBef>
          <a:spcPts val="1102"/>
        </a:spcBef>
        <a:buFont typeface="Arial" panose="020B0604020202020204" pitchFamily="34" charset="0"/>
        <a:buChar char="•"/>
        <a:defRPr kumimoji="1" sz="3086" kern="1200">
          <a:solidFill>
            <a:schemeClr val="tx1"/>
          </a:solidFill>
          <a:latin typeface="+mn-lt"/>
          <a:ea typeface="+mn-ea"/>
          <a:cs typeface="+mn-cs"/>
        </a:defRPr>
      </a:lvl1pPr>
      <a:lvl2pPr marL="755957" indent="-251986" algn="l" defTabSz="1007943" rtl="0" eaLnBrk="1" latinLnBrk="0" hangingPunct="1">
        <a:lnSpc>
          <a:spcPct val="90000"/>
        </a:lnSpc>
        <a:spcBef>
          <a:spcPts val="551"/>
        </a:spcBef>
        <a:buFont typeface="Arial" panose="020B0604020202020204" pitchFamily="34" charset="0"/>
        <a:buChar char="•"/>
        <a:defRPr kumimoji="1" sz="2646" kern="1200">
          <a:solidFill>
            <a:schemeClr val="tx1"/>
          </a:solidFill>
          <a:latin typeface="+mn-lt"/>
          <a:ea typeface="+mn-ea"/>
          <a:cs typeface="+mn-cs"/>
        </a:defRPr>
      </a:lvl2pPr>
      <a:lvl3pPr marL="1259929" indent="-251986" algn="l" defTabSz="1007943" rtl="0" eaLnBrk="1" latinLnBrk="0" hangingPunct="1">
        <a:lnSpc>
          <a:spcPct val="90000"/>
        </a:lnSpc>
        <a:spcBef>
          <a:spcPts val="551"/>
        </a:spcBef>
        <a:buFont typeface="Arial" panose="020B0604020202020204" pitchFamily="34" charset="0"/>
        <a:buChar char="•"/>
        <a:defRPr kumimoji="1" sz="2205" kern="1200">
          <a:solidFill>
            <a:schemeClr val="tx1"/>
          </a:solidFill>
          <a:latin typeface="+mn-lt"/>
          <a:ea typeface="+mn-ea"/>
          <a:cs typeface="+mn-cs"/>
        </a:defRPr>
      </a:lvl3pPr>
      <a:lvl4pPr marL="1763900" indent="-251986" algn="l" defTabSz="1007943"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4pPr>
      <a:lvl5pPr marL="2267872" indent="-251986" algn="l" defTabSz="1007943"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5pPr>
      <a:lvl6pPr marL="2771844" indent="-251986" algn="l" defTabSz="1007943"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6pPr>
      <a:lvl7pPr marL="3275815" indent="-251986" algn="l" defTabSz="1007943"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7pPr>
      <a:lvl8pPr marL="3779787" indent="-251986" algn="l" defTabSz="1007943"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8pPr>
      <a:lvl9pPr marL="4283758" indent="-251986" algn="l" defTabSz="1007943"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9pPr>
    </p:bodyStyle>
    <p:otherStyle>
      <a:defPPr>
        <a:defRPr lang="ja-JP"/>
      </a:defPPr>
      <a:lvl1pPr marL="0" algn="l" defTabSz="1007943" rtl="0" eaLnBrk="1" latinLnBrk="0" hangingPunct="1">
        <a:defRPr kumimoji="1" sz="1984" kern="1200">
          <a:solidFill>
            <a:schemeClr val="tx1"/>
          </a:solidFill>
          <a:latin typeface="+mn-lt"/>
          <a:ea typeface="+mn-ea"/>
          <a:cs typeface="+mn-cs"/>
        </a:defRPr>
      </a:lvl1pPr>
      <a:lvl2pPr marL="503972" algn="l" defTabSz="1007943" rtl="0" eaLnBrk="1" latinLnBrk="0" hangingPunct="1">
        <a:defRPr kumimoji="1" sz="1984" kern="1200">
          <a:solidFill>
            <a:schemeClr val="tx1"/>
          </a:solidFill>
          <a:latin typeface="+mn-lt"/>
          <a:ea typeface="+mn-ea"/>
          <a:cs typeface="+mn-cs"/>
        </a:defRPr>
      </a:lvl2pPr>
      <a:lvl3pPr marL="1007943" algn="l" defTabSz="1007943" rtl="0" eaLnBrk="1" latinLnBrk="0" hangingPunct="1">
        <a:defRPr kumimoji="1" sz="1984" kern="1200">
          <a:solidFill>
            <a:schemeClr val="tx1"/>
          </a:solidFill>
          <a:latin typeface="+mn-lt"/>
          <a:ea typeface="+mn-ea"/>
          <a:cs typeface="+mn-cs"/>
        </a:defRPr>
      </a:lvl3pPr>
      <a:lvl4pPr marL="1511915" algn="l" defTabSz="1007943" rtl="0" eaLnBrk="1" latinLnBrk="0" hangingPunct="1">
        <a:defRPr kumimoji="1" sz="1984" kern="1200">
          <a:solidFill>
            <a:schemeClr val="tx1"/>
          </a:solidFill>
          <a:latin typeface="+mn-lt"/>
          <a:ea typeface="+mn-ea"/>
          <a:cs typeface="+mn-cs"/>
        </a:defRPr>
      </a:lvl4pPr>
      <a:lvl5pPr marL="2015886" algn="l" defTabSz="1007943" rtl="0" eaLnBrk="1" latinLnBrk="0" hangingPunct="1">
        <a:defRPr kumimoji="1" sz="1984" kern="1200">
          <a:solidFill>
            <a:schemeClr val="tx1"/>
          </a:solidFill>
          <a:latin typeface="+mn-lt"/>
          <a:ea typeface="+mn-ea"/>
          <a:cs typeface="+mn-cs"/>
        </a:defRPr>
      </a:lvl5pPr>
      <a:lvl6pPr marL="2519858" algn="l" defTabSz="1007943" rtl="0" eaLnBrk="1" latinLnBrk="0" hangingPunct="1">
        <a:defRPr kumimoji="1" sz="1984" kern="1200">
          <a:solidFill>
            <a:schemeClr val="tx1"/>
          </a:solidFill>
          <a:latin typeface="+mn-lt"/>
          <a:ea typeface="+mn-ea"/>
          <a:cs typeface="+mn-cs"/>
        </a:defRPr>
      </a:lvl6pPr>
      <a:lvl7pPr marL="3023829" algn="l" defTabSz="1007943" rtl="0" eaLnBrk="1" latinLnBrk="0" hangingPunct="1">
        <a:defRPr kumimoji="1" sz="1984" kern="1200">
          <a:solidFill>
            <a:schemeClr val="tx1"/>
          </a:solidFill>
          <a:latin typeface="+mn-lt"/>
          <a:ea typeface="+mn-ea"/>
          <a:cs typeface="+mn-cs"/>
        </a:defRPr>
      </a:lvl7pPr>
      <a:lvl8pPr marL="3527801" algn="l" defTabSz="1007943" rtl="0" eaLnBrk="1" latinLnBrk="0" hangingPunct="1">
        <a:defRPr kumimoji="1" sz="1984" kern="1200">
          <a:solidFill>
            <a:schemeClr val="tx1"/>
          </a:solidFill>
          <a:latin typeface="+mn-lt"/>
          <a:ea typeface="+mn-ea"/>
          <a:cs typeface="+mn-cs"/>
        </a:defRPr>
      </a:lvl8pPr>
      <a:lvl9pPr marL="4031772" algn="l" defTabSz="1007943" rtl="0" eaLnBrk="1" latinLnBrk="0" hangingPunct="1">
        <a:defRPr kumimoji="1" sz="1984"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1038" y="402484"/>
            <a:ext cx="8543925" cy="1461188"/>
          </a:xfrm>
          <a:prstGeom prst="rect">
            <a:avLst/>
          </a:prstGeom>
        </p:spPr>
        <p:txBody>
          <a:bodyPr vert="horz" lIns="91440" tIns="45720" rIns="91440" bIns="45720" rtlCol="0" anchor="ctr">
            <a:normAutofit/>
          </a:body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681038" y="2012414"/>
            <a:ext cx="8543925" cy="4796544"/>
          </a:xfrm>
          <a:prstGeom prst="rect">
            <a:avLst/>
          </a:prstGeom>
        </p:spPr>
        <p:txBody>
          <a:bodyPr vert="horz" lIns="91440" tIns="45720" rIns="91440" bIns="45720" rtlCol="0">
            <a:normAutofit/>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2"/>
          </p:nvPr>
        </p:nvSpPr>
        <p:spPr>
          <a:xfrm>
            <a:off x="681038" y="7006700"/>
            <a:ext cx="2228850" cy="402483"/>
          </a:xfrm>
          <a:prstGeom prst="rect">
            <a:avLst/>
          </a:prstGeom>
        </p:spPr>
        <p:txBody>
          <a:bodyPr vert="horz" lIns="91440" tIns="45720" rIns="91440" bIns="45720" rtlCol="0" anchor="ctr"/>
          <a:lstStyle>
            <a:lvl1pPr algn="l">
              <a:defRPr sz="1300">
                <a:solidFill>
                  <a:schemeClr val="tx1">
                    <a:tint val="75000"/>
                  </a:schemeClr>
                </a:solidFill>
              </a:defRPr>
            </a:lvl1pPr>
          </a:lstStyle>
          <a:p>
            <a:fld id="{09D8FB77-2297-473F-80DD-7EF50D2F15B3}" type="datetime1">
              <a:rPr kumimoji="1" lang="ja-JP" altLang="en-US" smtClean="0"/>
              <a:t>2019/12/5</a:t>
            </a:fld>
            <a:endParaRPr kumimoji="1" lang="ja-JP" altLang="en-US" dirty="0"/>
          </a:p>
        </p:txBody>
      </p:sp>
      <p:sp>
        <p:nvSpPr>
          <p:cNvPr id="5" name="Footer Placeholder 4"/>
          <p:cNvSpPr>
            <a:spLocks noGrp="1"/>
          </p:cNvSpPr>
          <p:nvPr>
            <p:ph type="ftr" sz="quarter" idx="3"/>
          </p:nvPr>
        </p:nvSpPr>
        <p:spPr>
          <a:xfrm>
            <a:off x="3281363" y="7006700"/>
            <a:ext cx="3343275" cy="402483"/>
          </a:xfrm>
          <a:prstGeom prst="rect">
            <a:avLst/>
          </a:prstGeom>
        </p:spPr>
        <p:txBody>
          <a:bodyPr vert="horz" lIns="91440" tIns="45720" rIns="91440" bIns="45720" rtlCol="0" anchor="ctr"/>
          <a:lstStyle>
            <a:lvl1pPr algn="ctr">
              <a:defRPr sz="1300">
                <a:solidFill>
                  <a:schemeClr val="tx1">
                    <a:tint val="75000"/>
                  </a:schemeClr>
                </a:solidFill>
              </a:defRPr>
            </a:lvl1pPr>
          </a:lstStyle>
          <a:p>
            <a:endParaRPr kumimoji="1" lang="ja-JP" altLang="en-US" dirty="0"/>
          </a:p>
        </p:txBody>
      </p:sp>
      <p:sp>
        <p:nvSpPr>
          <p:cNvPr id="6" name="Slide Number Placeholder 5"/>
          <p:cNvSpPr>
            <a:spLocks noGrp="1"/>
          </p:cNvSpPr>
          <p:nvPr>
            <p:ph type="sldNum" sz="quarter" idx="4"/>
          </p:nvPr>
        </p:nvSpPr>
        <p:spPr>
          <a:xfrm>
            <a:off x="6996113" y="7006700"/>
            <a:ext cx="2228850" cy="402483"/>
          </a:xfrm>
          <a:prstGeom prst="rect">
            <a:avLst/>
          </a:prstGeom>
        </p:spPr>
        <p:txBody>
          <a:bodyPr vert="horz" lIns="91440" tIns="45720" rIns="91440" bIns="45720" rtlCol="0" anchor="ctr"/>
          <a:lstStyle>
            <a:lvl1pPr algn="r">
              <a:defRPr sz="1300">
                <a:solidFill>
                  <a:schemeClr val="tx1">
                    <a:tint val="75000"/>
                  </a:schemeClr>
                </a:solidFill>
              </a:defRPr>
            </a:lvl1pPr>
          </a:lstStyle>
          <a:p>
            <a:fld id="{E61EF540-5CB6-483A-A4DA-F9E60F8B4EFB}" type="slidenum">
              <a:rPr kumimoji="1" lang="ja-JP" altLang="en-US" smtClean="0"/>
              <a:t>‹#›</a:t>
            </a:fld>
            <a:endParaRPr kumimoji="1" lang="ja-JP" altLang="en-US" dirty="0"/>
          </a:p>
        </p:txBody>
      </p:sp>
    </p:spTree>
    <p:extLst>
      <p:ext uri="{BB962C8B-B14F-4D97-AF65-F5344CB8AC3E}">
        <p14:creationId xmlns:p14="http://schemas.microsoft.com/office/powerpoint/2010/main" val="779540213"/>
      </p:ext>
    </p:extLst>
  </p:cSld>
  <p:clrMap bg1="lt1" tx1="dk1" bg2="lt2" tx2="dk2" accent1="accent1" accent2="accent2" accent3="accent3" accent4="accent4" accent5="accent5" accent6="accent6" hlink="hlink" folHlink="folHlink"/>
  <p:sldLayoutIdLst>
    <p:sldLayoutId id="2147483695" r:id="rId1"/>
    <p:sldLayoutId id="2147483696" r:id="rId2"/>
    <p:sldLayoutId id="2147483697" r:id="rId3"/>
    <p:sldLayoutId id="2147483698" r:id="rId4"/>
    <p:sldLayoutId id="2147483699" r:id="rId5"/>
    <p:sldLayoutId id="2147483700" r:id="rId6"/>
    <p:sldLayoutId id="2147483701" r:id="rId7"/>
    <p:sldLayoutId id="2147483702" r:id="rId8"/>
    <p:sldLayoutId id="2147483703" r:id="rId9"/>
    <p:sldLayoutId id="2147483704" r:id="rId10"/>
    <p:sldLayoutId id="2147483705" r:id="rId11"/>
    <p:sldLayoutId id="2147483706" r:id="rId12"/>
    <p:sldLayoutId id="2147483707" r:id="rId13"/>
    <p:sldLayoutId id="2147483693" r:id="rId14"/>
    <p:sldLayoutId id="2147483669" r:id="rId15"/>
    <p:sldLayoutId id="2147483708" r:id="rId16"/>
    <p:sldLayoutId id="2147483709" r:id="rId17"/>
    <p:sldLayoutId id="2147483710" r:id="rId18"/>
    <p:sldLayoutId id="2147483711" r:id="rId19"/>
  </p:sldLayoutIdLst>
  <p:hf hdr="0" ftr="0" dt="0"/>
  <p:txStyles>
    <p:titleStyle>
      <a:lvl1pPr algn="l" defTabSz="990570" rtl="0" eaLnBrk="1" latinLnBrk="0" hangingPunct="1">
        <a:lnSpc>
          <a:spcPct val="90000"/>
        </a:lnSpc>
        <a:spcBef>
          <a:spcPct val="0"/>
        </a:spcBef>
        <a:buNone/>
        <a:defRPr kumimoji="1" sz="4767" kern="1200">
          <a:solidFill>
            <a:schemeClr val="tx1"/>
          </a:solidFill>
          <a:latin typeface="+mj-lt"/>
          <a:ea typeface="+mj-ea"/>
          <a:cs typeface="+mj-cs"/>
        </a:defRPr>
      </a:lvl1pPr>
    </p:titleStyle>
    <p:bodyStyle>
      <a:lvl1pPr marL="247642" indent="-247642" algn="l" defTabSz="990570" rtl="0" eaLnBrk="1" latinLnBrk="0" hangingPunct="1">
        <a:lnSpc>
          <a:spcPct val="90000"/>
        </a:lnSpc>
        <a:spcBef>
          <a:spcPts val="1083"/>
        </a:spcBef>
        <a:buFont typeface="Arial" panose="020B0604020202020204" pitchFamily="34" charset="0"/>
        <a:buChar char="•"/>
        <a:defRPr kumimoji="1" sz="3033" kern="1200">
          <a:solidFill>
            <a:schemeClr val="tx1"/>
          </a:solidFill>
          <a:latin typeface="+mn-lt"/>
          <a:ea typeface="+mn-ea"/>
          <a:cs typeface="+mn-cs"/>
        </a:defRPr>
      </a:lvl1pPr>
      <a:lvl2pPr marL="742927" indent="-247642" algn="l" defTabSz="990570" rtl="0" eaLnBrk="1" latinLnBrk="0" hangingPunct="1">
        <a:lnSpc>
          <a:spcPct val="90000"/>
        </a:lnSpc>
        <a:spcBef>
          <a:spcPts val="542"/>
        </a:spcBef>
        <a:buFont typeface="Arial" panose="020B0604020202020204" pitchFamily="34" charset="0"/>
        <a:buChar char="•"/>
        <a:defRPr kumimoji="1" sz="2600" kern="1200">
          <a:solidFill>
            <a:schemeClr val="tx1"/>
          </a:solidFill>
          <a:latin typeface="+mn-lt"/>
          <a:ea typeface="+mn-ea"/>
          <a:cs typeface="+mn-cs"/>
        </a:defRPr>
      </a:lvl2pPr>
      <a:lvl3pPr marL="1238212" indent="-247642" algn="l" defTabSz="990570" rtl="0" eaLnBrk="1" latinLnBrk="0" hangingPunct="1">
        <a:lnSpc>
          <a:spcPct val="90000"/>
        </a:lnSpc>
        <a:spcBef>
          <a:spcPts val="542"/>
        </a:spcBef>
        <a:buFont typeface="Arial" panose="020B0604020202020204" pitchFamily="34" charset="0"/>
        <a:buChar char="•"/>
        <a:defRPr kumimoji="1" sz="2167" kern="1200">
          <a:solidFill>
            <a:schemeClr val="tx1"/>
          </a:solidFill>
          <a:latin typeface="+mn-lt"/>
          <a:ea typeface="+mn-ea"/>
          <a:cs typeface="+mn-cs"/>
        </a:defRPr>
      </a:lvl3pPr>
      <a:lvl4pPr marL="1733497" indent="-247642" algn="l" defTabSz="990570" rtl="0" eaLnBrk="1" latinLnBrk="0" hangingPunct="1">
        <a:lnSpc>
          <a:spcPct val="90000"/>
        </a:lnSpc>
        <a:spcBef>
          <a:spcPts val="542"/>
        </a:spcBef>
        <a:buFont typeface="Arial" panose="020B0604020202020204" pitchFamily="34" charset="0"/>
        <a:buChar char="•"/>
        <a:defRPr kumimoji="1" sz="1950" kern="1200">
          <a:solidFill>
            <a:schemeClr val="tx1"/>
          </a:solidFill>
          <a:latin typeface="+mn-lt"/>
          <a:ea typeface="+mn-ea"/>
          <a:cs typeface="+mn-cs"/>
        </a:defRPr>
      </a:lvl4pPr>
      <a:lvl5pPr marL="2228781" indent="-247642" algn="l" defTabSz="990570" rtl="0" eaLnBrk="1" latinLnBrk="0" hangingPunct="1">
        <a:lnSpc>
          <a:spcPct val="90000"/>
        </a:lnSpc>
        <a:spcBef>
          <a:spcPts val="542"/>
        </a:spcBef>
        <a:buFont typeface="Arial" panose="020B0604020202020204" pitchFamily="34" charset="0"/>
        <a:buChar char="•"/>
        <a:defRPr kumimoji="1" sz="1950" kern="1200">
          <a:solidFill>
            <a:schemeClr val="tx1"/>
          </a:solidFill>
          <a:latin typeface="+mn-lt"/>
          <a:ea typeface="+mn-ea"/>
          <a:cs typeface="+mn-cs"/>
        </a:defRPr>
      </a:lvl5pPr>
      <a:lvl6pPr marL="2724066" indent="-247642" algn="l" defTabSz="990570" rtl="0" eaLnBrk="1" latinLnBrk="0" hangingPunct="1">
        <a:lnSpc>
          <a:spcPct val="90000"/>
        </a:lnSpc>
        <a:spcBef>
          <a:spcPts val="542"/>
        </a:spcBef>
        <a:buFont typeface="Arial" panose="020B0604020202020204" pitchFamily="34" charset="0"/>
        <a:buChar char="•"/>
        <a:defRPr kumimoji="1" sz="1950" kern="1200">
          <a:solidFill>
            <a:schemeClr val="tx1"/>
          </a:solidFill>
          <a:latin typeface="+mn-lt"/>
          <a:ea typeface="+mn-ea"/>
          <a:cs typeface="+mn-cs"/>
        </a:defRPr>
      </a:lvl6pPr>
      <a:lvl7pPr marL="3219351" indent="-247642" algn="l" defTabSz="990570" rtl="0" eaLnBrk="1" latinLnBrk="0" hangingPunct="1">
        <a:lnSpc>
          <a:spcPct val="90000"/>
        </a:lnSpc>
        <a:spcBef>
          <a:spcPts val="542"/>
        </a:spcBef>
        <a:buFont typeface="Arial" panose="020B0604020202020204" pitchFamily="34" charset="0"/>
        <a:buChar char="•"/>
        <a:defRPr kumimoji="1" sz="1950" kern="1200">
          <a:solidFill>
            <a:schemeClr val="tx1"/>
          </a:solidFill>
          <a:latin typeface="+mn-lt"/>
          <a:ea typeface="+mn-ea"/>
          <a:cs typeface="+mn-cs"/>
        </a:defRPr>
      </a:lvl7pPr>
      <a:lvl8pPr marL="3714636" indent="-247642" algn="l" defTabSz="990570" rtl="0" eaLnBrk="1" latinLnBrk="0" hangingPunct="1">
        <a:lnSpc>
          <a:spcPct val="90000"/>
        </a:lnSpc>
        <a:spcBef>
          <a:spcPts val="542"/>
        </a:spcBef>
        <a:buFont typeface="Arial" panose="020B0604020202020204" pitchFamily="34" charset="0"/>
        <a:buChar char="•"/>
        <a:defRPr kumimoji="1" sz="1950" kern="1200">
          <a:solidFill>
            <a:schemeClr val="tx1"/>
          </a:solidFill>
          <a:latin typeface="+mn-lt"/>
          <a:ea typeface="+mn-ea"/>
          <a:cs typeface="+mn-cs"/>
        </a:defRPr>
      </a:lvl8pPr>
      <a:lvl9pPr marL="4209920" indent="-247642" algn="l" defTabSz="990570" rtl="0" eaLnBrk="1" latinLnBrk="0" hangingPunct="1">
        <a:lnSpc>
          <a:spcPct val="90000"/>
        </a:lnSpc>
        <a:spcBef>
          <a:spcPts val="542"/>
        </a:spcBef>
        <a:buFont typeface="Arial" panose="020B0604020202020204" pitchFamily="34" charset="0"/>
        <a:buChar char="•"/>
        <a:defRPr kumimoji="1" sz="1950" kern="1200">
          <a:solidFill>
            <a:schemeClr val="tx1"/>
          </a:solidFill>
          <a:latin typeface="+mn-lt"/>
          <a:ea typeface="+mn-ea"/>
          <a:cs typeface="+mn-cs"/>
        </a:defRPr>
      </a:lvl9pPr>
    </p:bodyStyle>
    <p:otherStyle>
      <a:defPPr>
        <a:defRPr lang="en-US"/>
      </a:defPPr>
      <a:lvl1pPr marL="0" algn="l" defTabSz="990570" rtl="0" eaLnBrk="1" latinLnBrk="0" hangingPunct="1">
        <a:defRPr kumimoji="1" sz="1950" kern="1200">
          <a:solidFill>
            <a:schemeClr val="tx1"/>
          </a:solidFill>
          <a:latin typeface="+mn-lt"/>
          <a:ea typeface="+mn-ea"/>
          <a:cs typeface="+mn-cs"/>
        </a:defRPr>
      </a:lvl1pPr>
      <a:lvl2pPr marL="495285" algn="l" defTabSz="990570" rtl="0" eaLnBrk="1" latinLnBrk="0" hangingPunct="1">
        <a:defRPr kumimoji="1" sz="1950" kern="1200">
          <a:solidFill>
            <a:schemeClr val="tx1"/>
          </a:solidFill>
          <a:latin typeface="+mn-lt"/>
          <a:ea typeface="+mn-ea"/>
          <a:cs typeface="+mn-cs"/>
        </a:defRPr>
      </a:lvl2pPr>
      <a:lvl3pPr marL="990570" algn="l" defTabSz="990570" rtl="0" eaLnBrk="1" latinLnBrk="0" hangingPunct="1">
        <a:defRPr kumimoji="1" sz="1950" kern="1200">
          <a:solidFill>
            <a:schemeClr val="tx1"/>
          </a:solidFill>
          <a:latin typeface="+mn-lt"/>
          <a:ea typeface="+mn-ea"/>
          <a:cs typeface="+mn-cs"/>
        </a:defRPr>
      </a:lvl3pPr>
      <a:lvl4pPr marL="1485854" algn="l" defTabSz="990570" rtl="0" eaLnBrk="1" latinLnBrk="0" hangingPunct="1">
        <a:defRPr kumimoji="1" sz="1950" kern="1200">
          <a:solidFill>
            <a:schemeClr val="tx1"/>
          </a:solidFill>
          <a:latin typeface="+mn-lt"/>
          <a:ea typeface="+mn-ea"/>
          <a:cs typeface="+mn-cs"/>
        </a:defRPr>
      </a:lvl4pPr>
      <a:lvl5pPr marL="1981139" algn="l" defTabSz="990570" rtl="0" eaLnBrk="1" latinLnBrk="0" hangingPunct="1">
        <a:defRPr kumimoji="1" sz="1950" kern="1200">
          <a:solidFill>
            <a:schemeClr val="tx1"/>
          </a:solidFill>
          <a:latin typeface="+mn-lt"/>
          <a:ea typeface="+mn-ea"/>
          <a:cs typeface="+mn-cs"/>
        </a:defRPr>
      </a:lvl5pPr>
      <a:lvl6pPr marL="2476424" algn="l" defTabSz="990570" rtl="0" eaLnBrk="1" latinLnBrk="0" hangingPunct="1">
        <a:defRPr kumimoji="1" sz="1950" kern="1200">
          <a:solidFill>
            <a:schemeClr val="tx1"/>
          </a:solidFill>
          <a:latin typeface="+mn-lt"/>
          <a:ea typeface="+mn-ea"/>
          <a:cs typeface="+mn-cs"/>
        </a:defRPr>
      </a:lvl6pPr>
      <a:lvl7pPr marL="2971709" algn="l" defTabSz="990570" rtl="0" eaLnBrk="1" latinLnBrk="0" hangingPunct="1">
        <a:defRPr kumimoji="1" sz="1950" kern="1200">
          <a:solidFill>
            <a:schemeClr val="tx1"/>
          </a:solidFill>
          <a:latin typeface="+mn-lt"/>
          <a:ea typeface="+mn-ea"/>
          <a:cs typeface="+mn-cs"/>
        </a:defRPr>
      </a:lvl7pPr>
      <a:lvl8pPr marL="3466993" algn="l" defTabSz="990570" rtl="0" eaLnBrk="1" latinLnBrk="0" hangingPunct="1">
        <a:defRPr kumimoji="1" sz="1950" kern="1200">
          <a:solidFill>
            <a:schemeClr val="tx1"/>
          </a:solidFill>
          <a:latin typeface="+mn-lt"/>
          <a:ea typeface="+mn-ea"/>
          <a:cs typeface="+mn-cs"/>
        </a:defRPr>
      </a:lvl8pPr>
      <a:lvl9pPr marL="3962278" algn="l" defTabSz="990570" rtl="0" eaLnBrk="1" latinLnBrk="0" hangingPunct="1">
        <a:defRPr kumimoji="1" sz="19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35.xml"/><Relationship Id="rId5" Type="http://schemas.openxmlformats.org/officeDocument/2006/relationships/image" Target="../media/image3.png"/><Relationship Id="rId4" Type="http://schemas.openxmlformats.org/officeDocument/2006/relationships/image" Target="../media/image2.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1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jpeg"/><Relationship Id="rId1" Type="http://schemas.openxmlformats.org/officeDocument/2006/relationships/slideLayout" Target="../slideLayouts/slideLayout3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17.xml.rels><?xml version="1.0" encoding="UTF-8" standalone="yes"?>
<Relationships xmlns="http://schemas.openxmlformats.org/package/2006/relationships"><Relationship Id="rId8" Type="http://schemas.openxmlformats.org/officeDocument/2006/relationships/image" Target="../media/image12.png"/><Relationship Id="rId13" Type="http://schemas.openxmlformats.org/officeDocument/2006/relationships/image" Target="../media/image17.png"/><Relationship Id="rId3" Type="http://schemas.openxmlformats.org/officeDocument/2006/relationships/image" Target="../media/image7.png"/><Relationship Id="rId7" Type="http://schemas.openxmlformats.org/officeDocument/2006/relationships/image" Target="../media/image11.png"/><Relationship Id="rId12" Type="http://schemas.openxmlformats.org/officeDocument/2006/relationships/image" Target="../media/image16.png"/><Relationship Id="rId2" Type="http://schemas.openxmlformats.org/officeDocument/2006/relationships/image" Target="../media/image6.png"/><Relationship Id="rId1" Type="http://schemas.openxmlformats.org/officeDocument/2006/relationships/slideLayout" Target="../slideLayouts/slideLayout38.xml"/><Relationship Id="rId6" Type="http://schemas.openxmlformats.org/officeDocument/2006/relationships/image" Target="../media/image10.png"/><Relationship Id="rId11" Type="http://schemas.openxmlformats.org/officeDocument/2006/relationships/image" Target="../media/image15.png"/><Relationship Id="rId5" Type="http://schemas.openxmlformats.org/officeDocument/2006/relationships/image" Target="../media/image9.png"/><Relationship Id="rId10" Type="http://schemas.openxmlformats.org/officeDocument/2006/relationships/image" Target="../media/image14.png"/><Relationship Id="rId4" Type="http://schemas.openxmlformats.org/officeDocument/2006/relationships/image" Target="../media/image8.png"/><Relationship Id="rId9" Type="http://schemas.openxmlformats.org/officeDocument/2006/relationships/image" Target="../media/image13.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9.xml"/></Relationships>
</file>

<file path=ppt/slides/_rels/slide19.xml.rels><?xml version="1.0" encoding="UTF-8" standalone="yes"?>
<Relationships xmlns="http://schemas.openxmlformats.org/package/2006/relationships"><Relationship Id="rId2" Type="http://schemas.openxmlformats.org/officeDocument/2006/relationships/image" Target="../media/image18.wmf"/><Relationship Id="rId1" Type="http://schemas.openxmlformats.org/officeDocument/2006/relationships/slideLayout" Target="../slideLayouts/slideLayout3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21.xml.rels><?xml version="1.0" encoding="UTF-8" standalone="yes"?>
<Relationships xmlns="http://schemas.openxmlformats.org/package/2006/relationships"><Relationship Id="rId8" Type="http://schemas.openxmlformats.org/officeDocument/2006/relationships/image" Target="../media/image25.jpeg"/><Relationship Id="rId3" Type="http://schemas.openxmlformats.org/officeDocument/2006/relationships/image" Target="../media/image20.jpeg"/><Relationship Id="rId7" Type="http://schemas.openxmlformats.org/officeDocument/2006/relationships/image" Target="../media/image24.jpeg"/><Relationship Id="rId2" Type="http://schemas.openxmlformats.org/officeDocument/2006/relationships/image" Target="../media/image19.jpeg"/><Relationship Id="rId1" Type="http://schemas.openxmlformats.org/officeDocument/2006/relationships/slideLayout" Target="../slideLayouts/slideLayout35.xml"/><Relationship Id="rId6" Type="http://schemas.openxmlformats.org/officeDocument/2006/relationships/image" Target="../media/image23.jpeg"/><Relationship Id="rId5" Type="http://schemas.openxmlformats.org/officeDocument/2006/relationships/image" Target="../media/image22.jpeg"/><Relationship Id="rId4" Type="http://schemas.openxmlformats.org/officeDocument/2006/relationships/image" Target="../media/image21.png"/><Relationship Id="rId9" Type="http://schemas.openxmlformats.org/officeDocument/2006/relationships/image" Target="../media/image26.png"/></Relationships>
</file>

<file path=ppt/slides/_rels/slide22.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35.xml"/></Relationships>
</file>

<file path=ppt/slides/_rels/slide23.xml.rels><?xml version="1.0" encoding="UTF-8" standalone="yes"?>
<Relationships xmlns="http://schemas.openxmlformats.org/package/2006/relationships"><Relationship Id="rId3" Type="http://schemas.openxmlformats.org/officeDocument/2006/relationships/image" Target="../media/image28.jpg"/><Relationship Id="rId7" Type="http://schemas.openxmlformats.org/officeDocument/2006/relationships/image" Target="../media/image32.jpeg"/><Relationship Id="rId2" Type="http://schemas.openxmlformats.org/officeDocument/2006/relationships/image" Target="../media/image27.jpeg"/><Relationship Id="rId1" Type="http://schemas.openxmlformats.org/officeDocument/2006/relationships/slideLayout" Target="../slideLayouts/slideLayout35.xml"/><Relationship Id="rId6" Type="http://schemas.openxmlformats.org/officeDocument/2006/relationships/image" Target="../media/image31.jpeg"/><Relationship Id="rId5" Type="http://schemas.openxmlformats.org/officeDocument/2006/relationships/image" Target="../media/image30.png"/><Relationship Id="rId4" Type="http://schemas.openxmlformats.org/officeDocument/2006/relationships/image" Target="../media/image29.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25.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35.xml"/><Relationship Id="rId5" Type="http://schemas.openxmlformats.org/officeDocument/2006/relationships/image" Target="../media/image36.png"/><Relationship Id="rId4" Type="http://schemas.openxmlformats.org/officeDocument/2006/relationships/image" Target="../media/image35.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28.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33.xml"/></Relationships>
</file>

<file path=ppt/slides/_rels/slide29.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3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30.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3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33.xml.rels><?xml version="1.0" encoding="UTF-8" standalone="yes"?>
<Relationships xmlns="http://schemas.openxmlformats.org/package/2006/relationships"><Relationship Id="rId8" Type="http://schemas.openxmlformats.org/officeDocument/2006/relationships/image" Target="../media/image42.png"/><Relationship Id="rId3" Type="http://schemas.openxmlformats.org/officeDocument/2006/relationships/image" Target="../media/image37.png"/><Relationship Id="rId7" Type="http://schemas.openxmlformats.org/officeDocument/2006/relationships/image" Target="../media/image41.png"/><Relationship Id="rId2" Type="http://schemas.openxmlformats.org/officeDocument/2006/relationships/notesSlide" Target="../notesSlides/notesSlide2.xml"/><Relationship Id="rId1" Type="http://schemas.openxmlformats.org/officeDocument/2006/relationships/slideLayout" Target="../slideLayouts/slideLayout35.xml"/><Relationship Id="rId6" Type="http://schemas.openxmlformats.org/officeDocument/2006/relationships/image" Target="../media/image40.png"/><Relationship Id="rId5" Type="http://schemas.openxmlformats.org/officeDocument/2006/relationships/image" Target="../media/image39.png"/><Relationship Id="rId10" Type="http://schemas.openxmlformats.org/officeDocument/2006/relationships/image" Target="../media/image44.png"/><Relationship Id="rId4" Type="http://schemas.openxmlformats.org/officeDocument/2006/relationships/image" Target="../media/image38.png"/><Relationship Id="rId9" Type="http://schemas.openxmlformats.org/officeDocument/2006/relationships/image" Target="../media/image43.png"/></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5.xml"/></Relationships>
</file>

<file path=ppt/slides/_rels/slide3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45.png"/><Relationship Id="rId1" Type="http://schemas.openxmlformats.org/officeDocument/2006/relationships/slideLayout" Target="../slideLayouts/slideLayout35.xml"/><Relationship Id="rId6" Type="http://schemas.openxmlformats.org/officeDocument/2006/relationships/image" Target="../media/image47.png"/><Relationship Id="rId5" Type="http://schemas.openxmlformats.org/officeDocument/2006/relationships/image" Target="../media/image8.png"/><Relationship Id="rId4" Type="http://schemas.openxmlformats.org/officeDocument/2006/relationships/image" Target="../media/image46.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39.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3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2.xml"/></Relationships>
</file>

<file path=ppt/slides/_rels/slide4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35.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テキスト ボックス 8"/>
          <p:cNvSpPr txBox="1"/>
          <p:nvPr/>
        </p:nvSpPr>
        <p:spPr>
          <a:xfrm>
            <a:off x="582602" y="3387868"/>
            <a:ext cx="8597360" cy="1077218"/>
          </a:xfrm>
          <a:prstGeom prst="rect">
            <a:avLst/>
          </a:prstGeom>
          <a:noFill/>
        </p:spPr>
        <p:txBody>
          <a:bodyPr wrap="square" rtlCol="0">
            <a:spAutoFit/>
          </a:bodyPr>
          <a:lstStyle/>
          <a:p>
            <a:pPr algn="ctr"/>
            <a:r>
              <a:rPr kumimoji="1" lang="ja-JP" altLang="en-US" sz="3200" dirty="0" smtClean="0">
                <a:latin typeface="Meiryo UI" panose="020B0604030504040204" pitchFamily="50" charset="-128"/>
                <a:ea typeface="Meiryo UI" panose="020B0604030504040204" pitchFamily="50" charset="-128"/>
              </a:rPr>
              <a:t>第５回　「大阪がめざす</a:t>
            </a:r>
            <a:r>
              <a:rPr kumimoji="1" lang="en-US" altLang="ja-JP" sz="3200" dirty="0" smtClean="0">
                <a:latin typeface="Meiryo UI" panose="020B0604030504040204" pitchFamily="50" charset="-128"/>
                <a:ea typeface="Meiryo UI" panose="020B0604030504040204" pitchFamily="50" charset="-128"/>
              </a:rPr>
              <a:t>SDGs</a:t>
            </a:r>
            <a:r>
              <a:rPr kumimoji="1" lang="ja-JP" altLang="en-US" sz="3200" dirty="0" smtClean="0">
                <a:latin typeface="Meiryo UI" panose="020B0604030504040204" pitchFamily="50" charset="-128"/>
                <a:ea typeface="Meiryo UI" panose="020B0604030504040204" pitchFamily="50" charset="-128"/>
              </a:rPr>
              <a:t>先進都市の姿」検討有識者ワーキンググループ　</a:t>
            </a:r>
            <a:r>
              <a:rPr kumimoji="1" lang="ja-JP" altLang="en-US" sz="3200" dirty="0">
                <a:latin typeface="Meiryo UI" panose="020B0604030504040204" pitchFamily="50" charset="-128"/>
                <a:ea typeface="Meiryo UI" panose="020B0604030504040204" pitchFamily="50" charset="-128"/>
              </a:rPr>
              <a:t>資料</a:t>
            </a:r>
            <a:endParaRPr kumimoji="1" lang="en-US" altLang="ja-JP" sz="3200" dirty="0">
              <a:latin typeface="Meiryo UI" panose="020B0604030504040204" pitchFamily="50" charset="-128"/>
              <a:ea typeface="Meiryo UI" panose="020B0604030504040204" pitchFamily="50" charset="-128"/>
            </a:endParaRPr>
          </a:p>
        </p:txBody>
      </p:sp>
      <p:sp>
        <p:nvSpPr>
          <p:cNvPr id="10" name="正方形/長方形 9"/>
          <p:cNvSpPr/>
          <p:nvPr/>
        </p:nvSpPr>
        <p:spPr>
          <a:xfrm>
            <a:off x="8189258" y="769945"/>
            <a:ext cx="1247463" cy="766225"/>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000" dirty="0" smtClean="0">
                <a:solidFill>
                  <a:schemeClr val="tx1"/>
                </a:solidFill>
                <a:latin typeface="Meiryo UI" panose="020B0604030504040204" pitchFamily="50" charset="-128"/>
                <a:ea typeface="Meiryo UI" panose="020B0604030504040204" pitchFamily="50" charset="-128"/>
              </a:rPr>
              <a:t>資料</a:t>
            </a:r>
            <a:r>
              <a:rPr kumimoji="1" lang="ja-JP" altLang="en-US" sz="2000" dirty="0">
                <a:solidFill>
                  <a:schemeClr val="tx1"/>
                </a:solidFill>
                <a:latin typeface="Meiryo UI" panose="020B0604030504040204" pitchFamily="50" charset="-128"/>
                <a:ea typeface="Meiryo UI" panose="020B0604030504040204" pitchFamily="50" charset="-128"/>
              </a:rPr>
              <a:t>１</a:t>
            </a:r>
          </a:p>
        </p:txBody>
      </p:sp>
      <p:sp>
        <p:nvSpPr>
          <p:cNvPr id="12" name="テキスト ボックス 11"/>
          <p:cNvSpPr txBox="1"/>
          <p:nvPr/>
        </p:nvSpPr>
        <p:spPr>
          <a:xfrm>
            <a:off x="8246834" y="1612633"/>
            <a:ext cx="1157250" cy="306467"/>
          </a:xfrm>
          <a:prstGeom prst="roundRect">
            <a:avLst/>
          </a:prstGeom>
          <a:noFill/>
          <a:ln>
            <a:noFill/>
          </a:ln>
        </p:spPr>
        <p:style>
          <a:lnRef idx="2">
            <a:schemeClr val="accent1"/>
          </a:lnRef>
          <a:fillRef idx="1">
            <a:schemeClr val="lt1"/>
          </a:fillRef>
          <a:effectRef idx="0">
            <a:schemeClr val="accent1"/>
          </a:effectRef>
          <a:fontRef idx="minor">
            <a:schemeClr val="dk1"/>
          </a:fontRef>
        </p:style>
        <p:txBody>
          <a:bodyPr wrap="square" rIns="0" rtlCol="0">
            <a:spAutoFit/>
          </a:bodyPr>
          <a:lstStyle/>
          <a:p>
            <a:pPr>
              <a:tabLst>
                <a:tab pos="6550025" algn="l"/>
              </a:tabLst>
            </a:pPr>
            <a:r>
              <a:rPr lang="en-US" altLang="ja-JP" sz="1200" b="1"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2019.12.04</a:t>
            </a:r>
            <a:endParaRPr kumimoji="1"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251920567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正方形/長方形 4"/>
          <p:cNvSpPr/>
          <p:nvPr/>
        </p:nvSpPr>
        <p:spPr>
          <a:xfrm>
            <a:off x="-20847" y="0"/>
            <a:ext cx="9926847" cy="595250"/>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r>
              <a:rPr kumimoji="1" lang="en-US" altLang="ja-JP" sz="1984" b="1" dirty="0" smtClean="0">
                <a:latin typeface="Meiryo UI" panose="020B0604030504040204" pitchFamily="50" charset="-128"/>
                <a:ea typeface="Meiryo UI" panose="020B0604030504040204" pitchFamily="50" charset="-128"/>
              </a:rPr>
              <a:t> </a:t>
            </a:r>
            <a:r>
              <a:rPr kumimoji="1" lang="en-US" altLang="ja-JP" sz="1984" b="1" dirty="0">
                <a:latin typeface="Meiryo UI" panose="020B0604030504040204" pitchFamily="50" charset="-128"/>
                <a:ea typeface="Meiryo UI" panose="020B0604030504040204" pitchFamily="50" charset="-128"/>
              </a:rPr>
              <a:t>Ⅰ</a:t>
            </a:r>
            <a:r>
              <a:rPr kumimoji="1" lang="ja-JP" altLang="en-US" sz="1984" b="1" dirty="0" err="1" smtClean="0">
                <a:latin typeface="Meiryo UI" panose="020B0604030504040204" pitchFamily="50" charset="-128"/>
                <a:ea typeface="Meiryo UI" panose="020B0604030504040204" pitchFamily="50" charset="-128"/>
              </a:rPr>
              <a:t>．</a:t>
            </a:r>
            <a:r>
              <a:rPr kumimoji="1" lang="en-US" altLang="ja-JP" sz="1984" b="1" dirty="0" smtClean="0">
                <a:latin typeface="Meiryo UI" panose="020B0604030504040204" pitchFamily="50" charset="-128"/>
                <a:ea typeface="Meiryo UI" panose="020B0604030504040204" pitchFamily="50" charset="-128"/>
              </a:rPr>
              <a:t>SDGs17</a:t>
            </a:r>
            <a:r>
              <a:rPr kumimoji="1" lang="ja-JP" altLang="en-US" sz="1984" b="1" dirty="0" smtClean="0">
                <a:latin typeface="Meiryo UI" panose="020B0604030504040204" pitchFamily="50" charset="-128"/>
                <a:ea typeface="Meiryo UI" panose="020B0604030504040204" pitchFamily="50" charset="-128"/>
              </a:rPr>
              <a:t>ゴールの到達点　</a:t>
            </a:r>
            <a:r>
              <a:rPr kumimoji="1" lang="ja-JP" altLang="en-US" sz="1984" b="1" dirty="0">
                <a:latin typeface="Meiryo UI" panose="020B0604030504040204" pitchFamily="50" charset="-128"/>
                <a:ea typeface="Meiryo UI" panose="020B0604030504040204" pitchFamily="50" charset="-128"/>
              </a:rPr>
              <a:t>④</a:t>
            </a:r>
            <a:endParaRPr kumimoji="1" lang="en-US" altLang="ja-JP" sz="1984" b="1" dirty="0" smtClean="0">
              <a:latin typeface="Meiryo UI" panose="020B0604030504040204" pitchFamily="50" charset="-128"/>
              <a:ea typeface="Meiryo UI" panose="020B0604030504040204" pitchFamily="50" charset="-128"/>
            </a:endParaRPr>
          </a:p>
          <a:p>
            <a:r>
              <a:rPr kumimoji="1" lang="ja-JP" altLang="en-US" sz="1600" b="1" dirty="0" smtClean="0">
                <a:latin typeface="Meiryo UI" panose="020B0604030504040204" pitchFamily="50" charset="-128"/>
                <a:ea typeface="Meiryo UI" panose="020B0604030504040204" pitchFamily="50" charset="-128"/>
              </a:rPr>
              <a:t>　「</a:t>
            </a:r>
            <a:r>
              <a:rPr kumimoji="1" lang="en-US" altLang="ja-JP" sz="1600" b="1" dirty="0" smtClean="0">
                <a:latin typeface="Meiryo UI" panose="020B0604030504040204" pitchFamily="50" charset="-128"/>
                <a:ea typeface="Meiryo UI" panose="020B0604030504040204" pitchFamily="50" charset="-128"/>
              </a:rPr>
              <a:t>17</a:t>
            </a:r>
            <a:r>
              <a:rPr kumimoji="1" lang="ja-JP" altLang="en-US" sz="1600" b="1" dirty="0">
                <a:latin typeface="Meiryo UI" panose="020B0604030504040204" pitchFamily="50" charset="-128"/>
                <a:ea typeface="Meiryo UI" panose="020B0604030504040204" pitchFamily="50" charset="-128"/>
              </a:rPr>
              <a:t>ゴール</a:t>
            </a:r>
            <a:r>
              <a:rPr kumimoji="1" lang="ja-JP" altLang="en-US" sz="1600" b="1" dirty="0" smtClean="0">
                <a:latin typeface="Meiryo UI" panose="020B0604030504040204" pitchFamily="50" charset="-128"/>
                <a:ea typeface="Meiryo UI" panose="020B0604030504040204" pitchFamily="50" charset="-128"/>
              </a:rPr>
              <a:t>の個別分析</a:t>
            </a:r>
            <a:r>
              <a:rPr kumimoji="1" lang="ja-JP" altLang="en-US" sz="1600" b="1" dirty="0">
                <a:latin typeface="Meiryo UI" panose="020B0604030504040204" pitchFamily="50" charset="-128"/>
                <a:ea typeface="Meiryo UI" panose="020B0604030504040204" pitchFamily="50" charset="-128"/>
              </a:rPr>
              <a:t>　</a:t>
            </a:r>
            <a:r>
              <a:rPr kumimoji="1" lang="ja-JP" altLang="en-US" sz="1600" b="1" dirty="0" smtClean="0">
                <a:latin typeface="Meiryo UI" panose="020B0604030504040204" pitchFamily="50" charset="-128"/>
                <a:ea typeface="Meiryo UI" panose="020B0604030504040204" pitchFamily="50" charset="-128"/>
              </a:rPr>
              <a:t>ゴール</a:t>
            </a:r>
            <a:r>
              <a:rPr kumimoji="1" lang="en-US" altLang="ja-JP" sz="1600" b="1" dirty="0" smtClean="0">
                <a:latin typeface="Meiryo UI" panose="020B0604030504040204" pitchFamily="50" charset="-128"/>
                <a:ea typeface="Meiryo UI" panose="020B0604030504040204" pitchFamily="50" charset="-128"/>
              </a:rPr>
              <a:t>10</a:t>
            </a:r>
            <a:r>
              <a:rPr kumimoji="1" lang="ja-JP" altLang="en-US" sz="1600" b="1" dirty="0" smtClean="0">
                <a:latin typeface="Meiryo UI" panose="020B0604030504040204" pitchFamily="50" charset="-128"/>
                <a:ea typeface="Meiryo UI" panose="020B0604030504040204" pitchFamily="50" charset="-128"/>
              </a:rPr>
              <a:t>～</a:t>
            </a:r>
            <a:r>
              <a:rPr kumimoji="1" lang="en-US" altLang="ja-JP" sz="1600" b="1" dirty="0" smtClean="0">
                <a:latin typeface="Meiryo UI" panose="020B0604030504040204" pitchFamily="50" charset="-128"/>
                <a:ea typeface="Meiryo UI" panose="020B0604030504040204" pitchFamily="50" charset="-128"/>
              </a:rPr>
              <a:t>17</a:t>
            </a:r>
            <a:r>
              <a:rPr kumimoji="1" lang="ja-JP" altLang="en-US" sz="1600" b="1" dirty="0" smtClean="0">
                <a:latin typeface="Meiryo UI" panose="020B0604030504040204" pitchFamily="50" charset="-128"/>
                <a:ea typeface="Meiryo UI" panose="020B0604030504040204" pitchFamily="50" charset="-128"/>
              </a:rPr>
              <a:t>（</a:t>
            </a:r>
            <a:r>
              <a:rPr kumimoji="1" lang="en-US" altLang="ja-JP" sz="1600" b="1" dirty="0" smtClean="0">
                <a:latin typeface="Meiryo UI" panose="020B0604030504040204" pitchFamily="50" charset="-128"/>
                <a:ea typeface="Meiryo UI" panose="020B0604030504040204" pitchFamily="50" charset="-128"/>
              </a:rPr>
              <a:t>2019.8</a:t>
            </a:r>
            <a:r>
              <a:rPr kumimoji="1" lang="ja-JP" altLang="en-US" sz="1600" b="1" dirty="0" smtClean="0">
                <a:latin typeface="Meiryo UI" panose="020B0604030504040204" pitchFamily="50" charset="-128"/>
                <a:ea typeface="Meiryo UI" panose="020B0604030504040204" pitchFamily="50" charset="-128"/>
              </a:rPr>
              <a:t>）」 </a:t>
            </a:r>
            <a:endParaRPr kumimoji="1" lang="en-US" altLang="ja-JP" sz="2000" b="1" dirty="0">
              <a:latin typeface="Meiryo UI" panose="020B0604030504040204" pitchFamily="50" charset="-128"/>
              <a:ea typeface="Meiryo UI" panose="020B0604030504040204" pitchFamily="50" charset="-128"/>
            </a:endParaRPr>
          </a:p>
        </p:txBody>
      </p:sp>
      <p:sp>
        <p:nvSpPr>
          <p:cNvPr id="8" name="スライド番号プレースホルダー 1"/>
          <p:cNvSpPr>
            <a:spLocks noGrp="1"/>
          </p:cNvSpPr>
          <p:nvPr>
            <p:ph type="sldNum" sz="quarter" idx="12"/>
          </p:nvPr>
        </p:nvSpPr>
        <p:spPr>
          <a:xfrm>
            <a:off x="9075920" y="99208"/>
            <a:ext cx="682898" cy="396833"/>
          </a:xfrm>
        </p:spPr>
        <p:txBody>
          <a:bodyPr/>
          <a:lstStyle/>
          <a:p>
            <a:fld id="{E61EF540-5CB6-483A-A4DA-F9E60F8B4EFB}" type="slidenum">
              <a:rPr kumimoji="1" lang="ja-JP" altLang="en-US" smtClean="0"/>
              <a:t>9</a:t>
            </a:fld>
            <a:endParaRPr kumimoji="1" lang="ja-JP" altLang="en-US" dirty="0"/>
          </a:p>
        </p:txBody>
      </p:sp>
      <p:graphicFrame>
        <p:nvGraphicFramePr>
          <p:cNvPr id="10" name="表 9"/>
          <p:cNvGraphicFramePr>
            <a:graphicFrameLocks noGrp="1"/>
          </p:cNvGraphicFramePr>
          <p:nvPr>
            <p:extLst>
              <p:ext uri="{D42A27DB-BD31-4B8C-83A1-F6EECF244321}">
                <p14:modId xmlns:p14="http://schemas.microsoft.com/office/powerpoint/2010/main" val="1122736015"/>
              </p:ext>
            </p:extLst>
          </p:nvPr>
        </p:nvGraphicFramePr>
        <p:xfrm>
          <a:off x="128674" y="828200"/>
          <a:ext cx="9729391" cy="6486999"/>
        </p:xfrm>
        <a:graphic>
          <a:graphicData uri="http://schemas.openxmlformats.org/drawingml/2006/table">
            <a:tbl>
              <a:tblPr>
                <a:tableStyleId>{5C22544A-7EE6-4342-B048-85BDC9FD1C3A}</a:tableStyleId>
              </a:tblPr>
              <a:tblGrid>
                <a:gridCol w="900000">
                  <a:extLst>
                    <a:ext uri="{9D8B030D-6E8A-4147-A177-3AD203B41FA5}">
                      <a16:colId xmlns:a16="http://schemas.microsoft.com/office/drawing/2014/main" val="3248283587"/>
                    </a:ext>
                  </a:extLst>
                </a:gridCol>
                <a:gridCol w="756000">
                  <a:extLst>
                    <a:ext uri="{9D8B030D-6E8A-4147-A177-3AD203B41FA5}">
                      <a16:colId xmlns:a16="http://schemas.microsoft.com/office/drawing/2014/main" val="3535620066"/>
                    </a:ext>
                  </a:extLst>
                </a:gridCol>
                <a:gridCol w="365985">
                  <a:extLst>
                    <a:ext uri="{9D8B030D-6E8A-4147-A177-3AD203B41FA5}">
                      <a16:colId xmlns:a16="http://schemas.microsoft.com/office/drawing/2014/main" val="785061284"/>
                    </a:ext>
                  </a:extLst>
                </a:gridCol>
                <a:gridCol w="3027406">
                  <a:extLst>
                    <a:ext uri="{9D8B030D-6E8A-4147-A177-3AD203B41FA5}">
                      <a16:colId xmlns:a16="http://schemas.microsoft.com/office/drawing/2014/main" val="3952298344"/>
                    </a:ext>
                  </a:extLst>
                </a:gridCol>
                <a:gridCol w="4680000">
                  <a:extLst>
                    <a:ext uri="{9D8B030D-6E8A-4147-A177-3AD203B41FA5}">
                      <a16:colId xmlns:a16="http://schemas.microsoft.com/office/drawing/2014/main" val="54579614"/>
                    </a:ext>
                  </a:extLst>
                </a:gridCol>
              </a:tblGrid>
              <a:tr h="213495">
                <a:tc>
                  <a:txBody>
                    <a:bodyPr/>
                    <a:lstStyle/>
                    <a:p>
                      <a:pPr algn="ctr" fontAlgn="ctr">
                        <a:lnSpc>
                          <a:spcPct val="100000"/>
                        </a:lnSpc>
                        <a:spcBef>
                          <a:spcPts val="0"/>
                        </a:spcBef>
                      </a:pPr>
                      <a:r>
                        <a:rPr lang="ja-JP" altLang="en-US" sz="1100" b="1" u="none" strike="noStrike" dirty="0">
                          <a:effectLst/>
                          <a:latin typeface="Meiryo UI" panose="020B0604030504040204" pitchFamily="50" charset="-128"/>
                          <a:ea typeface="Meiryo UI" panose="020B0604030504040204" pitchFamily="50" charset="-128"/>
                        </a:rPr>
                        <a:t>ゴール</a:t>
                      </a:r>
                      <a:endParaRPr lang="ja-JP" altLang="en-US" sz="1100" b="1" i="0" u="none" strike="noStrike" dirty="0">
                        <a:solidFill>
                          <a:srgbClr val="000000"/>
                        </a:solidFill>
                        <a:effectLst/>
                        <a:latin typeface="Meiryo UI" panose="020B0604030504040204" pitchFamily="50" charset="-128"/>
                        <a:ea typeface="Meiryo UI" panose="020B0604030504040204" pitchFamily="50" charset="-128"/>
                      </a:endParaRPr>
                    </a:p>
                  </a:txBody>
                  <a:tcPr marL="4847" marR="4847" marT="4847" marB="0">
                    <a:lnL w="19050" cap="flat" cmpd="sng" algn="ctr">
                      <a:solidFill>
                        <a:schemeClr val="tx1">
                          <a:lumMod val="50000"/>
                          <a:lumOff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9050" cap="flat" cmpd="sng" algn="ctr">
                      <a:solidFill>
                        <a:schemeClr val="tx1">
                          <a:lumMod val="50000"/>
                          <a:lumOff val="50000"/>
                        </a:schemeClr>
                      </a:solidFill>
                      <a:prstDash val="solid"/>
                      <a:round/>
                      <a:headEnd type="none" w="med" len="med"/>
                      <a:tailEnd type="none" w="med" len="med"/>
                    </a:lnT>
                    <a:lnB w="28575" cap="flat" cmpd="sng" algn="ctr">
                      <a:solidFill>
                        <a:schemeClr val="tx1">
                          <a:lumMod val="65000"/>
                          <a:lumOff val="35000"/>
                        </a:schemeClr>
                      </a:solidFill>
                      <a:prstDash val="solid"/>
                      <a:round/>
                      <a:headEnd type="none" w="med" len="med"/>
                      <a:tailEnd type="none" w="med" len="med"/>
                    </a:lnB>
                  </a:tcPr>
                </a:tc>
                <a:tc>
                  <a:txBody>
                    <a:bodyPr/>
                    <a:lstStyle/>
                    <a:p>
                      <a:pPr algn="ctr" fontAlgn="ctr">
                        <a:lnSpc>
                          <a:spcPct val="100000"/>
                        </a:lnSpc>
                        <a:spcBef>
                          <a:spcPts val="0"/>
                        </a:spcBef>
                      </a:pPr>
                      <a:r>
                        <a:rPr lang="ja-JP" altLang="en-US" sz="1050" b="1" u="none" strike="noStrike" dirty="0">
                          <a:effectLst/>
                          <a:latin typeface="Meiryo UI" panose="020B0604030504040204" pitchFamily="50" charset="-128"/>
                          <a:ea typeface="Meiryo UI" panose="020B0604030504040204" pitchFamily="50" charset="-128"/>
                        </a:rPr>
                        <a:t>類型</a:t>
                      </a:r>
                      <a:endParaRPr lang="ja-JP" altLang="en-US" sz="1050" b="1" i="0" u="none" strike="noStrike" dirty="0">
                        <a:solidFill>
                          <a:srgbClr val="000000"/>
                        </a:solidFill>
                        <a:effectLst/>
                        <a:latin typeface="Meiryo UI" panose="020B0604030504040204" pitchFamily="50" charset="-128"/>
                        <a:ea typeface="Meiryo UI" panose="020B0604030504040204" pitchFamily="50" charset="-128"/>
                      </a:endParaRPr>
                    </a:p>
                  </a:txBody>
                  <a:tcPr marL="4847" marR="4847" marT="4847" marB="0">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9050" cap="flat" cmpd="sng" algn="ctr">
                      <a:solidFill>
                        <a:schemeClr val="tx1">
                          <a:lumMod val="50000"/>
                          <a:lumOff val="50000"/>
                        </a:schemeClr>
                      </a:solidFill>
                      <a:prstDash val="solid"/>
                      <a:round/>
                      <a:headEnd type="none" w="med" len="med"/>
                      <a:tailEnd type="none" w="med" len="med"/>
                    </a:lnT>
                    <a:lnB w="28575" cap="flat" cmpd="sng" algn="ctr">
                      <a:solidFill>
                        <a:schemeClr val="tx1">
                          <a:lumMod val="65000"/>
                          <a:lumOff val="35000"/>
                        </a:schemeClr>
                      </a:solidFill>
                      <a:prstDash val="solid"/>
                      <a:round/>
                      <a:headEnd type="none" w="med" len="med"/>
                      <a:tailEnd type="none" w="med" len="med"/>
                    </a:lnB>
                  </a:tcPr>
                </a:tc>
                <a:tc>
                  <a:txBody>
                    <a:bodyPr/>
                    <a:lstStyle/>
                    <a:p>
                      <a:pPr algn="ctr" fontAlgn="ctr">
                        <a:lnSpc>
                          <a:spcPct val="100000"/>
                        </a:lnSpc>
                        <a:spcBef>
                          <a:spcPts val="0"/>
                        </a:spcBef>
                      </a:pPr>
                      <a:r>
                        <a:rPr lang="ja-JP" altLang="en-US" sz="1050" b="1" u="none" strike="noStrike" dirty="0" smtClean="0">
                          <a:effectLst/>
                          <a:latin typeface="Meiryo UI" panose="020B0604030504040204" pitchFamily="50" charset="-128"/>
                          <a:ea typeface="Meiryo UI" panose="020B0604030504040204" pitchFamily="50" charset="-128"/>
                        </a:rPr>
                        <a:t>全体</a:t>
                      </a:r>
                      <a:endParaRPr lang="ja-JP" altLang="en-US" sz="1050" b="1" i="0" u="none" strike="noStrike" dirty="0">
                        <a:solidFill>
                          <a:srgbClr val="000000"/>
                        </a:solidFill>
                        <a:effectLst/>
                        <a:latin typeface="Meiryo UI" panose="020B0604030504040204" pitchFamily="50" charset="-128"/>
                        <a:ea typeface="Meiryo UI" panose="020B0604030504040204" pitchFamily="50" charset="-128"/>
                      </a:endParaRPr>
                    </a:p>
                  </a:txBody>
                  <a:tcPr marL="4847" marR="4847" marT="4847" marB="0">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9050" cap="flat" cmpd="sng" algn="ctr">
                      <a:solidFill>
                        <a:schemeClr val="tx1">
                          <a:lumMod val="50000"/>
                          <a:lumOff val="50000"/>
                        </a:schemeClr>
                      </a:solidFill>
                      <a:prstDash val="solid"/>
                      <a:round/>
                      <a:headEnd type="none" w="med" len="med"/>
                      <a:tailEnd type="none" w="med" len="med"/>
                    </a:lnT>
                    <a:lnB w="28575" cap="flat" cmpd="sng" algn="ctr">
                      <a:solidFill>
                        <a:schemeClr val="tx1">
                          <a:lumMod val="65000"/>
                          <a:lumOff val="35000"/>
                        </a:schemeClr>
                      </a:solidFill>
                      <a:prstDash val="solid"/>
                      <a:round/>
                      <a:headEnd type="none" w="med" len="med"/>
                      <a:tailEnd type="none" w="med" len="med"/>
                    </a:lnB>
                  </a:tcPr>
                </a:tc>
                <a:tc>
                  <a:txBody>
                    <a:bodyPr/>
                    <a:lstStyle/>
                    <a:p>
                      <a:pPr algn="ctr" fontAlgn="ctr">
                        <a:lnSpc>
                          <a:spcPct val="100000"/>
                        </a:lnSpc>
                        <a:spcBef>
                          <a:spcPts val="0"/>
                        </a:spcBef>
                      </a:pPr>
                      <a:r>
                        <a:rPr lang="ja-JP" altLang="en-US" sz="1050" b="1" u="none" strike="noStrike" dirty="0">
                          <a:effectLst/>
                          <a:latin typeface="Meiryo UI" panose="020B0604030504040204" pitchFamily="50" charset="-128"/>
                          <a:ea typeface="Meiryo UI" panose="020B0604030504040204" pitchFamily="50" charset="-128"/>
                        </a:rPr>
                        <a:t>主な指標</a:t>
                      </a:r>
                      <a:endParaRPr lang="ja-JP" altLang="en-US" sz="1050" b="1" i="0" u="none" strike="noStrike" dirty="0">
                        <a:solidFill>
                          <a:srgbClr val="000000"/>
                        </a:solidFill>
                        <a:effectLst/>
                        <a:latin typeface="Meiryo UI" panose="020B0604030504040204" pitchFamily="50" charset="-128"/>
                        <a:ea typeface="Meiryo UI" panose="020B0604030504040204" pitchFamily="50" charset="-128"/>
                      </a:endParaRPr>
                    </a:p>
                  </a:txBody>
                  <a:tcPr marL="4847" marR="4847" marT="18000" marB="18000">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9050" cap="flat" cmpd="sng" algn="ctr">
                      <a:solidFill>
                        <a:schemeClr val="tx1">
                          <a:lumMod val="50000"/>
                          <a:lumOff val="50000"/>
                        </a:schemeClr>
                      </a:solidFill>
                      <a:prstDash val="solid"/>
                      <a:round/>
                      <a:headEnd type="none" w="med" len="med"/>
                      <a:tailEnd type="none" w="med" len="med"/>
                    </a:lnT>
                    <a:lnB w="28575" cap="flat" cmpd="sng" algn="ctr">
                      <a:solidFill>
                        <a:schemeClr val="tx1">
                          <a:lumMod val="65000"/>
                          <a:lumOff val="35000"/>
                        </a:schemeClr>
                      </a:solidFill>
                      <a:prstDash val="solid"/>
                      <a:round/>
                      <a:headEnd type="none" w="med" len="med"/>
                      <a:tailEnd type="none" w="med" len="med"/>
                    </a:lnB>
                  </a:tcPr>
                </a:tc>
                <a:tc>
                  <a:txBody>
                    <a:bodyPr/>
                    <a:lstStyle/>
                    <a:p>
                      <a:pPr algn="ctr" fontAlgn="ctr">
                        <a:lnSpc>
                          <a:spcPct val="100000"/>
                        </a:lnSpc>
                        <a:spcBef>
                          <a:spcPts val="0"/>
                        </a:spcBef>
                      </a:pPr>
                      <a:r>
                        <a:rPr lang="ja-JP" altLang="en-US" sz="1050" b="1" u="none" strike="noStrike" dirty="0">
                          <a:effectLst/>
                          <a:latin typeface="Meiryo UI" panose="020B0604030504040204" pitchFamily="50" charset="-128"/>
                          <a:ea typeface="Meiryo UI" panose="020B0604030504040204" pitchFamily="50" charset="-128"/>
                        </a:rPr>
                        <a:t>有識者の主な意見</a:t>
                      </a:r>
                      <a:endParaRPr lang="ja-JP" altLang="en-US" sz="1050" b="1" i="0" u="none" strike="noStrike" dirty="0">
                        <a:solidFill>
                          <a:srgbClr val="000000"/>
                        </a:solidFill>
                        <a:effectLst/>
                        <a:latin typeface="Meiryo UI" panose="020B0604030504040204" pitchFamily="50" charset="-128"/>
                        <a:ea typeface="Meiryo UI" panose="020B0604030504040204" pitchFamily="50" charset="-128"/>
                      </a:endParaRPr>
                    </a:p>
                  </a:txBody>
                  <a:tcPr marL="4847" marR="4847" marT="4847" marB="0">
                    <a:lnL w="12700" cap="flat" cmpd="sng" algn="ctr">
                      <a:solidFill>
                        <a:schemeClr val="bg1">
                          <a:lumMod val="50000"/>
                        </a:schemeClr>
                      </a:solidFill>
                      <a:prstDash val="solid"/>
                      <a:round/>
                      <a:headEnd type="none" w="med" len="med"/>
                      <a:tailEnd type="none" w="med" len="med"/>
                    </a:lnL>
                    <a:lnR w="19050" cap="flat" cmpd="sng" algn="ctr">
                      <a:solidFill>
                        <a:schemeClr val="tx1">
                          <a:lumMod val="50000"/>
                          <a:lumOff val="50000"/>
                        </a:schemeClr>
                      </a:solidFill>
                      <a:prstDash val="solid"/>
                      <a:round/>
                      <a:headEnd type="none" w="med" len="med"/>
                      <a:tailEnd type="none" w="med" len="med"/>
                    </a:lnR>
                    <a:lnT w="19050" cap="flat" cmpd="sng" algn="ctr">
                      <a:solidFill>
                        <a:schemeClr val="tx1">
                          <a:lumMod val="50000"/>
                          <a:lumOff val="50000"/>
                        </a:schemeClr>
                      </a:solidFill>
                      <a:prstDash val="solid"/>
                      <a:round/>
                      <a:headEnd type="none" w="med" len="med"/>
                      <a:tailEnd type="none" w="med" len="med"/>
                    </a:lnT>
                    <a:lnB w="28575" cap="flat" cmpd="sng" algn="ctr">
                      <a:solidFill>
                        <a:schemeClr val="tx1">
                          <a:lumMod val="65000"/>
                          <a:lumOff val="35000"/>
                        </a:schemeClr>
                      </a:solidFill>
                      <a:prstDash val="solid"/>
                      <a:round/>
                      <a:headEnd type="none" w="med" len="med"/>
                      <a:tailEnd type="none" w="med" len="med"/>
                    </a:lnB>
                  </a:tcPr>
                </a:tc>
                <a:extLst>
                  <a:ext uri="{0D108BD9-81ED-4DB2-BD59-A6C34878D82A}">
                    <a16:rowId xmlns:a16="http://schemas.microsoft.com/office/drawing/2014/main" val="2642026058"/>
                  </a:ext>
                </a:extLst>
              </a:tr>
              <a:tr h="392094">
                <a:tc rowSpan="2">
                  <a:txBody>
                    <a:bodyPr/>
                    <a:lstStyle/>
                    <a:p>
                      <a:pPr algn="ctr" fontAlgn="ctr">
                        <a:lnSpc>
                          <a:spcPts val="1300"/>
                        </a:lnSpc>
                        <a:spcBef>
                          <a:spcPts val="0"/>
                        </a:spcBef>
                      </a:pPr>
                      <a:r>
                        <a:rPr lang="ja-JP" altLang="en-US" sz="1100" b="0" i="0" u="none" strike="noStrike" dirty="0" smtClean="0">
                          <a:solidFill>
                            <a:schemeClr val="dk1"/>
                          </a:solidFill>
                          <a:effectLst/>
                          <a:latin typeface="Meiryo UI" panose="020B0604030504040204" pitchFamily="50" charset="-128"/>
                          <a:ea typeface="Meiryo UI" panose="020B0604030504040204" pitchFamily="50" charset="-128"/>
                        </a:rPr>
                        <a:t>ゴール</a:t>
                      </a:r>
                      <a:r>
                        <a:rPr lang="en-US" altLang="ja-JP" sz="1100" b="0" i="0" u="none" strike="noStrike" dirty="0" smtClean="0">
                          <a:solidFill>
                            <a:schemeClr val="dk1"/>
                          </a:solidFill>
                          <a:effectLst/>
                          <a:latin typeface="Meiryo UI" panose="020B0604030504040204" pitchFamily="50" charset="-128"/>
                          <a:ea typeface="Meiryo UI" panose="020B0604030504040204" pitchFamily="50" charset="-128"/>
                        </a:rPr>
                        <a:t>10</a:t>
                      </a:r>
                    </a:p>
                    <a:p>
                      <a:pPr algn="ctr" fontAlgn="ctr">
                        <a:lnSpc>
                          <a:spcPts val="1300"/>
                        </a:lnSpc>
                        <a:spcBef>
                          <a:spcPts val="0"/>
                        </a:spcBef>
                      </a:pPr>
                      <a:r>
                        <a:rPr lang="ja-JP" altLang="en-US" sz="1100" b="0" i="0" u="none" strike="noStrike" dirty="0" smtClean="0">
                          <a:solidFill>
                            <a:schemeClr val="dk1"/>
                          </a:solidFill>
                          <a:effectLst/>
                          <a:latin typeface="Meiryo UI" panose="020B0604030504040204" pitchFamily="50" charset="-128"/>
                          <a:ea typeface="Meiryo UI" panose="020B0604030504040204" pitchFamily="50" charset="-128"/>
                        </a:rPr>
                        <a:t>不平等</a:t>
                      </a:r>
                      <a:endParaRPr lang="en-US" altLang="ja-JP" sz="1100" b="0" i="0" u="none" strike="noStrike" dirty="0">
                        <a:solidFill>
                          <a:srgbClr val="000000"/>
                        </a:solidFill>
                        <a:effectLst/>
                        <a:latin typeface="Meiryo UI" panose="020B0604030504040204" pitchFamily="50" charset="-128"/>
                        <a:ea typeface="Meiryo UI" panose="020B0604030504040204" pitchFamily="50" charset="-128"/>
                      </a:endParaRPr>
                    </a:p>
                  </a:txBody>
                  <a:tcPr marL="36000" marR="36000" marT="36000" marB="36000" anchor="ctr">
                    <a:lnL w="28575" cap="flat" cmpd="sng" algn="ctr">
                      <a:solidFill>
                        <a:schemeClr val="tx1">
                          <a:lumMod val="65000"/>
                          <a:lumOff val="35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28575" cap="flat" cmpd="sng" algn="ctr">
                      <a:solidFill>
                        <a:schemeClr val="tx1">
                          <a:lumMod val="65000"/>
                          <a:lumOff val="35000"/>
                        </a:schemeClr>
                      </a:solidFill>
                      <a:prstDash val="solid"/>
                      <a:round/>
                      <a:headEnd type="none" w="med" len="med"/>
                      <a:tailEnd type="none" w="med" len="med"/>
                    </a:lnT>
                    <a:lnB w="28575" cap="flat" cmpd="sng" algn="ctr">
                      <a:solidFill>
                        <a:schemeClr val="tx1">
                          <a:lumMod val="65000"/>
                          <a:lumOff val="35000"/>
                        </a:schemeClr>
                      </a:solidFill>
                      <a:prstDash val="solid"/>
                      <a:round/>
                      <a:headEnd type="none" w="med" len="med"/>
                      <a:tailEnd type="none" w="med" len="med"/>
                    </a:lnB>
                  </a:tcPr>
                </a:tc>
                <a:tc>
                  <a:txBody>
                    <a:bodyPr/>
                    <a:lstStyle/>
                    <a:p>
                      <a:pPr algn="l" fontAlgn="ctr">
                        <a:lnSpc>
                          <a:spcPts val="1200"/>
                        </a:lnSpc>
                        <a:spcBef>
                          <a:spcPts val="0"/>
                        </a:spcBef>
                      </a:pPr>
                      <a:r>
                        <a:rPr lang="ja-JP" altLang="en-US" sz="1050" b="0" i="0" u="none" strike="noStrike" dirty="0" smtClean="0">
                          <a:solidFill>
                            <a:schemeClr val="dk1"/>
                          </a:solidFill>
                          <a:effectLst/>
                          <a:latin typeface="Meiryo UI" panose="020B0604030504040204" pitchFamily="50" charset="-128"/>
                          <a:ea typeface="Meiryo UI" panose="020B0604030504040204" pitchFamily="50" charset="-128"/>
                        </a:rPr>
                        <a:t>日本の</a:t>
                      </a:r>
                      <a:endParaRPr lang="en-US" altLang="ja-JP" sz="1050" b="0" i="0" u="none" strike="noStrike" dirty="0" smtClean="0">
                        <a:solidFill>
                          <a:schemeClr val="dk1"/>
                        </a:solidFill>
                        <a:effectLst/>
                        <a:latin typeface="Meiryo UI" panose="020B0604030504040204" pitchFamily="50" charset="-128"/>
                        <a:ea typeface="Meiryo UI" panose="020B0604030504040204" pitchFamily="50" charset="-128"/>
                      </a:endParaRPr>
                    </a:p>
                    <a:p>
                      <a:pPr algn="l" fontAlgn="ctr">
                        <a:lnSpc>
                          <a:spcPts val="1200"/>
                        </a:lnSpc>
                        <a:spcBef>
                          <a:spcPts val="0"/>
                        </a:spcBef>
                      </a:pPr>
                      <a:r>
                        <a:rPr lang="ja-JP" altLang="en-US" sz="1050" b="0" i="0" u="none" strike="noStrike" dirty="0" smtClean="0">
                          <a:solidFill>
                            <a:schemeClr val="dk1"/>
                          </a:solidFill>
                          <a:effectLst/>
                          <a:latin typeface="Meiryo UI" panose="020B0604030504040204" pitchFamily="50" charset="-128"/>
                          <a:ea typeface="Meiryo UI" panose="020B0604030504040204" pitchFamily="50" charset="-128"/>
                        </a:rPr>
                        <a:t>国際評価</a:t>
                      </a:r>
                      <a:endParaRPr lang="en-US" sz="1050" b="0" i="0" u="none" strike="noStrike" dirty="0">
                        <a:solidFill>
                          <a:srgbClr val="000000"/>
                        </a:solidFill>
                        <a:effectLst/>
                        <a:latin typeface="Meiryo UI" panose="020B0604030504040204" pitchFamily="50" charset="-128"/>
                        <a:ea typeface="Meiryo UI" panose="020B0604030504040204" pitchFamily="50" charset="-128"/>
                      </a:endParaRPr>
                    </a:p>
                  </a:txBody>
                  <a:tcPr marL="72000" marR="3600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28575" cap="flat" cmpd="sng" algn="ctr">
                      <a:solidFill>
                        <a:schemeClr val="tx1">
                          <a:lumMod val="65000"/>
                          <a:lumOff val="35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algn="ctr" fontAlgn="ctr">
                        <a:lnSpc>
                          <a:spcPts val="1300"/>
                        </a:lnSpc>
                        <a:spcBef>
                          <a:spcPts val="0"/>
                        </a:spcBef>
                      </a:pPr>
                      <a:r>
                        <a:rPr lang="en-US" altLang="ja-JP" sz="1200" b="0" i="0" u="none" strike="noStrike" dirty="0" smtClean="0">
                          <a:solidFill>
                            <a:srgbClr val="000000"/>
                          </a:solidFill>
                          <a:effectLst/>
                          <a:latin typeface="Meiryo UI" panose="020B0604030504040204" pitchFamily="50" charset="-128"/>
                          <a:ea typeface="Meiryo UI" panose="020B0604030504040204" pitchFamily="50" charset="-128"/>
                        </a:rPr>
                        <a:t>C</a:t>
                      </a:r>
                      <a:endParaRPr lang="ja-JP" altLang="en-US" sz="1200" b="0" i="0" u="none" strike="noStrike" dirty="0">
                        <a:solidFill>
                          <a:srgbClr val="000000"/>
                        </a:solidFill>
                        <a:effectLst/>
                        <a:latin typeface="Meiryo UI" panose="020B0604030504040204" pitchFamily="50" charset="-128"/>
                        <a:ea typeface="Meiryo UI" panose="020B0604030504040204" pitchFamily="50" charset="-128"/>
                      </a:endParaRPr>
                    </a:p>
                  </a:txBody>
                  <a:tcPr marL="36000" marR="3600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28575" cap="flat" cmpd="sng" algn="ctr">
                      <a:solidFill>
                        <a:schemeClr val="tx1">
                          <a:lumMod val="65000"/>
                          <a:lumOff val="35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algn="l" fontAlgn="t">
                        <a:lnSpc>
                          <a:spcPts val="1200"/>
                        </a:lnSpc>
                        <a:spcBef>
                          <a:spcPts val="0"/>
                        </a:spcBef>
                      </a:pPr>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a:t>
                      </a:r>
                      <a:r>
                        <a:rPr lang="en-US" altLang="ja-JP" sz="1050" b="0" i="0" u="none" strike="noStrike" dirty="0" smtClean="0">
                          <a:solidFill>
                            <a:srgbClr val="000000"/>
                          </a:solidFill>
                          <a:effectLst/>
                          <a:latin typeface="Meiryo UI" panose="020B0604030504040204" pitchFamily="50" charset="-128"/>
                          <a:ea typeface="Meiryo UI" panose="020B0604030504040204" pitchFamily="50" charset="-128"/>
                        </a:rPr>
                        <a:t>C</a:t>
                      </a:r>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 ジニ</a:t>
                      </a: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係数</a:t>
                      </a:r>
                      <a:br>
                        <a:rPr lang="ja-JP" altLang="en-US" sz="1050" b="0" i="0" u="none" strike="noStrike" dirty="0">
                          <a:solidFill>
                            <a:srgbClr val="000000"/>
                          </a:solidFill>
                          <a:effectLst/>
                          <a:latin typeface="Meiryo UI" panose="020B0604030504040204" pitchFamily="50" charset="-128"/>
                          <a:ea typeface="Meiryo UI" panose="020B0604030504040204" pitchFamily="50" charset="-128"/>
                        </a:rPr>
                      </a:br>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a:t>
                      </a:r>
                      <a:r>
                        <a:rPr lang="en-US" altLang="ja-JP" sz="1050" b="0" i="0" u="none" strike="noStrike" dirty="0" smtClean="0">
                          <a:solidFill>
                            <a:srgbClr val="000000"/>
                          </a:solidFill>
                          <a:effectLst/>
                          <a:latin typeface="Meiryo UI" panose="020B0604030504040204" pitchFamily="50" charset="-128"/>
                          <a:ea typeface="Meiryo UI" panose="020B0604030504040204" pitchFamily="50" charset="-128"/>
                        </a:rPr>
                        <a:t>C</a:t>
                      </a:r>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 高齢者の貧困率</a:t>
                      </a:r>
                      <a:endParaRPr lang="ja-JP" altLang="en-US" sz="1050" b="0" i="0" u="none" strike="noStrike" dirty="0">
                        <a:solidFill>
                          <a:srgbClr val="000000"/>
                        </a:solidFill>
                        <a:effectLst/>
                        <a:latin typeface="Meiryo UI" panose="020B0604030504040204" pitchFamily="50" charset="-128"/>
                        <a:ea typeface="Meiryo UI" panose="020B0604030504040204" pitchFamily="50" charset="-128"/>
                      </a:endParaRPr>
                    </a:p>
                  </a:txBody>
                  <a:tcPr marL="72000" marR="3600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28575" cap="flat" cmpd="sng" algn="ctr">
                      <a:solidFill>
                        <a:schemeClr val="tx1">
                          <a:lumMod val="65000"/>
                          <a:lumOff val="35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rowSpan="2">
                  <a:txBody>
                    <a:bodyPr/>
                    <a:lstStyle/>
                    <a:p>
                      <a:pPr marL="80963" indent="-71438" algn="l" fontAlgn="ctr">
                        <a:lnSpc>
                          <a:spcPts val="1100"/>
                        </a:lnSpc>
                        <a:spcBef>
                          <a:spcPts val="200"/>
                        </a:spcBef>
                        <a:spcAft>
                          <a:spcPts val="0"/>
                        </a:spcAft>
                        <a:buFont typeface="Wingdings" panose="05000000000000000000" pitchFamily="2" charset="2"/>
                        <a:buChar char="Ø"/>
                      </a:pPr>
                      <a:r>
                        <a:rPr lang="ja-JP" altLang="en-US" sz="1050" b="1" i="0" u="none" strike="noStrike" dirty="0" smtClean="0">
                          <a:solidFill>
                            <a:srgbClr val="000000"/>
                          </a:solidFill>
                          <a:effectLst/>
                          <a:latin typeface="Meiryo UI" panose="020B0604030504040204" pitchFamily="50" charset="-128"/>
                          <a:ea typeface="Meiryo UI" panose="020B0604030504040204" pitchFamily="50" charset="-128"/>
                        </a:rPr>
                        <a:t>個別</a:t>
                      </a:r>
                      <a:r>
                        <a:rPr lang="ja-JP" altLang="en-US" sz="1050" b="1" i="0" u="none" strike="noStrike" dirty="0">
                          <a:solidFill>
                            <a:srgbClr val="000000"/>
                          </a:solidFill>
                          <a:effectLst/>
                          <a:latin typeface="Meiryo UI" panose="020B0604030504040204" pitchFamily="50" charset="-128"/>
                          <a:ea typeface="Meiryo UI" panose="020B0604030504040204" pitchFamily="50" charset="-128"/>
                        </a:rPr>
                        <a:t>指標が少ないことに留意が</a:t>
                      </a:r>
                      <a:r>
                        <a:rPr lang="ja-JP" altLang="en-US" sz="1050" b="1" i="0" u="none" strike="noStrike" dirty="0" smtClean="0">
                          <a:solidFill>
                            <a:srgbClr val="000000"/>
                          </a:solidFill>
                          <a:effectLst/>
                          <a:latin typeface="Meiryo UI" panose="020B0604030504040204" pitchFamily="50" charset="-128"/>
                          <a:ea typeface="Meiryo UI" panose="020B0604030504040204" pitchFamily="50" charset="-128"/>
                        </a:rPr>
                        <a:t>必要</a:t>
                      </a:r>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だが、引き続き、継続して取組みを進めるべき。</a:t>
                      </a:r>
                      <a:endParaRPr lang="en-US" altLang="ja-JP" sz="1050" b="0" i="0" u="none" strike="noStrike" dirty="0" smtClean="0">
                        <a:solidFill>
                          <a:srgbClr val="000000"/>
                        </a:solidFill>
                        <a:effectLst/>
                        <a:latin typeface="Meiryo UI" panose="020B0604030504040204" pitchFamily="50" charset="-128"/>
                        <a:ea typeface="Meiryo UI" panose="020B0604030504040204" pitchFamily="50" charset="-128"/>
                      </a:endParaRPr>
                    </a:p>
                    <a:p>
                      <a:pPr marL="80963" indent="-71438" algn="l" fontAlgn="ctr">
                        <a:lnSpc>
                          <a:spcPts val="1100"/>
                        </a:lnSpc>
                        <a:spcBef>
                          <a:spcPts val="200"/>
                        </a:spcBef>
                        <a:spcAft>
                          <a:spcPts val="0"/>
                        </a:spcAft>
                        <a:buFont typeface="Wingdings" panose="05000000000000000000" pitchFamily="2" charset="2"/>
                        <a:buChar char="Ø"/>
                      </a:pPr>
                      <a:r>
                        <a:rPr lang="ja-JP" altLang="en-US" sz="1050" b="1" i="0" u="none" strike="noStrike" dirty="0" smtClean="0">
                          <a:solidFill>
                            <a:srgbClr val="000000"/>
                          </a:solidFill>
                          <a:effectLst/>
                          <a:latin typeface="Meiryo UI" panose="020B0604030504040204" pitchFamily="50" charset="-128"/>
                          <a:ea typeface="Meiryo UI" panose="020B0604030504040204" pitchFamily="50" charset="-128"/>
                        </a:rPr>
                        <a:t>不平等</a:t>
                      </a:r>
                      <a:r>
                        <a:rPr lang="ja-JP" altLang="en-US" sz="1050" b="1" i="0" u="none" strike="noStrike" dirty="0">
                          <a:solidFill>
                            <a:srgbClr val="000000"/>
                          </a:solidFill>
                          <a:effectLst/>
                          <a:latin typeface="Meiryo UI" panose="020B0604030504040204" pitchFamily="50" charset="-128"/>
                          <a:ea typeface="Meiryo UI" panose="020B0604030504040204" pitchFamily="50" charset="-128"/>
                        </a:rPr>
                        <a:t>は他のゴールでも生じる</a:t>
                      </a:r>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。都市</a:t>
                      </a: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と農村、職業間格差など、他のゴールで生じる不平等</a:t>
                      </a:r>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にも留意し</a:t>
                      </a: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、課題として取組みを進めていくべき。</a:t>
                      </a:r>
                    </a:p>
                  </a:txBody>
                  <a:tcPr marL="72000" marR="108000" marT="0" marB="0" anchor="ctr">
                    <a:lnL w="12700" cap="flat" cmpd="sng" algn="ctr">
                      <a:solidFill>
                        <a:schemeClr val="bg1">
                          <a:lumMod val="50000"/>
                        </a:schemeClr>
                      </a:solidFill>
                      <a:prstDash val="solid"/>
                      <a:round/>
                      <a:headEnd type="none" w="med" len="med"/>
                      <a:tailEnd type="none" w="med" len="med"/>
                    </a:lnL>
                    <a:lnR w="28575" cap="flat" cmpd="sng" algn="ctr">
                      <a:solidFill>
                        <a:schemeClr val="tx1">
                          <a:lumMod val="65000"/>
                          <a:lumOff val="35000"/>
                        </a:schemeClr>
                      </a:solidFill>
                      <a:prstDash val="solid"/>
                      <a:round/>
                      <a:headEnd type="none" w="med" len="med"/>
                      <a:tailEnd type="none" w="med" len="med"/>
                    </a:lnR>
                    <a:lnT w="28575" cap="flat" cmpd="sng" algn="ctr">
                      <a:solidFill>
                        <a:schemeClr val="tx1">
                          <a:lumMod val="65000"/>
                          <a:lumOff val="35000"/>
                        </a:schemeClr>
                      </a:solidFill>
                      <a:prstDash val="solid"/>
                      <a:round/>
                      <a:headEnd type="none" w="med" len="med"/>
                      <a:tailEnd type="none" w="med" len="med"/>
                    </a:lnT>
                    <a:lnB w="28575" cap="flat" cmpd="sng" algn="ctr">
                      <a:solidFill>
                        <a:schemeClr val="tx1">
                          <a:lumMod val="65000"/>
                          <a:lumOff val="35000"/>
                        </a:schemeClr>
                      </a:solidFill>
                      <a:prstDash val="solid"/>
                      <a:round/>
                      <a:headEnd type="none" w="med" len="med"/>
                      <a:tailEnd type="none" w="med" len="med"/>
                    </a:lnB>
                  </a:tcPr>
                </a:tc>
                <a:extLst>
                  <a:ext uri="{0D108BD9-81ED-4DB2-BD59-A6C34878D82A}">
                    <a16:rowId xmlns:a16="http://schemas.microsoft.com/office/drawing/2014/main" val="4093770353"/>
                  </a:ext>
                </a:extLst>
              </a:tr>
              <a:tr h="392094">
                <a:tc vMerge="1">
                  <a:txBody>
                    <a:bodyPr/>
                    <a:lstStyle/>
                    <a:p>
                      <a:endParaRPr kumimoji="1" lang="ja-JP" altLang="en-US"/>
                    </a:p>
                  </a:txBody>
                  <a:tcPr>
                    <a:lnL w="28575" cap="flat" cmpd="sng" algn="ctr">
                      <a:solidFill>
                        <a:schemeClr val="tx1"/>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l" fontAlgn="ctr">
                        <a:lnSpc>
                          <a:spcPts val="1200"/>
                        </a:lnSpc>
                        <a:spcBef>
                          <a:spcPts val="0"/>
                        </a:spcBef>
                      </a:pPr>
                      <a:r>
                        <a:rPr lang="ja-JP" altLang="en-US" sz="1050" u="none" strike="noStrike" dirty="0" smtClean="0">
                          <a:effectLst/>
                          <a:latin typeface="Meiryo UI" panose="020B0604030504040204" pitchFamily="50" charset="-128"/>
                          <a:ea typeface="Meiryo UI" panose="020B0604030504040204" pitchFamily="50" charset="-128"/>
                        </a:rPr>
                        <a:t>大阪の</a:t>
                      </a:r>
                      <a:endParaRPr lang="en-US" altLang="ja-JP" sz="1050" u="none" strike="noStrike" dirty="0" smtClean="0">
                        <a:effectLst/>
                        <a:latin typeface="Meiryo UI" panose="020B0604030504040204" pitchFamily="50" charset="-128"/>
                        <a:ea typeface="Meiryo UI" panose="020B0604030504040204" pitchFamily="50" charset="-128"/>
                      </a:endParaRPr>
                    </a:p>
                    <a:p>
                      <a:pPr algn="l" fontAlgn="ctr">
                        <a:lnSpc>
                          <a:spcPts val="1200"/>
                        </a:lnSpc>
                        <a:spcBef>
                          <a:spcPts val="0"/>
                        </a:spcBef>
                      </a:pPr>
                      <a:r>
                        <a:rPr lang="ja-JP" altLang="en-US" sz="1050" b="0" i="0" u="none" strike="noStrike" dirty="0" smtClean="0">
                          <a:solidFill>
                            <a:schemeClr val="dk1"/>
                          </a:solidFill>
                          <a:effectLst/>
                          <a:latin typeface="Meiryo UI" panose="020B0604030504040204" pitchFamily="50" charset="-128"/>
                          <a:ea typeface="Meiryo UI" panose="020B0604030504040204" pitchFamily="50" charset="-128"/>
                        </a:rPr>
                        <a:t>国内評価</a:t>
                      </a:r>
                      <a:endParaRPr lang="ja-JP" altLang="en-US" sz="1050" b="0" i="0" u="none" strike="noStrike" dirty="0">
                        <a:solidFill>
                          <a:srgbClr val="000000"/>
                        </a:solidFill>
                        <a:effectLst/>
                        <a:latin typeface="Meiryo UI" panose="020B0604030504040204" pitchFamily="50" charset="-128"/>
                        <a:ea typeface="Meiryo UI" panose="020B0604030504040204" pitchFamily="50" charset="-128"/>
                      </a:endParaRPr>
                    </a:p>
                  </a:txBody>
                  <a:tcPr marL="72000" marR="3600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28575" cap="flat" cmpd="sng" algn="ctr">
                      <a:solidFill>
                        <a:schemeClr val="tx1">
                          <a:lumMod val="65000"/>
                          <a:lumOff val="35000"/>
                        </a:schemeClr>
                      </a:solidFill>
                      <a:prstDash val="solid"/>
                      <a:round/>
                      <a:headEnd type="none" w="med" len="med"/>
                      <a:tailEnd type="none" w="med" len="med"/>
                    </a:lnB>
                  </a:tcPr>
                </a:tc>
                <a:tc>
                  <a:txBody>
                    <a:bodyPr/>
                    <a:lstStyle/>
                    <a:p>
                      <a:pPr algn="ctr" fontAlgn="ctr">
                        <a:lnSpc>
                          <a:spcPts val="1300"/>
                        </a:lnSpc>
                        <a:spcBef>
                          <a:spcPts val="0"/>
                        </a:spcBef>
                      </a:pPr>
                      <a:r>
                        <a:rPr lang="en-US" altLang="ja-JP" sz="1200" b="0" i="0" u="none" strike="noStrike" dirty="0" smtClean="0">
                          <a:solidFill>
                            <a:srgbClr val="000000"/>
                          </a:solidFill>
                          <a:effectLst/>
                          <a:latin typeface="Meiryo UI" panose="020B0604030504040204" pitchFamily="50" charset="-128"/>
                          <a:ea typeface="Meiryo UI" panose="020B0604030504040204" pitchFamily="50" charset="-128"/>
                        </a:rPr>
                        <a:t>B</a:t>
                      </a:r>
                      <a:endParaRPr lang="ja-JP" altLang="en-US" sz="1200" b="0" i="0" u="none" strike="noStrike" dirty="0">
                        <a:solidFill>
                          <a:srgbClr val="000000"/>
                        </a:solidFill>
                        <a:effectLst/>
                        <a:latin typeface="Meiryo UI" panose="020B0604030504040204" pitchFamily="50" charset="-128"/>
                        <a:ea typeface="Meiryo UI" panose="020B0604030504040204" pitchFamily="50" charset="-128"/>
                      </a:endParaRPr>
                    </a:p>
                  </a:txBody>
                  <a:tcPr marL="36000" marR="3600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28575" cap="flat" cmpd="sng" algn="ctr">
                      <a:solidFill>
                        <a:schemeClr val="tx1">
                          <a:lumMod val="65000"/>
                          <a:lumOff val="35000"/>
                        </a:schemeClr>
                      </a:solidFill>
                      <a:prstDash val="solid"/>
                      <a:round/>
                      <a:headEnd type="none" w="med" len="med"/>
                      <a:tailEnd type="none" w="med" len="med"/>
                    </a:lnB>
                  </a:tcPr>
                </a:tc>
                <a:tc>
                  <a:txBody>
                    <a:bodyPr/>
                    <a:lstStyle/>
                    <a:p>
                      <a:pPr algn="l" fontAlgn="t">
                        <a:lnSpc>
                          <a:spcPts val="1200"/>
                        </a:lnSpc>
                        <a:spcBef>
                          <a:spcPts val="0"/>
                        </a:spcBef>
                      </a:pPr>
                      <a:r>
                        <a:rPr lang="zh-TW" altLang="en-US" sz="1050" b="0" i="0" u="none" strike="noStrike" dirty="0" smtClean="0">
                          <a:solidFill>
                            <a:srgbClr val="000000"/>
                          </a:solidFill>
                          <a:effectLst/>
                          <a:latin typeface="Meiryo UI" panose="020B0604030504040204" pitchFamily="50" charset="-128"/>
                          <a:ea typeface="Meiryo UI" panose="020B0604030504040204" pitchFamily="50" charset="-128"/>
                        </a:rPr>
                        <a:t>「</a:t>
                      </a:r>
                      <a:r>
                        <a:rPr lang="en-US" altLang="zh-TW" sz="1050" b="0" i="0" u="none" strike="noStrike" dirty="0" smtClean="0">
                          <a:solidFill>
                            <a:srgbClr val="000000"/>
                          </a:solidFill>
                          <a:effectLst/>
                          <a:latin typeface="Meiryo UI" panose="020B0604030504040204" pitchFamily="50" charset="-128"/>
                          <a:ea typeface="Meiryo UI" panose="020B0604030504040204" pitchFamily="50" charset="-128"/>
                        </a:rPr>
                        <a:t>C</a:t>
                      </a:r>
                      <a:r>
                        <a:rPr lang="zh-TW" altLang="en-US" sz="1050" b="0" i="0" u="none" strike="noStrike" dirty="0" smtClean="0">
                          <a:solidFill>
                            <a:srgbClr val="000000"/>
                          </a:solidFill>
                          <a:effectLst/>
                          <a:latin typeface="Meiryo UI" panose="020B0604030504040204" pitchFamily="50" charset="-128"/>
                          <a:ea typeface="Meiryo UI" panose="020B0604030504040204" pitchFamily="50" charset="-128"/>
                        </a:rPr>
                        <a:t>」 相対的</a:t>
                      </a:r>
                      <a:r>
                        <a:rPr lang="zh-TW" altLang="en-US" sz="1050" b="0" i="0" u="none" strike="noStrike" dirty="0">
                          <a:solidFill>
                            <a:srgbClr val="000000"/>
                          </a:solidFill>
                          <a:effectLst/>
                          <a:latin typeface="Meiryo UI" panose="020B0604030504040204" pitchFamily="50" charset="-128"/>
                          <a:ea typeface="Meiryo UI" panose="020B0604030504040204" pitchFamily="50" charset="-128"/>
                        </a:rPr>
                        <a:t>貧困世帯割合</a:t>
                      </a:r>
                      <a:br>
                        <a:rPr lang="zh-TW" altLang="en-US" sz="1050" b="0" i="0" u="none" strike="noStrike" dirty="0">
                          <a:solidFill>
                            <a:srgbClr val="000000"/>
                          </a:solidFill>
                          <a:effectLst/>
                          <a:latin typeface="Meiryo UI" panose="020B0604030504040204" pitchFamily="50" charset="-128"/>
                          <a:ea typeface="Meiryo UI" panose="020B0604030504040204" pitchFamily="50" charset="-128"/>
                        </a:rPr>
                      </a:br>
                      <a:r>
                        <a:rPr lang="zh-TW" altLang="en-US" sz="1050" b="0" i="0" u="none" strike="noStrike" dirty="0" smtClean="0">
                          <a:solidFill>
                            <a:srgbClr val="000000"/>
                          </a:solidFill>
                          <a:effectLst/>
                          <a:latin typeface="Meiryo UI" panose="020B0604030504040204" pitchFamily="50" charset="-128"/>
                          <a:ea typeface="Meiryo UI" panose="020B0604030504040204" pitchFamily="50" charset="-128"/>
                        </a:rPr>
                        <a:t>「</a:t>
                      </a:r>
                      <a:r>
                        <a:rPr lang="en-US" altLang="zh-TW" sz="1050" b="0" i="0" u="none" strike="noStrike" dirty="0" smtClean="0">
                          <a:solidFill>
                            <a:srgbClr val="000000"/>
                          </a:solidFill>
                          <a:effectLst/>
                          <a:latin typeface="Meiryo UI" panose="020B0604030504040204" pitchFamily="50" charset="-128"/>
                          <a:ea typeface="Meiryo UI" panose="020B0604030504040204" pitchFamily="50" charset="-128"/>
                        </a:rPr>
                        <a:t>A</a:t>
                      </a:r>
                      <a:r>
                        <a:rPr lang="zh-TW" altLang="en-US" sz="1050" b="0" i="0" u="none" strike="noStrike" dirty="0" smtClean="0">
                          <a:solidFill>
                            <a:srgbClr val="000000"/>
                          </a:solidFill>
                          <a:effectLst/>
                          <a:latin typeface="Meiryo UI" panose="020B0604030504040204" pitchFamily="50" charset="-128"/>
                          <a:ea typeface="Meiryo UI" panose="020B0604030504040204" pitchFamily="50" charset="-128"/>
                        </a:rPr>
                        <a:t>」 </a:t>
                      </a:r>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労働生産性</a:t>
                      </a:r>
                      <a:endParaRPr lang="zh-TW" altLang="en-US" sz="1050" b="0" i="0" u="none" strike="noStrike" dirty="0">
                        <a:solidFill>
                          <a:srgbClr val="000000"/>
                        </a:solidFill>
                        <a:effectLst/>
                        <a:latin typeface="Meiryo UI" panose="020B0604030504040204" pitchFamily="50" charset="-128"/>
                        <a:ea typeface="Meiryo UI" panose="020B0604030504040204" pitchFamily="50" charset="-128"/>
                      </a:endParaRPr>
                    </a:p>
                  </a:txBody>
                  <a:tcPr marL="72000" marR="3600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28575" cap="flat" cmpd="sng" algn="ctr">
                      <a:solidFill>
                        <a:schemeClr val="tx1">
                          <a:lumMod val="65000"/>
                          <a:lumOff val="35000"/>
                        </a:schemeClr>
                      </a:solidFill>
                      <a:prstDash val="solid"/>
                      <a:round/>
                      <a:headEnd type="none" w="med" len="med"/>
                      <a:tailEnd type="none" w="med" len="med"/>
                    </a:lnB>
                  </a:tcPr>
                </a:tc>
                <a:tc vMerge="1">
                  <a:txBody>
                    <a:bodyPr/>
                    <a:lstStyle/>
                    <a:p>
                      <a:endParaRPr kumimoji="1" lang="ja-JP" altLang="en-US"/>
                    </a:p>
                  </a:txBody>
                  <a:tcPr>
                    <a:lnL w="12700" cap="flat" cmpd="sng" algn="ctr">
                      <a:solidFill>
                        <a:schemeClr val="bg1">
                          <a:lumMod val="50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516660564"/>
                  </a:ext>
                </a:extLst>
              </a:tr>
              <a:tr h="392094">
                <a:tc rowSpan="2">
                  <a:txBody>
                    <a:bodyPr/>
                    <a:lstStyle/>
                    <a:p>
                      <a:pPr algn="ctr" fontAlgn="ctr">
                        <a:lnSpc>
                          <a:spcPts val="1300"/>
                        </a:lnSpc>
                        <a:spcBef>
                          <a:spcPts val="0"/>
                        </a:spcBef>
                      </a:pPr>
                      <a:r>
                        <a:rPr lang="ja-JP" altLang="en-US" sz="1100" b="0" i="0" u="none" strike="noStrike" dirty="0" smtClean="0">
                          <a:solidFill>
                            <a:schemeClr val="dk1"/>
                          </a:solidFill>
                          <a:effectLst/>
                          <a:latin typeface="Meiryo UI" panose="020B0604030504040204" pitchFamily="50" charset="-128"/>
                          <a:ea typeface="Meiryo UI" panose="020B0604030504040204" pitchFamily="50" charset="-128"/>
                        </a:rPr>
                        <a:t>ゴール</a:t>
                      </a:r>
                      <a:r>
                        <a:rPr lang="en-US" altLang="ja-JP" sz="1100" b="0" i="0" u="none" strike="noStrike" dirty="0" smtClean="0">
                          <a:solidFill>
                            <a:schemeClr val="dk1"/>
                          </a:solidFill>
                          <a:effectLst/>
                          <a:latin typeface="Meiryo UI" panose="020B0604030504040204" pitchFamily="50" charset="-128"/>
                          <a:ea typeface="Meiryo UI" panose="020B0604030504040204" pitchFamily="50" charset="-128"/>
                        </a:rPr>
                        <a:t>11</a:t>
                      </a:r>
                    </a:p>
                    <a:p>
                      <a:pPr algn="ctr" fontAlgn="ctr">
                        <a:lnSpc>
                          <a:spcPts val="1300"/>
                        </a:lnSpc>
                        <a:spcBef>
                          <a:spcPts val="0"/>
                        </a:spcBef>
                      </a:pPr>
                      <a:r>
                        <a:rPr lang="ja-JP" altLang="en-US" sz="1100" b="0" i="0" u="none" strike="noStrike" dirty="0" smtClean="0">
                          <a:solidFill>
                            <a:schemeClr val="dk1"/>
                          </a:solidFill>
                          <a:effectLst/>
                          <a:latin typeface="Meiryo UI" panose="020B0604030504040204" pitchFamily="50" charset="-128"/>
                          <a:ea typeface="Meiryo UI" panose="020B0604030504040204" pitchFamily="50" charset="-128"/>
                        </a:rPr>
                        <a:t>持続可能</a:t>
                      </a:r>
                      <a:endParaRPr lang="en-US" altLang="ja-JP" sz="1100" b="0" i="0" u="none" strike="noStrike" dirty="0" smtClean="0">
                        <a:solidFill>
                          <a:schemeClr val="dk1"/>
                        </a:solidFill>
                        <a:effectLst/>
                        <a:latin typeface="Meiryo UI" panose="020B0604030504040204" pitchFamily="50" charset="-128"/>
                        <a:ea typeface="Meiryo UI" panose="020B0604030504040204" pitchFamily="50" charset="-128"/>
                      </a:endParaRPr>
                    </a:p>
                    <a:p>
                      <a:pPr algn="ctr" fontAlgn="ctr">
                        <a:lnSpc>
                          <a:spcPts val="1300"/>
                        </a:lnSpc>
                        <a:spcBef>
                          <a:spcPts val="0"/>
                        </a:spcBef>
                      </a:pPr>
                      <a:r>
                        <a:rPr lang="ja-JP" altLang="en-US" sz="1100" b="0" i="0" u="none" strike="noStrike" dirty="0" smtClean="0">
                          <a:solidFill>
                            <a:schemeClr val="dk1"/>
                          </a:solidFill>
                          <a:effectLst/>
                          <a:latin typeface="Meiryo UI" panose="020B0604030504040204" pitchFamily="50" charset="-128"/>
                          <a:ea typeface="Meiryo UI" panose="020B0604030504040204" pitchFamily="50" charset="-128"/>
                        </a:rPr>
                        <a:t>都市</a:t>
                      </a:r>
                      <a:endParaRPr lang="en-US" altLang="ja-JP" sz="1100" b="0" i="0" u="none" strike="noStrike" dirty="0">
                        <a:solidFill>
                          <a:srgbClr val="000000"/>
                        </a:solidFill>
                        <a:effectLst/>
                        <a:latin typeface="Meiryo UI" panose="020B0604030504040204" pitchFamily="50" charset="-128"/>
                        <a:ea typeface="Meiryo UI" panose="020B0604030504040204" pitchFamily="50" charset="-128"/>
                      </a:endParaRPr>
                    </a:p>
                  </a:txBody>
                  <a:tcPr marL="36000" marR="36000" marT="36000" marB="36000" anchor="ctr">
                    <a:lnL w="28575" cap="flat" cmpd="sng" algn="ctr">
                      <a:solidFill>
                        <a:schemeClr val="tx1">
                          <a:lumMod val="65000"/>
                          <a:lumOff val="35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28575" cap="flat" cmpd="sng" algn="ctr">
                      <a:solidFill>
                        <a:schemeClr val="tx1">
                          <a:lumMod val="65000"/>
                          <a:lumOff val="35000"/>
                        </a:schemeClr>
                      </a:solidFill>
                      <a:prstDash val="solid"/>
                      <a:round/>
                      <a:headEnd type="none" w="med" len="med"/>
                      <a:tailEnd type="none" w="med" len="med"/>
                    </a:lnT>
                    <a:lnB w="28575" cap="flat" cmpd="sng" algn="ctr">
                      <a:solidFill>
                        <a:schemeClr val="tx1">
                          <a:lumMod val="65000"/>
                          <a:lumOff val="35000"/>
                        </a:schemeClr>
                      </a:solidFill>
                      <a:prstDash val="solid"/>
                      <a:round/>
                      <a:headEnd type="none" w="med" len="med"/>
                      <a:tailEnd type="none" w="med" len="med"/>
                    </a:lnB>
                  </a:tcPr>
                </a:tc>
                <a:tc>
                  <a:txBody>
                    <a:bodyPr/>
                    <a:lstStyle/>
                    <a:p>
                      <a:pPr algn="l" fontAlgn="ctr">
                        <a:lnSpc>
                          <a:spcPts val="1200"/>
                        </a:lnSpc>
                        <a:spcBef>
                          <a:spcPts val="0"/>
                        </a:spcBef>
                      </a:pPr>
                      <a:r>
                        <a:rPr lang="ja-JP" altLang="en-US" sz="1050" b="0" i="0" u="none" strike="noStrike" dirty="0" smtClean="0">
                          <a:solidFill>
                            <a:schemeClr val="dk1"/>
                          </a:solidFill>
                          <a:effectLst/>
                          <a:latin typeface="Meiryo UI" panose="020B0604030504040204" pitchFamily="50" charset="-128"/>
                          <a:ea typeface="Meiryo UI" panose="020B0604030504040204" pitchFamily="50" charset="-128"/>
                        </a:rPr>
                        <a:t>日本の</a:t>
                      </a:r>
                      <a:endParaRPr lang="en-US" altLang="ja-JP" sz="1050" b="0" i="0" u="none" strike="noStrike" dirty="0" smtClean="0">
                        <a:solidFill>
                          <a:schemeClr val="dk1"/>
                        </a:solidFill>
                        <a:effectLst/>
                        <a:latin typeface="Meiryo UI" panose="020B0604030504040204" pitchFamily="50" charset="-128"/>
                        <a:ea typeface="Meiryo UI" panose="020B0604030504040204" pitchFamily="50" charset="-128"/>
                      </a:endParaRPr>
                    </a:p>
                    <a:p>
                      <a:pPr algn="l" fontAlgn="ctr">
                        <a:lnSpc>
                          <a:spcPts val="1200"/>
                        </a:lnSpc>
                        <a:spcBef>
                          <a:spcPts val="0"/>
                        </a:spcBef>
                      </a:pPr>
                      <a:r>
                        <a:rPr lang="ja-JP" altLang="en-US" sz="1050" b="0" i="0" u="none" strike="noStrike" dirty="0" smtClean="0">
                          <a:solidFill>
                            <a:schemeClr val="dk1"/>
                          </a:solidFill>
                          <a:effectLst/>
                          <a:latin typeface="Meiryo UI" panose="020B0604030504040204" pitchFamily="50" charset="-128"/>
                          <a:ea typeface="Meiryo UI" panose="020B0604030504040204" pitchFamily="50" charset="-128"/>
                        </a:rPr>
                        <a:t>国際評価</a:t>
                      </a:r>
                      <a:endParaRPr lang="en-US" sz="1050" b="0" i="0" u="none" strike="noStrike" dirty="0">
                        <a:solidFill>
                          <a:srgbClr val="000000"/>
                        </a:solidFill>
                        <a:effectLst/>
                        <a:latin typeface="Meiryo UI" panose="020B0604030504040204" pitchFamily="50" charset="-128"/>
                        <a:ea typeface="Meiryo UI" panose="020B0604030504040204" pitchFamily="50" charset="-128"/>
                      </a:endParaRPr>
                    </a:p>
                  </a:txBody>
                  <a:tcPr marL="72000" marR="3600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28575" cap="flat" cmpd="sng" algn="ctr">
                      <a:solidFill>
                        <a:schemeClr val="tx1">
                          <a:lumMod val="65000"/>
                          <a:lumOff val="35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algn="ctr" fontAlgn="ctr">
                        <a:lnSpc>
                          <a:spcPts val="1300"/>
                        </a:lnSpc>
                        <a:spcBef>
                          <a:spcPts val="0"/>
                        </a:spcBef>
                      </a:pPr>
                      <a:r>
                        <a:rPr lang="en-US" altLang="ja-JP" sz="1200" b="0" i="0" u="none" strike="noStrike" dirty="0" smtClean="0">
                          <a:solidFill>
                            <a:srgbClr val="000000"/>
                          </a:solidFill>
                          <a:effectLst/>
                          <a:latin typeface="Meiryo UI" panose="020B0604030504040204" pitchFamily="50" charset="-128"/>
                          <a:ea typeface="Meiryo UI" panose="020B0604030504040204" pitchFamily="50" charset="-128"/>
                        </a:rPr>
                        <a:t>C</a:t>
                      </a:r>
                      <a:endParaRPr lang="ja-JP" altLang="en-US" sz="1200" b="0" i="0" u="none" strike="noStrike" dirty="0">
                        <a:solidFill>
                          <a:srgbClr val="000000"/>
                        </a:solidFill>
                        <a:effectLst/>
                        <a:latin typeface="Meiryo UI" panose="020B0604030504040204" pitchFamily="50" charset="-128"/>
                        <a:ea typeface="Meiryo UI" panose="020B0604030504040204" pitchFamily="50" charset="-128"/>
                      </a:endParaRPr>
                    </a:p>
                  </a:txBody>
                  <a:tcPr marL="36000" marR="3600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28575" cap="flat" cmpd="sng" algn="ctr">
                      <a:solidFill>
                        <a:schemeClr val="tx1">
                          <a:lumMod val="65000"/>
                          <a:lumOff val="35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algn="l" fontAlgn="t">
                        <a:lnSpc>
                          <a:spcPts val="1200"/>
                        </a:lnSpc>
                        <a:spcBef>
                          <a:spcPts val="0"/>
                        </a:spcBef>
                      </a:pPr>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a:t>
                      </a:r>
                      <a:r>
                        <a:rPr lang="en-US" altLang="ja-JP" sz="1050" b="0" i="0" u="none" strike="noStrike" dirty="0" smtClean="0">
                          <a:solidFill>
                            <a:srgbClr val="000000"/>
                          </a:solidFill>
                          <a:effectLst/>
                          <a:latin typeface="Meiryo UI" panose="020B0604030504040204" pitchFamily="50" charset="-128"/>
                          <a:ea typeface="Meiryo UI" panose="020B0604030504040204" pitchFamily="50" charset="-128"/>
                        </a:rPr>
                        <a:t>C</a:t>
                      </a:r>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 </a:t>
                      </a:r>
                      <a:r>
                        <a:rPr lang="ja-JP" altLang="en-US" sz="1050" b="0" i="0" u="none" strike="noStrike" spc="-150" dirty="0" smtClean="0">
                          <a:solidFill>
                            <a:srgbClr val="000000"/>
                          </a:solidFill>
                          <a:effectLst/>
                          <a:latin typeface="Meiryo UI" panose="020B0604030504040204" pitchFamily="50" charset="-128"/>
                          <a:ea typeface="Meiryo UI" panose="020B0604030504040204" pitchFamily="50" charset="-128"/>
                        </a:rPr>
                        <a:t>可処分</a:t>
                      </a:r>
                      <a:r>
                        <a:rPr lang="ja-JP" altLang="en-US" sz="1050" b="0" i="0" u="none" strike="noStrike" spc="-150" dirty="0">
                          <a:solidFill>
                            <a:srgbClr val="000000"/>
                          </a:solidFill>
                          <a:effectLst/>
                          <a:latin typeface="Meiryo UI" panose="020B0604030504040204" pitchFamily="50" charset="-128"/>
                          <a:ea typeface="Meiryo UI" panose="020B0604030504040204" pitchFamily="50" charset="-128"/>
                        </a:rPr>
                        <a:t>所得の</a:t>
                      </a:r>
                      <a:r>
                        <a:rPr lang="en-US" altLang="ja-JP" sz="1050" b="0" i="0" u="none" strike="noStrike" spc="-150" dirty="0">
                          <a:solidFill>
                            <a:srgbClr val="000000"/>
                          </a:solidFill>
                          <a:effectLst/>
                          <a:latin typeface="Meiryo UI" panose="020B0604030504040204" pitchFamily="50" charset="-128"/>
                          <a:ea typeface="Meiryo UI" panose="020B0604030504040204" pitchFamily="50" charset="-128"/>
                        </a:rPr>
                        <a:t>40</a:t>
                      </a:r>
                      <a:r>
                        <a:rPr lang="ja-JP" altLang="en-US" sz="1050" b="0" i="0" u="none" strike="noStrike" spc="-150" dirty="0">
                          <a:solidFill>
                            <a:srgbClr val="000000"/>
                          </a:solidFill>
                          <a:effectLst/>
                          <a:latin typeface="Meiryo UI" panose="020B0604030504040204" pitchFamily="50" charset="-128"/>
                          <a:ea typeface="Meiryo UI" panose="020B0604030504040204" pitchFamily="50" charset="-128"/>
                        </a:rPr>
                        <a:t>％以上</a:t>
                      </a:r>
                      <a:r>
                        <a:rPr lang="ja-JP" altLang="en-US" sz="1050" b="0" i="0" u="none" strike="noStrike" spc="-150" dirty="0" smtClean="0">
                          <a:solidFill>
                            <a:srgbClr val="000000"/>
                          </a:solidFill>
                          <a:effectLst/>
                          <a:latin typeface="Meiryo UI" panose="020B0604030504040204" pitchFamily="50" charset="-128"/>
                          <a:ea typeface="Meiryo UI" panose="020B0604030504040204" pitchFamily="50" charset="-128"/>
                        </a:rPr>
                        <a:t>の家賃</a:t>
                      </a:r>
                      <a:r>
                        <a:rPr lang="ja-JP" altLang="en-US" sz="1050" b="0" i="0" u="none" strike="noStrike" spc="-150" dirty="0">
                          <a:solidFill>
                            <a:srgbClr val="000000"/>
                          </a:solidFill>
                          <a:effectLst/>
                          <a:latin typeface="Meiryo UI" panose="020B0604030504040204" pitchFamily="50" charset="-128"/>
                          <a:ea typeface="Meiryo UI" panose="020B0604030504040204" pitchFamily="50" charset="-128"/>
                        </a:rPr>
                        <a:t>を支払っている人の割合</a:t>
                      </a: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
                      </a:r>
                      <a:br>
                        <a:rPr lang="ja-JP" altLang="en-US" sz="1050" b="0" i="0" u="none" strike="noStrike" dirty="0">
                          <a:solidFill>
                            <a:srgbClr val="000000"/>
                          </a:solidFill>
                          <a:effectLst/>
                          <a:latin typeface="Meiryo UI" panose="020B0604030504040204" pitchFamily="50" charset="-128"/>
                          <a:ea typeface="Meiryo UI" panose="020B0604030504040204" pitchFamily="50" charset="-128"/>
                        </a:rPr>
                      </a:br>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a:t>
                      </a:r>
                      <a:r>
                        <a:rPr lang="en-US" altLang="ja-JP" sz="1050" b="0" i="0" u="none" strike="noStrike" dirty="0" smtClean="0">
                          <a:solidFill>
                            <a:srgbClr val="000000"/>
                          </a:solidFill>
                          <a:effectLst/>
                          <a:latin typeface="Meiryo UI" panose="020B0604030504040204" pitchFamily="50" charset="-128"/>
                          <a:ea typeface="Meiryo UI" panose="020B0604030504040204" pitchFamily="50" charset="-128"/>
                        </a:rPr>
                        <a:t>C</a:t>
                      </a:r>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 公共</a:t>
                      </a: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交通機関の</a:t>
                      </a:r>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満足度</a:t>
                      </a:r>
                      <a:endParaRPr lang="ja-JP" altLang="en-US" sz="1050" b="0" i="0" u="none" strike="noStrike" dirty="0">
                        <a:solidFill>
                          <a:srgbClr val="000000"/>
                        </a:solidFill>
                        <a:effectLst/>
                        <a:latin typeface="Meiryo UI" panose="020B0604030504040204" pitchFamily="50" charset="-128"/>
                        <a:ea typeface="Meiryo UI" panose="020B0604030504040204" pitchFamily="50" charset="-128"/>
                      </a:endParaRPr>
                    </a:p>
                  </a:txBody>
                  <a:tcPr marL="72000" marR="3600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28575" cap="flat" cmpd="sng" algn="ctr">
                      <a:solidFill>
                        <a:schemeClr val="tx1">
                          <a:lumMod val="65000"/>
                          <a:lumOff val="35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rowSpan="2">
                  <a:txBody>
                    <a:bodyPr/>
                    <a:lstStyle/>
                    <a:p>
                      <a:pPr marL="80963" indent="-71438" algn="l" fontAlgn="ctr">
                        <a:lnSpc>
                          <a:spcPts val="1100"/>
                        </a:lnSpc>
                        <a:spcBef>
                          <a:spcPts val="200"/>
                        </a:spcBef>
                        <a:spcAft>
                          <a:spcPts val="0"/>
                        </a:spcAft>
                        <a:buFont typeface="Wingdings" panose="05000000000000000000" pitchFamily="2" charset="2"/>
                        <a:buChar char="Ø"/>
                      </a:pPr>
                      <a:r>
                        <a:rPr lang="ja-JP" altLang="en-US" sz="1050" b="1" i="0" u="none" strike="noStrike" dirty="0" smtClean="0">
                          <a:solidFill>
                            <a:srgbClr val="000000"/>
                          </a:solidFill>
                          <a:effectLst/>
                          <a:latin typeface="Meiryo UI" panose="020B0604030504040204" pitchFamily="50" charset="-128"/>
                          <a:ea typeface="Meiryo UI" panose="020B0604030504040204" pitchFamily="50" charset="-128"/>
                        </a:rPr>
                        <a:t>他</a:t>
                      </a:r>
                      <a:r>
                        <a:rPr lang="ja-JP" altLang="en-US" sz="1050" b="1" i="0" u="none" strike="noStrike" dirty="0">
                          <a:solidFill>
                            <a:srgbClr val="000000"/>
                          </a:solidFill>
                          <a:effectLst/>
                          <a:latin typeface="Meiryo UI" panose="020B0604030504040204" pitchFamily="50" charset="-128"/>
                          <a:ea typeface="Meiryo UI" panose="020B0604030504040204" pitchFamily="50" charset="-128"/>
                        </a:rPr>
                        <a:t>の全てのゴールを包摂</a:t>
                      </a:r>
                      <a:r>
                        <a:rPr lang="ja-JP" altLang="en-US" sz="1050" b="1" i="0" u="none" strike="noStrike" dirty="0" smtClean="0">
                          <a:solidFill>
                            <a:srgbClr val="000000"/>
                          </a:solidFill>
                          <a:effectLst/>
                          <a:latin typeface="Meiryo UI" panose="020B0604030504040204" pitchFamily="50" charset="-128"/>
                          <a:ea typeface="Meiryo UI" panose="020B0604030504040204" pitchFamily="50" charset="-128"/>
                        </a:rPr>
                        <a:t>する、自治体としてはずせないゴール</a:t>
                      </a:r>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として、引き続き、継続して取組みを進めるべき。</a:t>
                      </a:r>
                      <a:endParaRPr lang="en-US" altLang="ja-JP" sz="1050" b="0" i="0" u="none" strike="noStrike" dirty="0" smtClean="0">
                        <a:solidFill>
                          <a:srgbClr val="000000"/>
                        </a:solidFill>
                        <a:effectLst/>
                        <a:latin typeface="Meiryo UI" panose="020B0604030504040204" pitchFamily="50" charset="-128"/>
                        <a:ea typeface="Meiryo UI" panose="020B0604030504040204" pitchFamily="50" charset="-128"/>
                      </a:endParaRPr>
                    </a:p>
                    <a:p>
                      <a:pPr marL="80963" indent="-71438" algn="l" fontAlgn="ctr">
                        <a:lnSpc>
                          <a:spcPts val="1100"/>
                        </a:lnSpc>
                        <a:spcBef>
                          <a:spcPts val="200"/>
                        </a:spcBef>
                        <a:spcAft>
                          <a:spcPts val="0"/>
                        </a:spcAft>
                        <a:buFont typeface="Wingdings" panose="05000000000000000000" pitchFamily="2" charset="2"/>
                        <a:buChar char="Ø"/>
                      </a:pPr>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個別</a:t>
                      </a: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指標のうち、災害対応に関する指標だけは、厳しい評価でないことをもって</a:t>
                      </a:r>
                      <a:r>
                        <a:rPr lang="ja-JP" altLang="en-US" sz="1050" b="0" i="0" u="none" strike="noStrike" dirty="0" err="1">
                          <a:solidFill>
                            <a:srgbClr val="000000"/>
                          </a:solidFill>
                          <a:effectLst/>
                          <a:latin typeface="Meiryo UI" panose="020B0604030504040204" pitchFamily="50" charset="-128"/>
                          <a:ea typeface="Meiryo UI" panose="020B0604030504040204" pitchFamily="50" charset="-128"/>
                        </a:rPr>
                        <a:t>良し</a:t>
                      </a: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とすべきでない</a:t>
                      </a:r>
                      <a:r>
                        <a:rPr lang="ja-JP" altLang="en-US" sz="1050" b="1" i="0" u="none" strike="noStrike" dirty="0">
                          <a:solidFill>
                            <a:srgbClr val="000000"/>
                          </a:solidFill>
                          <a:effectLst/>
                          <a:latin typeface="Meiryo UI" panose="020B0604030504040204" pitchFamily="50" charset="-128"/>
                          <a:ea typeface="Meiryo UI" panose="020B0604030504040204" pitchFamily="50" charset="-128"/>
                        </a:rPr>
                        <a:t>。防災や強靭なまちづくりは、外せない視点</a:t>
                      </a: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a:t>
                      </a:r>
                    </a:p>
                  </a:txBody>
                  <a:tcPr marL="72000" marR="108000" marT="0" marB="0" anchor="ctr">
                    <a:lnL w="12700" cap="flat" cmpd="sng" algn="ctr">
                      <a:solidFill>
                        <a:schemeClr val="bg1">
                          <a:lumMod val="50000"/>
                        </a:schemeClr>
                      </a:solidFill>
                      <a:prstDash val="solid"/>
                      <a:round/>
                      <a:headEnd type="none" w="med" len="med"/>
                      <a:tailEnd type="none" w="med" len="med"/>
                    </a:lnL>
                    <a:lnR w="28575" cap="flat" cmpd="sng" algn="ctr">
                      <a:solidFill>
                        <a:schemeClr val="tx1">
                          <a:lumMod val="65000"/>
                          <a:lumOff val="35000"/>
                        </a:schemeClr>
                      </a:solidFill>
                      <a:prstDash val="solid"/>
                      <a:round/>
                      <a:headEnd type="none" w="med" len="med"/>
                      <a:tailEnd type="none" w="med" len="med"/>
                    </a:lnR>
                    <a:lnT w="28575" cap="flat" cmpd="sng" algn="ctr">
                      <a:solidFill>
                        <a:schemeClr val="tx1">
                          <a:lumMod val="65000"/>
                          <a:lumOff val="35000"/>
                        </a:schemeClr>
                      </a:solidFill>
                      <a:prstDash val="solid"/>
                      <a:round/>
                      <a:headEnd type="none" w="med" len="med"/>
                      <a:tailEnd type="none" w="med" len="med"/>
                    </a:lnT>
                    <a:lnB w="28575" cap="flat" cmpd="sng" algn="ctr">
                      <a:solidFill>
                        <a:schemeClr val="tx1">
                          <a:lumMod val="65000"/>
                          <a:lumOff val="35000"/>
                        </a:schemeClr>
                      </a:solidFill>
                      <a:prstDash val="solid"/>
                      <a:round/>
                      <a:headEnd type="none" w="med" len="med"/>
                      <a:tailEnd type="none" w="med" len="med"/>
                    </a:lnB>
                  </a:tcPr>
                </a:tc>
                <a:extLst>
                  <a:ext uri="{0D108BD9-81ED-4DB2-BD59-A6C34878D82A}">
                    <a16:rowId xmlns:a16="http://schemas.microsoft.com/office/drawing/2014/main" val="3440249867"/>
                  </a:ext>
                </a:extLst>
              </a:tr>
              <a:tr h="392094">
                <a:tc vMerge="1">
                  <a:txBody>
                    <a:bodyPr/>
                    <a:lstStyle/>
                    <a:p>
                      <a:endParaRPr kumimoji="1" lang="ja-JP" altLang="en-US"/>
                    </a:p>
                  </a:txBody>
                  <a:tcPr>
                    <a:lnL w="28575" cap="flat" cmpd="sng" algn="ctr">
                      <a:solidFill>
                        <a:schemeClr val="tx1"/>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l" fontAlgn="ctr">
                        <a:lnSpc>
                          <a:spcPts val="1200"/>
                        </a:lnSpc>
                        <a:spcBef>
                          <a:spcPts val="0"/>
                        </a:spcBef>
                      </a:pPr>
                      <a:r>
                        <a:rPr lang="ja-JP" altLang="en-US" sz="1050" u="none" strike="noStrike" dirty="0" smtClean="0">
                          <a:effectLst/>
                          <a:latin typeface="Meiryo UI" panose="020B0604030504040204" pitchFamily="50" charset="-128"/>
                          <a:ea typeface="Meiryo UI" panose="020B0604030504040204" pitchFamily="50" charset="-128"/>
                        </a:rPr>
                        <a:t>大阪の</a:t>
                      </a:r>
                      <a:endParaRPr lang="en-US" altLang="ja-JP" sz="1050" u="none" strike="noStrike" dirty="0" smtClean="0">
                        <a:effectLst/>
                        <a:latin typeface="Meiryo UI" panose="020B0604030504040204" pitchFamily="50" charset="-128"/>
                        <a:ea typeface="Meiryo UI" panose="020B0604030504040204" pitchFamily="50" charset="-128"/>
                      </a:endParaRPr>
                    </a:p>
                    <a:p>
                      <a:pPr algn="l" fontAlgn="ctr">
                        <a:lnSpc>
                          <a:spcPts val="1200"/>
                        </a:lnSpc>
                        <a:spcBef>
                          <a:spcPts val="0"/>
                        </a:spcBef>
                      </a:pPr>
                      <a:r>
                        <a:rPr lang="ja-JP" altLang="en-US" sz="1050" b="0" i="0" u="none" strike="noStrike" dirty="0" smtClean="0">
                          <a:solidFill>
                            <a:schemeClr val="dk1"/>
                          </a:solidFill>
                          <a:effectLst/>
                          <a:latin typeface="Meiryo UI" panose="020B0604030504040204" pitchFamily="50" charset="-128"/>
                          <a:ea typeface="Meiryo UI" panose="020B0604030504040204" pitchFamily="50" charset="-128"/>
                        </a:rPr>
                        <a:t>国内評価</a:t>
                      </a:r>
                      <a:endParaRPr lang="ja-JP" altLang="en-US" sz="1050" b="0" i="0" u="none" strike="noStrike" dirty="0">
                        <a:solidFill>
                          <a:srgbClr val="000000"/>
                        </a:solidFill>
                        <a:effectLst/>
                        <a:latin typeface="Meiryo UI" panose="020B0604030504040204" pitchFamily="50" charset="-128"/>
                        <a:ea typeface="Meiryo UI" panose="020B0604030504040204" pitchFamily="50" charset="-128"/>
                      </a:endParaRPr>
                    </a:p>
                  </a:txBody>
                  <a:tcPr marL="72000" marR="3600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28575" cap="flat" cmpd="sng" algn="ctr">
                      <a:solidFill>
                        <a:schemeClr val="tx1">
                          <a:lumMod val="65000"/>
                          <a:lumOff val="35000"/>
                        </a:schemeClr>
                      </a:solidFill>
                      <a:prstDash val="solid"/>
                      <a:round/>
                      <a:headEnd type="none" w="med" len="med"/>
                      <a:tailEnd type="none" w="med" len="med"/>
                    </a:lnB>
                  </a:tcPr>
                </a:tc>
                <a:tc>
                  <a:txBody>
                    <a:bodyPr/>
                    <a:lstStyle/>
                    <a:p>
                      <a:pPr algn="ctr" fontAlgn="ctr">
                        <a:lnSpc>
                          <a:spcPts val="1300"/>
                        </a:lnSpc>
                        <a:spcBef>
                          <a:spcPts val="0"/>
                        </a:spcBef>
                      </a:pPr>
                      <a:r>
                        <a:rPr lang="en-US" altLang="ja-JP" sz="1200" b="0" i="0" u="none" strike="noStrike" dirty="0" smtClean="0">
                          <a:solidFill>
                            <a:srgbClr val="000000"/>
                          </a:solidFill>
                          <a:effectLst/>
                          <a:latin typeface="Meiryo UI" panose="020B0604030504040204" pitchFamily="50" charset="-128"/>
                          <a:ea typeface="Meiryo UI" panose="020B0604030504040204" pitchFamily="50" charset="-128"/>
                        </a:rPr>
                        <a:t>B</a:t>
                      </a:r>
                      <a:endParaRPr lang="ja-JP" altLang="en-US" sz="1200" b="0" i="0" u="none" strike="noStrike" dirty="0">
                        <a:solidFill>
                          <a:srgbClr val="000000"/>
                        </a:solidFill>
                        <a:effectLst/>
                        <a:latin typeface="Meiryo UI" panose="020B0604030504040204" pitchFamily="50" charset="-128"/>
                        <a:ea typeface="Meiryo UI" panose="020B0604030504040204" pitchFamily="50" charset="-128"/>
                      </a:endParaRPr>
                    </a:p>
                  </a:txBody>
                  <a:tcPr marL="36000" marR="3600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28575" cap="flat" cmpd="sng" algn="ctr">
                      <a:solidFill>
                        <a:schemeClr val="tx1">
                          <a:lumMod val="65000"/>
                          <a:lumOff val="35000"/>
                        </a:schemeClr>
                      </a:solidFill>
                      <a:prstDash val="solid"/>
                      <a:round/>
                      <a:headEnd type="none" w="med" len="med"/>
                      <a:tailEnd type="none" w="med" len="med"/>
                    </a:lnB>
                  </a:tcPr>
                </a:tc>
                <a:tc>
                  <a:txBody>
                    <a:bodyPr/>
                    <a:lstStyle/>
                    <a:p>
                      <a:pPr algn="l" fontAlgn="t">
                        <a:lnSpc>
                          <a:spcPts val="1200"/>
                        </a:lnSpc>
                        <a:spcBef>
                          <a:spcPts val="0"/>
                        </a:spcBef>
                      </a:pPr>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a:t>
                      </a:r>
                      <a:r>
                        <a:rPr lang="en-US" altLang="ja-JP" sz="1050" b="0" i="0" u="none" strike="noStrike" dirty="0" smtClean="0">
                          <a:solidFill>
                            <a:srgbClr val="000000"/>
                          </a:solidFill>
                          <a:effectLst/>
                          <a:latin typeface="Meiryo UI" panose="020B0604030504040204" pitchFamily="50" charset="-128"/>
                          <a:ea typeface="Meiryo UI" panose="020B0604030504040204" pitchFamily="50" charset="-128"/>
                        </a:rPr>
                        <a:t>A</a:t>
                      </a:r>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 市街化調整区域面積割合</a:t>
                      </a: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
                      </a:r>
                      <a:br>
                        <a:rPr lang="ja-JP" altLang="en-US" sz="1050" b="0" i="0" u="none" strike="noStrike" dirty="0">
                          <a:solidFill>
                            <a:srgbClr val="000000"/>
                          </a:solidFill>
                          <a:effectLst/>
                          <a:latin typeface="Meiryo UI" panose="020B0604030504040204" pitchFamily="50" charset="-128"/>
                          <a:ea typeface="Meiryo UI" panose="020B0604030504040204" pitchFamily="50" charset="-128"/>
                        </a:rPr>
                      </a:br>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a:t>
                      </a:r>
                      <a:r>
                        <a:rPr lang="en-US" altLang="ja-JP" sz="1050" b="0" i="0" u="none" strike="noStrike" dirty="0" smtClean="0">
                          <a:solidFill>
                            <a:srgbClr val="000000"/>
                          </a:solidFill>
                          <a:effectLst/>
                          <a:latin typeface="Meiryo UI" panose="020B0604030504040204" pitchFamily="50" charset="-128"/>
                          <a:ea typeface="Meiryo UI" panose="020B0604030504040204" pitchFamily="50" charset="-128"/>
                        </a:rPr>
                        <a:t>D</a:t>
                      </a:r>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 人口</a:t>
                      </a: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当たり公園面積</a:t>
                      </a:r>
                    </a:p>
                  </a:txBody>
                  <a:tcPr marL="72000" marR="3600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28575" cap="flat" cmpd="sng" algn="ctr">
                      <a:solidFill>
                        <a:schemeClr val="tx1">
                          <a:lumMod val="65000"/>
                          <a:lumOff val="35000"/>
                        </a:schemeClr>
                      </a:solidFill>
                      <a:prstDash val="solid"/>
                      <a:round/>
                      <a:headEnd type="none" w="med" len="med"/>
                      <a:tailEnd type="none" w="med" len="med"/>
                    </a:lnB>
                  </a:tcPr>
                </a:tc>
                <a:tc vMerge="1">
                  <a:txBody>
                    <a:bodyPr/>
                    <a:lstStyle/>
                    <a:p>
                      <a:endParaRPr kumimoji="1" lang="ja-JP" altLang="en-US"/>
                    </a:p>
                  </a:txBody>
                  <a:tcPr>
                    <a:lnL w="12700" cap="flat" cmpd="sng" algn="ctr">
                      <a:solidFill>
                        <a:schemeClr val="bg1">
                          <a:lumMod val="50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245145742"/>
                  </a:ext>
                </a:extLst>
              </a:tr>
              <a:tr h="392094">
                <a:tc rowSpan="2">
                  <a:txBody>
                    <a:bodyPr/>
                    <a:lstStyle/>
                    <a:p>
                      <a:pPr algn="ctr" fontAlgn="ctr">
                        <a:lnSpc>
                          <a:spcPts val="1300"/>
                        </a:lnSpc>
                        <a:spcBef>
                          <a:spcPts val="0"/>
                        </a:spcBef>
                      </a:pPr>
                      <a:r>
                        <a:rPr lang="ja-JP" altLang="en-US" sz="1100" b="0" i="0" u="none" strike="noStrike" dirty="0" smtClean="0">
                          <a:solidFill>
                            <a:schemeClr val="dk1"/>
                          </a:solidFill>
                          <a:effectLst/>
                          <a:latin typeface="Meiryo UI" panose="020B0604030504040204" pitchFamily="50" charset="-128"/>
                          <a:ea typeface="Meiryo UI" panose="020B0604030504040204" pitchFamily="50" charset="-128"/>
                        </a:rPr>
                        <a:t>ゴール</a:t>
                      </a:r>
                      <a:r>
                        <a:rPr lang="en-US" altLang="ja-JP" sz="1100" b="0" i="0" u="none" strike="noStrike" dirty="0" smtClean="0">
                          <a:solidFill>
                            <a:schemeClr val="dk1"/>
                          </a:solidFill>
                          <a:effectLst/>
                          <a:latin typeface="Meiryo UI" panose="020B0604030504040204" pitchFamily="50" charset="-128"/>
                          <a:ea typeface="Meiryo UI" panose="020B0604030504040204" pitchFamily="50" charset="-128"/>
                        </a:rPr>
                        <a:t>12</a:t>
                      </a:r>
                    </a:p>
                    <a:p>
                      <a:pPr algn="ctr" fontAlgn="ctr">
                        <a:lnSpc>
                          <a:spcPts val="1300"/>
                        </a:lnSpc>
                        <a:spcBef>
                          <a:spcPts val="0"/>
                        </a:spcBef>
                      </a:pPr>
                      <a:r>
                        <a:rPr lang="ja-JP" altLang="en-US" sz="1100" b="0" i="0" u="none" strike="noStrike" dirty="0" smtClean="0">
                          <a:solidFill>
                            <a:schemeClr val="dk1"/>
                          </a:solidFill>
                          <a:effectLst/>
                          <a:latin typeface="Meiryo UI" panose="020B0604030504040204" pitchFamily="50" charset="-128"/>
                          <a:ea typeface="Meiryo UI" panose="020B0604030504040204" pitchFamily="50" charset="-128"/>
                        </a:rPr>
                        <a:t>持続可能な</a:t>
                      </a:r>
                      <a:endParaRPr lang="en-US" altLang="ja-JP" sz="1100" b="0" i="0" u="none" strike="noStrike" dirty="0" smtClean="0">
                        <a:solidFill>
                          <a:schemeClr val="dk1"/>
                        </a:solidFill>
                        <a:effectLst/>
                        <a:latin typeface="Meiryo UI" panose="020B0604030504040204" pitchFamily="50" charset="-128"/>
                        <a:ea typeface="Meiryo UI" panose="020B0604030504040204" pitchFamily="50" charset="-128"/>
                      </a:endParaRPr>
                    </a:p>
                    <a:p>
                      <a:pPr algn="ctr" fontAlgn="ctr">
                        <a:lnSpc>
                          <a:spcPts val="1300"/>
                        </a:lnSpc>
                        <a:spcBef>
                          <a:spcPts val="0"/>
                        </a:spcBef>
                      </a:pPr>
                      <a:r>
                        <a:rPr lang="ja-JP" altLang="en-US" sz="1100" b="0" i="0" u="none" strike="noStrike" dirty="0" smtClean="0">
                          <a:solidFill>
                            <a:schemeClr val="dk1"/>
                          </a:solidFill>
                          <a:effectLst/>
                          <a:latin typeface="Meiryo UI" panose="020B0604030504040204" pitchFamily="50" charset="-128"/>
                          <a:ea typeface="Meiryo UI" panose="020B0604030504040204" pitchFamily="50" charset="-128"/>
                        </a:rPr>
                        <a:t>生産と消費</a:t>
                      </a:r>
                      <a:endParaRPr lang="en-US" altLang="ja-JP" sz="1100" b="0" i="0" u="none" strike="noStrike" dirty="0">
                        <a:solidFill>
                          <a:srgbClr val="000000"/>
                        </a:solidFill>
                        <a:effectLst/>
                        <a:latin typeface="Meiryo UI" panose="020B0604030504040204" pitchFamily="50" charset="-128"/>
                        <a:ea typeface="Meiryo UI" panose="020B0604030504040204" pitchFamily="50" charset="-128"/>
                      </a:endParaRPr>
                    </a:p>
                  </a:txBody>
                  <a:tcPr marL="36000" marR="36000" marT="36000" marB="36000" anchor="ctr">
                    <a:lnL w="28575" cap="flat" cmpd="sng" algn="ctr">
                      <a:solidFill>
                        <a:schemeClr val="tx1">
                          <a:lumMod val="65000"/>
                          <a:lumOff val="35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28575" cap="flat" cmpd="sng" algn="ctr">
                      <a:solidFill>
                        <a:schemeClr val="tx1">
                          <a:lumMod val="65000"/>
                          <a:lumOff val="35000"/>
                        </a:schemeClr>
                      </a:solidFill>
                      <a:prstDash val="solid"/>
                      <a:round/>
                      <a:headEnd type="none" w="med" len="med"/>
                      <a:tailEnd type="none" w="med" len="med"/>
                    </a:lnT>
                    <a:lnB w="28575" cap="flat" cmpd="sng" algn="ctr">
                      <a:solidFill>
                        <a:schemeClr val="tx1">
                          <a:lumMod val="65000"/>
                          <a:lumOff val="35000"/>
                        </a:schemeClr>
                      </a:solidFill>
                      <a:prstDash val="solid"/>
                      <a:round/>
                      <a:headEnd type="none" w="med" len="med"/>
                      <a:tailEnd type="none" w="med" len="med"/>
                    </a:lnB>
                  </a:tcPr>
                </a:tc>
                <a:tc>
                  <a:txBody>
                    <a:bodyPr/>
                    <a:lstStyle/>
                    <a:p>
                      <a:pPr algn="l" fontAlgn="ctr">
                        <a:lnSpc>
                          <a:spcPts val="1200"/>
                        </a:lnSpc>
                        <a:spcBef>
                          <a:spcPts val="0"/>
                        </a:spcBef>
                      </a:pPr>
                      <a:r>
                        <a:rPr lang="ja-JP" altLang="en-US" sz="1050" b="0" i="0" u="none" strike="noStrike" dirty="0" smtClean="0">
                          <a:solidFill>
                            <a:schemeClr val="dk1"/>
                          </a:solidFill>
                          <a:effectLst/>
                          <a:latin typeface="Meiryo UI" panose="020B0604030504040204" pitchFamily="50" charset="-128"/>
                          <a:ea typeface="Meiryo UI" panose="020B0604030504040204" pitchFamily="50" charset="-128"/>
                        </a:rPr>
                        <a:t>日本の</a:t>
                      </a:r>
                      <a:endParaRPr lang="en-US" altLang="ja-JP" sz="1050" b="0" i="0" u="none" strike="noStrike" dirty="0" smtClean="0">
                        <a:solidFill>
                          <a:schemeClr val="dk1"/>
                        </a:solidFill>
                        <a:effectLst/>
                        <a:latin typeface="Meiryo UI" panose="020B0604030504040204" pitchFamily="50" charset="-128"/>
                        <a:ea typeface="Meiryo UI" panose="020B0604030504040204" pitchFamily="50" charset="-128"/>
                      </a:endParaRPr>
                    </a:p>
                    <a:p>
                      <a:pPr algn="l" fontAlgn="ctr">
                        <a:lnSpc>
                          <a:spcPts val="1200"/>
                        </a:lnSpc>
                        <a:spcBef>
                          <a:spcPts val="0"/>
                        </a:spcBef>
                      </a:pPr>
                      <a:r>
                        <a:rPr lang="ja-JP" altLang="en-US" sz="1050" b="0" i="0" u="none" strike="noStrike" dirty="0" smtClean="0">
                          <a:solidFill>
                            <a:schemeClr val="dk1"/>
                          </a:solidFill>
                          <a:effectLst/>
                          <a:latin typeface="Meiryo UI" panose="020B0604030504040204" pitchFamily="50" charset="-128"/>
                          <a:ea typeface="Meiryo UI" panose="020B0604030504040204" pitchFamily="50" charset="-128"/>
                        </a:rPr>
                        <a:t>国際評価</a:t>
                      </a:r>
                      <a:endParaRPr lang="en-US" sz="1050" b="0" i="0" u="none" strike="noStrike" dirty="0">
                        <a:solidFill>
                          <a:srgbClr val="000000"/>
                        </a:solidFill>
                        <a:effectLst/>
                        <a:latin typeface="Meiryo UI" panose="020B0604030504040204" pitchFamily="50" charset="-128"/>
                        <a:ea typeface="Meiryo UI" panose="020B0604030504040204" pitchFamily="50" charset="-128"/>
                      </a:endParaRPr>
                    </a:p>
                  </a:txBody>
                  <a:tcPr marL="72000" marR="3600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28575" cap="flat" cmpd="sng" algn="ctr">
                      <a:solidFill>
                        <a:schemeClr val="tx1">
                          <a:lumMod val="65000"/>
                          <a:lumOff val="35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algn="ctr" fontAlgn="ctr">
                        <a:lnSpc>
                          <a:spcPts val="1300"/>
                        </a:lnSpc>
                        <a:spcBef>
                          <a:spcPts val="0"/>
                        </a:spcBef>
                      </a:pPr>
                      <a:r>
                        <a:rPr lang="en-US" altLang="ja-JP" sz="1200" b="0" i="0" u="none" strike="noStrike" dirty="0">
                          <a:solidFill>
                            <a:srgbClr val="000000"/>
                          </a:solidFill>
                          <a:effectLst/>
                          <a:latin typeface="Meiryo UI" panose="020B0604030504040204" pitchFamily="50" charset="-128"/>
                          <a:ea typeface="Meiryo UI" panose="020B0604030504040204" pitchFamily="50" charset="-128"/>
                        </a:rPr>
                        <a:t>D</a:t>
                      </a:r>
                    </a:p>
                  </a:txBody>
                  <a:tcPr marL="36000" marR="3600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28575" cap="flat" cmpd="sng" algn="ctr">
                      <a:solidFill>
                        <a:schemeClr val="tx1">
                          <a:lumMod val="65000"/>
                          <a:lumOff val="35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algn="l" fontAlgn="t">
                        <a:lnSpc>
                          <a:spcPts val="1200"/>
                        </a:lnSpc>
                        <a:spcBef>
                          <a:spcPts val="0"/>
                        </a:spcBef>
                      </a:pPr>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a:t>
                      </a:r>
                      <a:r>
                        <a:rPr lang="en-US" altLang="ja-JP" sz="1050" b="0" i="0" u="none" strike="noStrike" dirty="0" smtClean="0">
                          <a:solidFill>
                            <a:srgbClr val="000000"/>
                          </a:solidFill>
                          <a:effectLst/>
                          <a:latin typeface="Meiryo UI" panose="020B0604030504040204" pitchFamily="50" charset="-128"/>
                          <a:ea typeface="Meiryo UI" panose="020B0604030504040204" pitchFamily="50" charset="-128"/>
                        </a:rPr>
                        <a:t>D</a:t>
                      </a:r>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 電子</a:t>
                      </a: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廃棄物の発生量</a:t>
                      </a:r>
                      <a:br>
                        <a:rPr lang="ja-JP" altLang="en-US" sz="1050" b="0" i="0" u="none" strike="noStrike" dirty="0">
                          <a:solidFill>
                            <a:srgbClr val="000000"/>
                          </a:solidFill>
                          <a:effectLst/>
                          <a:latin typeface="Meiryo UI" panose="020B0604030504040204" pitchFamily="50" charset="-128"/>
                          <a:ea typeface="Meiryo UI" panose="020B0604030504040204" pitchFamily="50" charset="-128"/>
                        </a:rPr>
                      </a:br>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a:t>
                      </a:r>
                      <a:r>
                        <a:rPr lang="en-US" altLang="ja-JP" sz="1050" b="0" i="0" u="none" strike="noStrike" dirty="0" smtClean="0">
                          <a:solidFill>
                            <a:srgbClr val="000000"/>
                          </a:solidFill>
                          <a:effectLst/>
                          <a:latin typeface="Meiryo UI" panose="020B0604030504040204" pitchFamily="50" charset="-128"/>
                          <a:ea typeface="Meiryo UI" panose="020B0604030504040204" pitchFamily="50" charset="-128"/>
                        </a:rPr>
                        <a:t>C</a:t>
                      </a:r>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 ＳＯ２排出量</a:t>
                      </a:r>
                      <a:endParaRPr lang="ja-JP" altLang="en-US" sz="1050" b="0" i="0" u="none" strike="noStrike" dirty="0">
                        <a:solidFill>
                          <a:srgbClr val="000000"/>
                        </a:solidFill>
                        <a:effectLst/>
                        <a:latin typeface="Meiryo UI" panose="020B0604030504040204" pitchFamily="50" charset="-128"/>
                        <a:ea typeface="Meiryo UI" panose="020B0604030504040204" pitchFamily="50" charset="-128"/>
                      </a:endParaRPr>
                    </a:p>
                  </a:txBody>
                  <a:tcPr marL="72000" marR="3600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28575" cap="flat" cmpd="sng" algn="ctr">
                      <a:solidFill>
                        <a:schemeClr val="tx1">
                          <a:lumMod val="65000"/>
                          <a:lumOff val="35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rowSpan="2">
                  <a:txBody>
                    <a:bodyPr/>
                    <a:lstStyle/>
                    <a:p>
                      <a:pPr marL="80963" indent="-71438" algn="l" fontAlgn="ctr">
                        <a:lnSpc>
                          <a:spcPts val="1100"/>
                        </a:lnSpc>
                        <a:spcBef>
                          <a:spcPts val="200"/>
                        </a:spcBef>
                        <a:spcAft>
                          <a:spcPts val="0"/>
                        </a:spcAft>
                        <a:buFont typeface="Wingdings" panose="05000000000000000000" pitchFamily="2" charset="2"/>
                        <a:buChar char="Ø"/>
                      </a:pPr>
                      <a:r>
                        <a:rPr lang="ja-JP" altLang="en-US" sz="1050" b="1" u="none" strike="noStrike" dirty="0" smtClean="0">
                          <a:effectLst/>
                          <a:latin typeface="Meiryo UI" panose="020B0604030504040204" pitchFamily="50" charset="-128"/>
                          <a:ea typeface="Meiryo UI" panose="020B0604030504040204" pitchFamily="50" charset="-128"/>
                        </a:rPr>
                        <a:t>今後、特に注力して取組みを進めるべき。</a:t>
                      </a:r>
                      <a:endParaRPr lang="en-US" altLang="ja-JP" sz="1050" u="none" strike="noStrike" dirty="0" smtClean="0">
                        <a:effectLst/>
                        <a:latin typeface="Meiryo UI" panose="020B0604030504040204" pitchFamily="50" charset="-128"/>
                        <a:ea typeface="Meiryo UI" panose="020B0604030504040204" pitchFamily="50" charset="-128"/>
                      </a:endParaRPr>
                    </a:p>
                    <a:p>
                      <a:pPr marL="80963" indent="-71438" algn="l" fontAlgn="ctr">
                        <a:lnSpc>
                          <a:spcPts val="1100"/>
                        </a:lnSpc>
                        <a:spcBef>
                          <a:spcPts val="200"/>
                        </a:spcBef>
                        <a:spcAft>
                          <a:spcPts val="0"/>
                        </a:spcAft>
                        <a:buFont typeface="Wingdings" panose="05000000000000000000" pitchFamily="2" charset="2"/>
                        <a:buChar char="Ø"/>
                      </a:pPr>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持続</a:t>
                      </a: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可能な社会の構築のために重要な</a:t>
                      </a:r>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ゴール。府民の関わりが深く、</a:t>
                      </a:r>
                      <a:r>
                        <a:rPr lang="ja-JP" altLang="en-US" sz="1050" b="1" i="0" u="none" strike="noStrike" dirty="0" smtClean="0">
                          <a:solidFill>
                            <a:srgbClr val="000000"/>
                          </a:solidFill>
                          <a:effectLst/>
                          <a:latin typeface="Meiryo UI" panose="020B0604030504040204" pitchFamily="50" charset="-128"/>
                          <a:ea typeface="Meiryo UI" panose="020B0604030504040204" pitchFamily="50" charset="-128"/>
                        </a:rPr>
                        <a:t>途上</a:t>
                      </a:r>
                      <a:r>
                        <a:rPr lang="ja-JP" altLang="en-US" sz="1050" b="1" i="0" u="none" strike="noStrike" dirty="0">
                          <a:solidFill>
                            <a:srgbClr val="000000"/>
                          </a:solidFill>
                          <a:effectLst/>
                          <a:latin typeface="Meiryo UI" panose="020B0604030504040204" pitchFamily="50" charset="-128"/>
                          <a:ea typeface="Meiryo UI" panose="020B0604030504040204" pitchFamily="50" charset="-128"/>
                        </a:rPr>
                        <a:t>国</a:t>
                      </a:r>
                      <a:r>
                        <a:rPr lang="ja-JP" altLang="en-US" sz="1050" b="1" i="0" u="none" strike="noStrike" dirty="0" smtClean="0">
                          <a:solidFill>
                            <a:srgbClr val="000000"/>
                          </a:solidFill>
                          <a:effectLst/>
                          <a:latin typeface="Meiryo UI" panose="020B0604030504040204" pitchFamily="50" charset="-128"/>
                          <a:ea typeface="Meiryo UI" panose="020B0604030504040204" pitchFamily="50" charset="-128"/>
                        </a:rPr>
                        <a:t>が強く先進国</a:t>
                      </a:r>
                      <a:r>
                        <a:rPr lang="ja-JP" altLang="en-US" sz="1050" b="1" i="0" u="none" strike="noStrike" dirty="0">
                          <a:solidFill>
                            <a:srgbClr val="000000"/>
                          </a:solidFill>
                          <a:effectLst/>
                          <a:latin typeface="Meiryo UI" panose="020B0604030504040204" pitchFamily="50" charset="-128"/>
                          <a:ea typeface="Meiryo UI" panose="020B0604030504040204" pitchFamily="50" charset="-128"/>
                        </a:rPr>
                        <a:t>に期待しているゴール</a:t>
                      </a:r>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でもある。</a:t>
                      </a:r>
                      <a:endParaRPr lang="ja-JP" altLang="en-US" sz="1050" b="0" i="0" u="none" strike="noStrike" dirty="0">
                        <a:solidFill>
                          <a:srgbClr val="000000"/>
                        </a:solidFill>
                        <a:effectLst/>
                        <a:latin typeface="Meiryo UI" panose="020B0604030504040204" pitchFamily="50" charset="-128"/>
                        <a:ea typeface="Meiryo UI" panose="020B0604030504040204" pitchFamily="50" charset="-128"/>
                      </a:endParaRPr>
                    </a:p>
                  </a:txBody>
                  <a:tcPr marL="72000" marR="108000" marT="0" marB="0" anchor="ctr">
                    <a:lnL w="12700" cap="flat" cmpd="sng" algn="ctr">
                      <a:solidFill>
                        <a:schemeClr val="bg1">
                          <a:lumMod val="50000"/>
                        </a:schemeClr>
                      </a:solidFill>
                      <a:prstDash val="solid"/>
                      <a:round/>
                      <a:headEnd type="none" w="med" len="med"/>
                      <a:tailEnd type="none" w="med" len="med"/>
                    </a:lnL>
                    <a:lnR w="28575" cap="flat" cmpd="sng" algn="ctr">
                      <a:solidFill>
                        <a:schemeClr val="tx1">
                          <a:lumMod val="65000"/>
                          <a:lumOff val="35000"/>
                        </a:schemeClr>
                      </a:solidFill>
                      <a:prstDash val="solid"/>
                      <a:round/>
                      <a:headEnd type="none" w="med" len="med"/>
                      <a:tailEnd type="none" w="med" len="med"/>
                    </a:lnR>
                    <a:lnT w="28575" cap="flat" cmpd="sng" algn="ctr">
                      <a:solidFill>
                        <a:schemeClr val="tx1">
                          <a:lumMod val="65000"/>
                          <a:lumOff val="35000"/>
                        </a:schemeClr>
                      </a:solidFill>
                      <a:prstDash val="solid"/>
                      <a:round/>
                      <a:headEnd type="none" w="med" len="med"/>
                      <a:tailEnd type="none" w="med" len="med"/>
                    </a:lnT>
                    <a:lnB w="28575" cap="flat" cmpd="sng" algn="ctr">
                      <a:solidFill>
                        <a:schemeClr val="tx1">
                          <a:lumMod val="65000"/>
                          <a:lumOff val="35000"/>
                        </a:schemeClr>
                      </a:solidFill>
                      <a:prstDash val="solid"/>
                      <a:round/>
                      <a:headEnd type="none" w="med" len="med"/>
                      <a:tailEnd type="none" w="med" len="med"/>
                    </a:lnB>
                  </a:tcPr>
                </a:tc>
                <a:extLst>
                  <a:ext uri="{0D108BD9-81ED-4DB2-BD59-A6C34878D82A}">
                    <a16:rowId xmlns:a16="http://schemas.microsoft.com/office/drawing/2014/main" val="3296027267"/>
                  </a:ext>
                </a:extLst>
              </a:tr>
              <a:tr h="392094">
                <a:tc vMerge="1">
                  <a:txBody>
                    <a:bodyPr/>
                    <a:lstStyle/>
                    <a:p>
                      <a:endParaRPr kumimoji="1" lang="ja-JP" altLang="en-US"/>
                    </a:p>
                  </a:txBody>
                  <a:tcPr>
                    <a:lnL w="28575" cap="flat" cmpd="sng" algn="ctr">
                      <a:solidFill>
                        <a:schemeClr val="tx1"/>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l" fontAlgn="ctr">
                        <a:lnSpc>
                          <a:spcPts val="1200"/>
                        </a:lnSpc>
                        <a:spcBef>
                          <a:spcPts val="0"/>
                        </a:spcBef>
                      </a:pPr>
                      <a:r>
                        <a:rPr lang="ja-JP" altLang="en-US" sz="1050" u="none" strike="noStrike" dirty="0" smtClean="0">
                          <a:effectLst/>
                          <a:latin typeface="Meiryo UI" panose="020B0604030504040204" pitchFamily="50" charset="-128"/>
                          <a:ea typeface="Meiryo UI" panose="020B0604030504040204" pitchFamily="50" charset="-128"/>
                        </a:rPr>
                        <a:t>大阪の</a:t>
                      </a:r>
                      <a:endParaRPr lang="en-US" altLang="ja-JP" sz="1050" u="none" strike="noStrike" dirty="0" smtClean="0">
                        <a:effectLst/>
                        <a:latin typeface="Meiryo UI" panose="020B0604030504040204" pitchFamily="50" charset="-128"/>
                        <a:ea typeface="Meiryo UI" panose="020B0604030504040204" pitchFamily="50" charset="-128"/>
                      </a:endParaRPr>
                    </a:p>
                    <a:p>
                      <a:pPr algn="l" fontAlgn="ctr">
                        <a:lnSpc>
                          <a:spcPts val="1200"/>
                        </a:lnSpc>
                        <a:spcBef>
                          <a:spcPts val="0"/>
                        </a:spcBef>
                      </a:pPr>
                      <a:r>
                        <a:rPr lang="ja-JP" altLang="en-US" sz="1050" b="0" i="0" u="none" strike="noStrike" dirty="0" smtClean="0">
                          <a:solidFill>
                            <a:schemeClr val="dk1"/>
                          </a:solidFill>
                          <a:effectLst/>
                          <a:latin typeface="Meiryo UI" panose="020B0604030504040204" pitchFamily="50" charset="-128"/>
                          <a:ea typeface="Meiryo UI" panose="020B0604030504040204" pitchFamily="50" charset="-128"/>
                        </a:rPr>
                        <a:t>国内評価</a:t>
                      </a:r>
                      <a:endParaRPr lang="ja-JP" altLang="en-US" sz="1050" b="0" i="0" u="none" strike="noStrike" dirty="0">
                        <a:solidFill>
                          <a:srgbClr val="000000"/>
                        </a:solidFill>
                        <a:effectLst/>
                        <a:latin typeface="Meiryo UI" panose="020B0604030504040204" pitchFamily="50" charset="-128"/>
                        <a:ea typeface="Meiryo UI" panose="020B0604030504040204" pitchFamily="50" charset="-128"/>
                      </a:endParaRPr>
                    </a:p>
                  </a:txBody>
                  <a:tcPr marL="72000" marR="3600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28575" cap="flat" cmpd="sng" algn="ctr">
                      <a:solidFill>
                        <a:schemeClr val="tx1">
                          <a:lumMod val="65000"/>
                          <a:lumOff val="35000"/>
                        </a:schemeClr>
                      </a:solidFill>
                      <a:prstDash val="solid"/>
                      <a:round/>
                      <a:headEnd type="none" w="med" len="med"/>
                      <a:tailEnd type="none" w="med" len="med"/>
                    </a:lnB>
                  </a:tcPr>
                </a:tc>
                <a:tc>
                  <a:txBody>
                    <a:bodyPr/>
                    <a:lstStyle/>
                    <a:p>
                      <a:pPr algn="ctr" fontAlgn="ctr">
                        <a:lnSpc>
                          <a:spcPts val="1300"/>
                        </a:lnSpc>
                        <a:spcBef>
                          <a:spcPts val="0"/>
                        </a:spcBef>
                      </a:pPr>
                      <a:r>
                        <a:rPr lang="en-US" altLang="ja-JP" sz="1200" b="0" i="0" u="none" strike="noStrike" dirty="0" smtClean="0">
                          <a:solidFill>
                            <a:srgbClr val="000000"/>
                          </a:solidFill>
                          <a:effectLst/>
                          <a:latin typeface="Meiryo UI" panose="020B0604030504040204" pitchFamily="50" charset="-128"/>
                          <a:ea typeface="Meiryo UI" panose="020B0604030504040204" pitchFamily="50" charset="-128"/>
                        </a:rPr>
                        <a:t>C</a:t>
                      </a:r>
                      <a:endParaRPr lang="ja-JP" altLang="en-US" sz="1200" b="0" i="0" u="none" strike="noStrike" dirty="0">
                        <a:solidFill>
                          <a:srgbClr val="000000"/>
                        </a:solidFill>
                        <a:effectLst/>
                        <a:latin typeface="Meiryo UI" panose="020B0604030504040204" pitchFamily="50" charset="-128"/>
                        <a:ea typeface="Meiryo UI" panose="020B0604030504040204" pitchFamily="50" charset="-128"/>
                      </a:endParaRPr>
                    </a:p>
                  </a:txBody>
                  <a:tcPr marL="36000" marR="3600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28575" cap="flat" cmpd="sng" algn="ctr">
                      <a:solidFill>
                        <a:schemeClr val="tx1">
                          <a:lumMod val="65000"/>
                          <a:lumOff val="35000"/>
                        </a:schemeClr>
                      </a:solidFill>
                      <a:prstDash val="solid"/>
                      <a:round/>
                      <a:headEnd type="none" w="med" len="med"/>
                      <a:tailEnd type="none" w="med" len="med"/>
                    </a:lnB>
                  </a:tcPr>
                </a:tc>
                <a:tc>
                  <a:txBody>
                    <a:bodyPr/>
                    <a:lstStyle/>
                    <a:p>
                      <a:pPr algn="l" fontAlgn="t">
                        <a:lnSpc>
                          <a:spcPts val="1200"/>
                        </a:lnSpc>
                        <a:spcBef>
                          <a:spcPts val="0"/>
                        </a:spcBef>
                      </a:pPr>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a:t>
                      </a:r>
                      <a:r>
                        <a:rPr lang="en-US" altLang="ja-JP" sz="1050" b="0" i="0" u="none" strike="noStrike" dirty="0" smtClean="0">
                          <a:solidFill>
                            <a:srgbClr val="000000"/>
                          </a:solidFill>
                          <a:effectLst/>
                          <a:latin typeface="Meiryo UI" panose="020B0604030504040204" pitchFamily="50" charset="-128"/>
                          <a:ea typeface="Meiryo UI" panose="020B0604030504040204" pitchFamily="50" charset="-128"/>
                        </a:rPr>
                        <a:t>B</a:t>
                      </a:r>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 有機</a:t>
                      </a: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廃棄物割合</a:t>
                      </a:r>
                      <a:br>
                        <a:rPr lang="ja-JP" altLang="en-US" sz="1050" b="0" i="0" u="none" strike="noStrike" dirty="0">
                          <a:solidFill>
                            <a:srgbClr val="000000"/>
                          </a:solidFill>
                          <a:effectLst/>
                          <a:latin typeface="Meiryo UI" panose="020B0604030504040204" pitchFamily="50" charset="-128"/>
                          <a:ea typeface="Meiryo UI" panose="020B0604030504040204" pitchFamily="50" charset="-128"/>
                        </a:rPr>
                      </a:br>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a:t>
                      </a:r>
                      <a:r>
                        <a:rPr lang="en-US" altLang="ja-JP" sz="1050" b="0" i="0" u="none" strike="noStrike" dirty="0" smtClean="0">
                          <a:solidFill>
                            <a:srgbClr val="000000"/>
                          </a:solidFill>
                          <a:effectLst/>
                          <a:latin typeface="Meiryo UI" panose="020B0604030504040204" pitchFamily="50" charset="-128"/>
                          <a:ea typeface="Meiryo UI" panose="020B0604030504040204" pitchFamily="50" charset="-128"/>
                        </a:rPr>
                        <a:t>D</a:t>
                      </a:r>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 リサイクル率</a:t>
                      </a:r>
                      <a:endParaRPr lang="ja-JP" altLang="en-US" sz="1050" b="0" i="0" u="none" strike="noStrike" dirty="0">
                        <a:solidFill>
                          <a:srgbClr val="000000"/>
                        </a:solidFill>
                        <a:effectLst/>
                        <a:latin typeface="Meiryo UI" panose="020B0604030504040204" pitchFamily="50" charset="-128"/>
                        <a:ea typeface="Meiryo UI" panose="020B0604030504040204" pitchFamily="50" charset="-128"/>
                      </a:endParaRPr>
                    </a:p>
                  </a:txBody>
                  <a:tcPr marL="72000" marR="3600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28575" cap="flat" cmpd="sng" algn="ctr">
                      <a:solidFill>
                        <a:schemeClr val="tx1">
                          <a:lumMod val="65000"/>
                          <a:lumOff val="35000"/>
                        </a:schemeClr>
                      </a:solidFill>
                      <a:prstDash val="solid"/>
                      <a:round/>
                      <a:headEnd type="none" w="med" len="med"/>
                      <a:tailEnd type="none" w="med" len="med"/>
                    </a:lnB>
                  </a:tcPr>
                </a:tc>
                <a:tc vMerge="1">
                  <a:txBody>
                    <a:bodyPr/>
                    <a:lstStyle/>
                    <a:p>
                      <a:endParaRPr kumimoji="1" lang="ja-JP" altLang="en-US"/>
                    </a:p>
                  </a:txBody>
                  <a:tcPr>
                    <a:lnL w="12700" cap="flat" cmpd="sng" algn="ctr">
                      <a:solidFill>
                        <a:schemeClr val="bg1">
                          <a:lumMod val="50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219554226"/>
                  </a:ext>
                </a:extLst>
              </a:tr>
              <a:tr h="392094">
                <a:tc rowSpan="2">
                  <a:txBody>
                    <a:bodyPr/>
                    <a:lstStyle/>
                    <a:p>
                      <a:pPr algn="ctr" fontAlgn="ctr">
                        <a:lnSpc>
                          <a:spcPts val="1300"/>
                        </a:lnSpc>
                        <a:spcBef>
                          <a:spcPts val="0"/>
                        </a:spcBef>
                      </a:pPr>
                      <a:r>
                        <a:rPr lang="ja-JP" altLang="en-US" sz="1100" b="0" i="0" u="none" strike="noStrike" dirty="0" smtClean="0">
                          <a:solidFill>
                            <a:srgbClr val="000000"/>
                          </a:solidFill>
                          <a:effectLst/>
                          <a:latin typeface="Meiryo UI" panose="020B0604030504040204" pitchFamily="50" charset="-128"/>
                          <a:ea typeface="Meiryo UI" panose="020B0604030504040204" pitchFamily="50" charset="-128"/>
                        </a:rPr>
                        <a:t>ゴール</a:t>
                      </a:r>
                      <a:r>
                        <a:rPr lang="en-US" altLang="ja-JP" sz="1100" b="0" i="0" u="none" strike="noStrike" dirty="0" smtClean="0">
                          <a:solidFill>
                            <a:srgbClr val="000000"/>
                          </a:solidFill>
                          <a:effectLst/>
                          <a:latin typeface="Meiryo UI" panose="020B0604030504040204" pitchFamily="50" charset="-128"/>
                          <a:ea typeface="Meiryo UI" panose="020B0604030504040204" pitchFamily="50" charset="-128"/>
                        </a:rPr>
                        <a:t>13</a:t>
                      </a:r>
                    </a:p>
                    <a:p>
                      <a:pPr algn="ctr" fontAlgn="ctr">
                        <a:lnSpc>
                          <a:spcPts val="1300"/>
                        </a:lnSpc>
                        <a:spcBef>
                          <a:spcPts val="0"/>
                        </a:spcBef>
                      </a:pPr>
                      <a:r>
                        <a:rPr lang="ja-JP" altLang="en-US" sz="1100" b="0" i="0" u="none" strike="noStrike" dirty="0" smtClean="0">
                          <a:solidFill>
                            <a:srgbClr val="000000"/>
                          </a:solidFill>
                          <a:effectLst/>
                          <a:latin typeface="Meiryo UI" panose="020B0604030504040204" pitchFamily="50" charset="-128"/>
                          <a:ea typeface="Meiryo UI" panose="020B0604030504040204" pitchFamily="50" charset="-128"/>
                        </a:rPr>
                        <a:t>気候変動</a:t>
                      </a:r>
                      <a:endParaRPr lang="en-US" altLang="ja-JP" sz="1100" b="0" i="0" u="none" strike="noStrike" dirty="0">
                        <a:solidFill>
                          <a:srgbClr val="000000"/>
                        </a:solidFill>
                        <a:effectLst/>
                        <a:latin typeface="Meiryo UI" panose="020B0604030504040204" pitchFamily="50" charset="-128"/>
                        <a:ea typeface="Meiryo UI" panose="020B0604030504040204" pitchFamily="50" charset="-128"/>
                      </a:endParaRPr>
                    </a:p>
                  </a:txBody>
                  <a:tcPr marL="4847" marR="4847" marT="4847" marB="0" anchor="ctr">
                    <a:lnL w="28575" cap="flat" cmpd="sng" algn="ctr">
                      <a:solidFill>
                        <a:schemeClr val="tx1">
                          <a:lumMod val="65000"/>
                          <a:lumOff val="35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28575" cap="flat" cmpd="sng" algn="ctr">
                      <a:solidFill>
                        <a:schemeClr val="tx1">
                          <a:lumMod val="65000"/>
                          <a:lumOff val="35000"/>
                        </a:schemeClr>
                      </a:solidFill>
                      <a:prstDash val="solid"/>
                      <a:round/>
                      <a:headEnd type="none" w="med" len="med"/>
                      <a:tailEnd type="none" w="med" len="med"/>
                    </a:lnT>
                    <a:lnB w="28575" cap="flat" cmpd="sng" algn="ctr">
                      <a:solidFill>
                        <a:schemeClr val="tx1">
                          <a:lumMod val="65000"/>
                          <a:lumOff val="35000"/>
                        </a:schemeClr>
                      </a:solidFill>
                      <a:prstDash val="solid"/>
                      <a:round/>
                      <a:headEnd type="none" w="med" len="med"/>
                      <a:tailEnd type="none" w="med" len="med"/>
                    </a:lnB>
                  </a:tcPr>
                </a:tc>
                <a:tc>
                  <a:txBody>
                    <a:bodyPr/>
                    <a:lstStyle/>
                    <a:p>
                      <a:pPr algn="l" fontAlgn="ctr">
                        <a:lnSpc>
                          <a:spcPts val="1200"/>
                        </a:lnSpc>
                        <a:spcBef>
                          <a:spcPts val="0"/>
                        </a:spcBef>
                      </a:pPr>
                      <a:r>
                        <a:rPr lang="ja-JP" altLang="en-US" sz="1050" b="0" i="0" u="none" strike="noStrike" dirty="0" smtClean="0">
                          <a:solidFill>
                            <a:schemeClr val="dk1"/>
                          </a:solidFill>
                          <a:effectLst/>
                          <a:latin typeface="Meiryo UI" panose="020B0604030504040204" pitchFamily="50" charset="-128"/>
                          <a:ea typeface="Meiryo UI" panose="020B0604030504040204" pitchFamily="50" charset="-128"/>
                        </a:rPr>
                        <a:t>日本の</a:t>
                      </a:r>
                      <a:endParaRPr lang="en-US" altLang="ja-JP" sz="1050" b="0" i="0" u="none" strike="noStrike" dirty="0" smtClean="0">
                        <a:solidFill>
                          <a:schemeClr val="dk1"/>
                        </a:solidFill>
                        <a:effectLst/>
                        <a:latin typeface="Meiryo UI" panose="020B0604030504040204" pitchFamily="50" charset="-128"/>
                        <a:ea typeface="Meiryo UI" panose="020B0604030504040204" pitchFamily="50" charset="-128"/>
                      </a:endParaRPr>
                    </a:p>
                    <a:p>
                      <a:pPr algn="l" fontAlgn="ctr">
                        <a:lnSpc>
                          <a:spcPts val="1200"/>
                        </a:lnSpc>
                        <a:spcBef>
                          <a:spcPts val="0"/>
                        </a:spcBef>
                      </a:pPr>
                      <a:r>
                        <a:rPr lang="ja-JP" altLang="en-US" sz="1050" b="0" i="0" u="none" strike="noStrike" dirty="0" smtClean="0">
                          <a:solidFill>
                            <a:schemeClr val="dk1"/>
                          </a:solidFill>
                          <a:effectLst/>
                          <a:latin typeface="Meiryo UI" panose="020B0604030504040204" pitchFamily="50" charset="-128"/>
                          <a:ea typeface="Meiryo UI" panose="020B0604030504040204" pitchFamily="50" charset="-128"/>
                        </a:rPr>
                        <a:t>国際評価</a:t>
                      </a:r>
                      <a:endParaRPr lang="en-US" sz="1050" b="0" i="0" u="none" strike="noStrike" dirty="0">
                        <a:solidFill>
                          <a:srgbClr val="000000"/>
                        </a:solidFill>
                        <a:effectLst/>
                        <a:latin typeface="Meiryo UI" panose="020B0604030504040204" pitchFamily="50" charset="-128"/>
                        <a:ea typeface="Meiryo UI" panose="020B0604030504040204" pitchFamily="50" charset="-128"/>
                      </a:endParaRPr>
                    </a:p>
                  </a:txBody>
                  <a:tcPr marL="72000" marR="3600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28575" cap="flat" cmpd="sng" algn="ctr">
                      <a:solidFill>
                        <a:schemeClr val="tx1">
                          <a:lumMod val="65000"/>
                          <a:lumOff val="35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algn="ctr" fontAlgn="ctr">
                        <a:lnSpc>
                          <a:spcPts val="1300"/>
                        </a:lnSpc>
                        <a:spcBef>
                          <a:spcPts val="0"/>
                        </a:spcBef>
                      </a:pPr>
                      <a:r>
                        <a:rPr lang="en-US" altLang="ja-JP" sz="1200" b="0" i="0" u="none" strike="noStrike" dirty="0">
                          <a:solidFill>
                            <a:srgbClr val="000000"/>
                          </a:solidFill>
                          <a:effectLst/>
                          <a:latin typeface="Meiryo UI" panose="020B0604030504040204" pitchFamily="50" charset="-128"/>
                          <a:ea typeface="Meiryo UI" panose="020B0604030504040204" pitchFamily="50" charset="-128"/>
                        </a:rPr>
                        <a:t>D</a:t>
                      </a:r>
                    </a:p>
                  </a:txBody>
                  <a:tcPr marL="36000" marR="3600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28575" cap="flat" cmpd="sng" algn="ctr">
                      <a:solidFill>
                        <a:schemeClr val="tx1">
                          <a:lumMod val="65000"/>
                          <a:lumOff val="35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algn="l" fontAlgn="t">
                        <a:lnSpc>
                          <a:spcPts val="1200"/>
                        </a:lnSpc>
                        <a:spcBef>
                          <a:spcPts val="0"/>
                        </a:spcBef>
                      </a:pPr>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a:t>
                      </a:r>
                      <a:r>
                        <a:rPr lang="en-US" altLang="ja-JP" sz="1050" b="0" i="0" u="none" strike="noStrike" dirty="0" smtClean="0">
                          <a:solidFill>
                            <a:srgbClr val="000000"/>
                          </a:solidFill>
                          <a:effectLst/>
                          <a:latin typeface="Meiryo UI" panose="020B0604030504040204" pitchFamily="50" charset="-128"/>
                          <a:ea typeface="Meiryo UI" panose="020B0604030504040204" pitchFamily="50" charset="-128"/>
                        </a:rPr>
                        <a:t>D</a:t>
                      </a:r>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 </a:t>
                      </a:r>
                      <a:r>
                        <a:rPr lang="en-US" altLang="ja-JP" sz="1050" b="0" i="0" u="none" strike="noStrike" dirty="0" smtClean="0">
                          <a:solidFill>
                            <a:srgbClr val="000000"/>
                          </a:solidFill>
                          <a:effectLst/>
                          <a:latin typeface="Meiryo UI" panose="020B0604030504040204" pitchFamily="50" charset="-128"/>
                          <a:ea typeface="Meiryo UI" panose="020B0604030504040204" pitchFamily="50" charset="-128"/>
                        </a:rPr>
                        <a:t>1</a:t>
                      </a:r>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人当たり</a:t>
                      </a: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エネルギー関連ＣＯ２</a:t>
                      </a:r>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排出量</a:t>
                      </a: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
                      </a:r>
                      <a:br>
                        <a:rPr lang="ja-JP" altLang="en-US" sz="1050" b="0" i="0" u="none" strike="noStrike" dirty="0">
                          <a:solidFill>
                            <a:srgbClr val="000000"/>
                          </a:solidFill>
                          <a:effectLst/>
                          <a:latin typeface="Meiryo UI" panose="020B0604030504040204" pitchFamily="50" charset="-128"/>
                          <a:ea typeface="Meiryo UI" panose="020B0604030504040204" pitchFamily="50" charset="-128"/>
                        </a:rPr>
                      </a:br>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a:t>
                      </a:r>
                      <a:r>
                        <a:rPr lang="en-US" altLang="ja-JP" sz="1050" b="0" i="0" u="none" strike="noStrike" dirty="0" smtClean="0">
                          <a:solidFill>
                            <a:srgbClr val="000000"/>
                          </a:solidFill>
                          <a:effectLst/>
                          <a:latin typeface="Meiryo UI" panose="020B0604030504040204" pitchFamily="50" charset="-128"/>
                          <a:ea typeface="Meiryo UI" panose="020B0604030504040204" pitchFamily="50" charset="-128"/>
                        </a:rPr>
                        <a:t>A</a:t>
                      </a:r>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 化石</a:t>
                      </a: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燃料排出に含まれるＣＯ２排出量</a:t>
                      </a:r>
                    </a:p>
                  </a:txBody>
                  <a:tcPr marL="72000" marR="3600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28575" cap="flat" cmpd="sng" algn="ctr">
                      <a:solidFill>
                        <a:schemeClr val="tx1">
                          <a:lumMod val="65000"/>
                          <a:lumOff val="35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rowSpan="2">
                  <a:txBody>
                    <a:bodyPr/>
                    <a:lstStyle/>
                    <a:p>
                      <a:pPr marL="80963" indent="-71438" algn="l" fontAlgn="ctr">
                        <a:lnSpc>
                          <a:spcPts val="1100"/>
                        </a:lnSpc>
                        <a:spcBef>
                          <a:spcPts val="200"/>
                        </a:spcBef>
                        <a:spcAft>
                          <a:spcPts val="0"/>
                        </a:spcAft>
                        <a:buFont typeface="Wingdings" panose="05000000000000000000" pitchFamily="2" charset="2"/>
                        <a:buChar char="Ø"/>
                      </a:pPr>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気候</a:t>
                      </a: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変動に伴う災害対応の視点は</a:t>
                      </a:r>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重要。</a:t>
                      </a:r>
                      <a:r>
                        <a:rPr lang="ja-JP" altLang="en-US" sz="1050" b="1" i="0" u="none" strike="noStrike" dirty="0" smtClean="0">
                          <a:solidFill>
                            <a:srgbClr val="000000"/>
                          </a:solidFill>
                          <a:effectLst/>
                          <a:latin typeface="Meiryo UI" panose="020B0604030504040204" pitchFamily="50" charset="-128"/>
                          <a:ea typeface="Meiryo UI" panose="020B0604030504040204" pitchFamily="50" charset="-128"/>
                        </a:rPr>
                        <a:t>ゴール</a:t>
                      </a:r>
                      <a:r>
                        <a:rPr lang="en-US" altLang="ja-JP" sz="1050" b="1" i="0" u="none" strike="noStrike" dirty="0" smtClean="0">
                          <a:solidFill>
                            <a:srgbClr val="000000"/>
                          </a:solidFill>
                          <a:effectLst/>
                          <a:latin typeface="Meiryo UI" panose="020B0604030504040204" pitchFamily="50" charset="-128"/>
                          <a:ea typeface="Meiryo UI" panose="020B0604030504040204" pitchFamily="50" charset="-128"/>
                        </a:rPr>
                        <a:t>11</a:t>
                      </a:r>
                      <a:r>
                        <a:rPr lang="ja-JP" altLang="en-US" sz="1050" b="1" i="0" u="none" strike="noStrike" dirty="0" smtClean="0">
                          <a:solidFill>
                            <a:srgbClr val="000000"/>
                          </a:solidFill>
                          <a:effectLst/>
                          <a:latin typeface="Meiryo UI" panose="020B0604030504040204" pitchFamily="50" charset="-128"/>
                          <a:ea typeface="Meiryo UI" panose="020B0604030504040204" pitchFamily="50" charset="-128"/>
                        </a:rPr>
                        <a:t>に集約して考えるなど、災害</a:t>
                      </a:r>
                      <a:r>
                        <a:rPr lang="ja-JP" altLang="en-US" sz="1050" b="1" i="0" u="none" strike="noStrike" dirty="0">
                          <a:solidFill>
                            <a:srgbClr val="000000"/>
                          </a:solidFill>
                          <a:effectLst/>
                          <a:latin typeface="Meiryo UI" panose="020B0604030504040204" pitchFamily="50" charset="-128"/>
                          <a:ea typeface="Meiryo UI" panose="020B0604030504040204" pitchFamily="50" charset="-128"/>
                        </a:rPr>
                        <a:t>対応</a:t>
                      </a:r>
                      <a:r>
                        <a:rPr lang="ja-JP" altLang="en-US" sz="1050" b="1" i="0" u="none" strike="noStrike" dirty="0" smtClean="0">
                          <a:solidFill>
                            <a:srgbClr val="000000"/>
                          </a:solidFill>
                          <a:effectLst/>
                          <a:latin typeface="Meiryo UI" panose="020B0604030504040204" pitchFamily="50" charset="-128"/>
                          <a:ea typeface="Meiryo UI" panose="020B0604030504040204" pitchFamily="50" charset="-128"/>
                        </a:rPr>
                        <a:t>を課題</a:t>
                      </a:r>
                      <a:r>
                        <a:rPr lang="ja-JP" altLang="en-US" sz="1050" b="1" i="0" u="none" strike="noStrike" dirty="0">
                          <a:solidFill>
                            <a:srgbClr val="000000"/>
                          </a:solidFill>
                          <a:effectLst/>
                          <a:latin typeface="Meiryo UI" panose="020B0604030504040204" pitchFamily="50" charset="-128"/>
                          <a:ea typeface="Meiryo UI" panose="020B0604030504040204" pitchFamily="50" charset="-128"/>
                        </a:rPr>
                        <a:t>と</a:t>
                      </a:r>
                      <a:r>
                        <a:rPr lang="ja-JP" altLang="en-US" sz="1050" b="1" i="0" u="none" strike="noStrike" dirty="0" smtClean="0">
                          <a:solidFill>
                            <a:srgbClr val="000000"/>
                          </a:solidFill>
                          <a:effectLst/>
                          <a:latin typeface="Meiryo UI" panose="020B0604030504040204" pitchFamily="50" charset="-128"/>
                          <a:ea typeface="Meiryo UI" panose="020B0604030504040204" pitchFamily="50" charset="-128"/>
                        </a:rPr>
                        <a:t>してしっかり位置づけ、</a:t>
                      </a:r>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引き続き、継続して取組みを進めるべき。</a:t>
                      </a:r>
                      <a:endParaRPr lang="ja-JP" altLang="en-US" sz="1050" b="0" i="0" u="none" strike="noStrike" dirty="0">
                        <a:solidFill>
                          <a:srgbClr val="000000"/>
                        </a:solidFill>
                        <a:effectLst/>
                        <a:latin typeface="Meiryo UI" panose="020B0604030504040204" pitchFamily="50" charset="-128"/>
                        <a:ea typeface="Meiryo UI" panose="020B0604030504040204" pitchFamily="50" charset="-128"/>
                      </a:endParaRPr>
                    </a:p>
                  </a:txBody>
                  <a:tcPr marL="72000" marR="108000" marT="0" marB="0" anchor="ctr">
                    <a:lnL w="12700" cap="flat" cmpd="sng" algn="ctr">
                      <a:solidFill>
                        <a:schemeClr val="bg1">
                          <a:lumMod val="50000"/>
                        </a:schemeClr>
                      </a:solidFill>
                      <a:prstDash val="solid"/>
                      <a:round/>
                      <a:headEnd type="none" w="med" len="med"/>
                      <a:tailEnd type="none" w="med" len="med"/>
                    </a:lnL>
                    <a:lnR w="28575" cap="flat" cmpd="sng" algn="ctr">
                      <a:solidFill>
                        <a:schemeClr val="tx1">
                          <a:lumMod val="65000"/>
                          <a:lumOff val="35000"/>
                        </a:schemeClr>
                      </a:solidFill>
                      <a:prstDash val="solid"/>
                      <a:round/>
                      <a:headEnd type="none" w="med" len="med"/>
                      <a:tailEnd type="none" w="med" len="med"/>
                    </a:lnR>
                    <a:lnT w="28575" cap="flat" cmpd="sng" algn="ctr">
                      <a:solidFill>
                        <a:schemeClr val="tx1">
                          <a:lumMod val="65000"/>
                          <a:lumOff val="35000"/>
                        </a:schemeClr>
                      </a:solidFill>
                      <a:prstDash val="solid"/>
                      <a:round/>
                      <a:headEnd type="none" w="med" len="med"/>
                      <a:tailEnd type="none" w="med" len="med"/>
                    </a:lnT>
                    <a:lnB w="28575" cap="flat" cmpd="sng" algn="ctr">
                      <a:solidFill>
                        <a:schemeClr val="tx1">
                          <a:lumMod val="65000"/>
                          <a:lumOff val="35000"/>
                        </a:schemeClr>
                      </a:solidFill>
                      <a:prstDash val="solid"/>
                      <a:round/>
                      <a:headEnd type="none" w="med" len="med"/>
                      <a:tailEnd type="none" w="med" len="med"/>
                    </a:lnB>
                  </a:tcPr>
                </a:tc>
                <a:extLst>
                  <a:ext uri="{0D108BD9-81ED-4DB2-BD59-A6C34878D82A}">
                    <a16:rowId xmlns:a16="http://schemas.microsoft.com/office/drawing/2014/main" val="3446402838"/>
                  </a:ext>
                </a:extLst>
              </a:tr>
              <a:tr h="392094">
                <a:tc vMerge="1">
                  <a:txBody>
                    <a:bodyPr/>
                    <a:lstStyle/>
                    <a:p>
                      <a:endParaRPr kumimoji="1" lang="ja-JP" altLang="en-US"/>
                    </a:p>
                  </a:txBody>
                  <a:tcPr>
                    <a:lnL w="28575" cap="flat" cmpd="sng" algn="ctr">
                      <a:solidFill>
                        <a:schemeClr val="tx1"/>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l" fontAlgn="ctr">
                        <a:lnSpc>
                          <a:spcPts val="1200"/>
                        </a:lnSpc>
                        <a:spcBef>
                          <a:spcPts val="0"/>
                        </a:spcBef>
                      </a:pPr>
                      <a:r>
                        <a:rPr lang="ja-JP" altLang="en-US" sz="1050" u="none" strike="noStrike" dirty="0" smtClean="0">
                          <a:effectLst/>
                          <a:latin typeface="Meiryo UI" panose="020B0604030504040204" pitchFamily="50" charset="-128"/>
                          <a:ea typeface="Meiryo UI" panose="020B0604030504040204" pitchFamily="50" charset="-128"/>
                        </a:rPr>
                        <a:t>大阪の</a:t>
                      </a:r>
                      <a:endParaRPr lang="en-US" altLang="ja-JP" sz="1050" u="none" strike="noStrike" dirty="0" smtClean="0">
                        <a:effectLst/>
                        <a:latin typeface="Meiryo UI" panose="020B0604030504040204" pitchFamily="50" charset="-128"/>
                        <a:ea typeface="Meiryo UI" panose="020B0604030504040204" pitchFamily="50" charset="-128"/>
                      </a:endParaRPr>
                    </a:p>
                    <a:p>
                      <a:pPr algn="l" fontAlgn="ctr">
                        <a:lnSpc>
                          <a:spcPts val="1200"/>
                        </a:lnSpc>
                        <a:spcBef>
                          <a:spcPts val="0"/>
                        </a:spcBef>
                      </a:pPr>
                      <a:r>
                        <a:rPr lang="ja-JP" altLang="en-US" sz="1050" b="0" i="0" u="none" strike="noStrike" dirty="0" smtClean="0">
                          <a:solidFill>
                            <a:schemeClr val="dk1"/>
                          </a:solidFill>
                          <a:effectLst/>
                          <a:latin typeface="Meiryo UI" panose="020B0604030504040204" pitchFamily="50" charset="-128"/>
                          <a:ea typeface="Meiryo UI" panose="020B0604030504040204" pitchFamily="50" charset="-128"/>
                        </a:rPr>
                        <a:t>国内評価</a:t>
                      </a:r>
                      <a:endParaRPr lang="ja-JP" altLang="en-US" sz="1050" b="0" i="0" u="none" strike="noStrike" dirty="0">
                        <a:solidFill>
                          <a:srgbClr val="000000"/>
                        </a:solidFill>
                        <a:effectLst/>
                        <a:latin typeface="Meiryo UI" panose="020B0604030504040204" pitchFamily="50" charset="-128"/>
                        <a:ea typeface="Meiryo UI" panose="020B0604030504040204" pitchFamily="50" charset="-128"/>
                      </a:endParaRPr>
                    </a:p>
                  </a:txBody>
                  <a:tcPr marL="72000" marR="3600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28575" cap="flat" cmpd="sng" algn="ctr">
                      <a:solidFill>
                        <a:schemeClr val="tx1">
                          <a:lumMod val="65000"/>
                          <a:lumOff val="35000"/>
                        </a:schemeClr>
                      </a:solidFill>
                      <a:prstDash val="solid"/>
                      <a:round/>
                      <a:headEnd type="none" w="med" len="med"/>
                      <a:tailEnd type="none" w="med" len="med"/>
                    </a:lnB>
                  </a:tcPr>
                </a:tc>
                <a:tc>
                  <a:txBody>
                    <a:bodyPr/>
                    <a:lstStyle/>
                    <a:p>
                      <a:pPr algn="ctr" fontAlgn="ctr">
                        <a:lnSpc>
                          <a:spcPts val="1300"/>
                        </a:lnSpc>
                        <a:spcBef>
                          <a:spcPts val="0"/>
                        </a:spcBef>
                      </a:pPr>
                      <a:r>
                        <a:rPr lang="en-US" altLang="ja-JP" sz="1200" b="0" i="0" u="none" strike="noStrike" dirty="0" smtClean="0">
                          <a:solidFill>
                            <a:srgbClr val="000000"/>
                          </a:solidFill>
                          <a:effectLst/>
                          <a:latin typeface="Meiryo UI" panose="020B0604030504040204" pitchFamily="50" charset="-128"/>
                          <a:ea typeface="Meiryo UI" panose="020B0604030504040204" pitchFamily="50" charset="-128"/>
                        </a:rPr>
                        <a:t>A</a:t>
                      </a:r>
                      <a:endParaRPr lang="ja-JP" altLang="en-US" sz="1200" b="0" i="0" u="none" strike="noStrike" dirty="0">
                        <a:solidFill>
                          <a:srgbClr val="000000"/>
                        </a:solidFill>
                        <a:effectLst/>
                        <a:latin typeface="Meiryo UI" panose="020B0604030504040204" pitchFamily="50" charset="-128"/>
                        <a:ea typeface="Meiryo UI" panose="020B0604030504040204" pitchFamily="50" charset="-128"/>
                      </a:endParaRPr>
                    </a:p>
                  </a:txBody>
                  <a:tcPr marL="36000" marR="3600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28575" cap="flat" cmpd="sng" algn="ctr">
                      <a:solidFill>
                        <a:schemeClr val="tx1">
                          <a:lumMod val="65000"/>
                          <a:lumOff val="35000"/>
                        </a:schemeClr>
                      </a:solidFill>
                      <a:prstDash val="solid"/>
                      <a:round/>
                      <a:headEnd type="none" w="med" len="med"/>
                      <a:tailEnd type="none" w="med" len="med"/>
                    </a:lnB>
                  </a:tcPr>
                </a:tc>
                <a:tc>
                  <a:txBody>
                    <a:bodyPr/>
                    <a:lstStyle/>
                    <a:p>
                      <a:pPr algn="l" fontAlgn="t">
                        <a:lnSpc>
                          <a:spcPts val="1200"/>
                        </a:lnSpc>
                        <a:spcBef>
                          <a:spcPts val="0"/>
                        </a:spcBef>
                      </a:pPr>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a:t>
                      </a:r>
                      <a:r>
                        <a:rPr lang="en-US" altLang="ja-JP" sz="1050" b="0" i="0" u="none" strike="noStrike" dirty="0" smtClean="0">
                          <a:solidFill>
                            <a:srgbClr val="000000"/>
                          </a:solidFill>
                          <a:effectLst/>
                          <a:latin typeface="Meiryo UI" panose="020B0604030504040204" pitchFamily="50" charset="-128"/>
                          <a:ea typeface="Meiryo UI" panose="020B0604030504040204" pitchFamily="50" charset="-128"/>
                        </a:rPr>
                        <a:t>B</a:t>
                      </a:r>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 災害等の自然外因による死亡割合</a:t>
                      </a: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
                      </a:r>
                      <a:br>
                        <a:rPr lang="ja-JP" altLang="en-US" sz="1050" b="0" i="0" u="none" strike="noStrike" dirty="0">
                          <a:solidFill>
                            <a:srgbClr val="000000"/>
                          </a:solidFill>
                          <a:effectLst/>
                          <a:latin typeface="Meiryo UI" panose="020B0604030504040204" pitchFamily="50" charset="-128"/>
                          <a:ea typeface="Meiryo UI" panose="020B0604030504040204" pitchFamily="50" charset="-128"/>
                        </a:rPr>
                      </a:br>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a:t>
                      </a:r>
                      <a:r>
                        <a:rPr lang="en-US" altLang="ja-JP" sz="1050" b="0" i="0" u="none" strike="noStrike" dirty="0" smtClean="0">
                          <a:solidFill>
                            <a:srgbClr val="000000"/>
                          </a:solidFill>
                          <a:effectLst/>
                          <a:latin typeface="Meiryo UI" panose="020B0604030504040204" pitchFamily="50" charset="-128"/>
                          <a:ea typeface="Meiryo UI" panose="020B0604030504040204" pitchFamily="50" charset="-128"/>
                        </a:rPr>
                        <a:t>A</a:t>
                      </a:r>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 </a:t>
                      </a:r>
                      <a:r>
                        <a:rPr lang="ja-JP" altLang="en-US" sz="1050" b="0" i="0" u="none" strike="noStrike" spc="-150" dirty="0" smtClean="0">
                          <a:solidFill>
                            <a:srgbClr val="000000"/>
                          </a:solidFill>
                          <a:effectLst/>
                          <a:latin typeface="Meiryo UI" panose="020B0604030504040204" pitchFamily="50" charset="-128"/>
                          <a:ea typeface="Meiryo UI" panose="020B0604030504040204" pitchFamily="50" charset="-128"/>
                        </a:rPr>
                        <a:t>温暖化</a:t>
                      </a:r>
                      <a:r>
                        <a:rPr lang="ja-JP" altLang="en-US" sz="1050" b="0" i="0" u="none" strike="noStrike" spc="-150" dirty="0">
                          <a:solidFill>
                            <a:srgbClr val="000000"/>
                          </a:solidFill>
                          <a:effectLst/>
                          <a:latin typeface="Meiryo UI" panose="020B0604030504040204" pitchFamily="50" charset="-128"/>
                          <a:ea typeface="Meiryo UI" panose="020B0604030504040204" pitchFamily="50" charset="-128"/>
                        </a:rPr>
                        <a:t>防止対策地方実行計画に</a:t>
                      </a:r>
                      <a:r>
                        <a:rPr lang="ja-JP" altLang="en-US" sz="1050" b="0" i="0" u="none" strike="noStrike" spc="-150" dirty="0" smtClean="0">
                          <a:solidFill>
                            <a:srgbClr val="000000"/>
                          </a:solidFill>
                          <a:effectLst/>
                          <a:latin typeface="Meiryo UI" panose="020B0604030504040204" pitchFamily="50" charset="-128"/>
                          <a:ea typeface="Meiryo UI" panose="020B0604030504040204" pitchFamily="50" charset="-128"/>
                        </a:rPr>
                        <a:t>おける緩和策定</a:t>
                      </a:r>
                      <a:r>
                        <a:rPr lang="ja-JP" altLang="en-US" sz="1050" b="0" i="0" u="none" strike="noStrike" spc="-150" dirty="0">
                          <a:solidFill>
                            <a:srgbClr val="000000"/>
                          </a:solidFill>
                          <a:effectLst/>
                          <a:latin typeface="Meiryo UI" panose="020B0604030504040204" pitchFamily="50" charset="-128"/>
                          <a:ea typeface="Meiryo UI" panose="020B0604030504040204" pitchFamily="50" charset="-128"/>
                        </a:rPr>
                        <a:t>有無</a:t>
                      </a:r>
                    </a:p>
                  </a:txBody>
                  <a:tcPr marL="72000" marR="3600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28575" cap="flat" cmpd="sng" algn="ctr">
                      <a:solidFill>
                        <a:schemeClr val="tx1">
                          <a:lumMod val="65000"/>
                          <a:lumOff val="35000"/>
                        </a:schemeClr>
                      </a:solidFill>
                      <a:prstDash val="solid"/>
                      <a:round/>
                      <a:headEnd type="none" w="med" len="med"/>
                      <a:tailEnd type="none" w="med" len="med"/>
                    </a:lnB>
                  </a:tcPr>
                </a:tc>
                <a:tc vMerge="1">
                  <a:txBody>
                    <a:bodyPr/>
                    <a:lstStyle/>
                    <a:p>
                      <a:endParaRPr kumimoji="1" lang="ja-JP" altLang="en-US"/>
                    </a:p>
                  </a:txBody>
                  <a:tcPr>
                    <a:lnL w="12700" cap="flat" cmpd="sng" algn="ctr">
                      <a:solidFill>
                        <a:schemeClr val="bg1">
                          <a:lumMod val="50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711896617"/>
                  </a:ext>
                </a:extLst>
              </a:tr>
              <a:tr h="392094">
                <a:tc rowSpan="2">
                  <a:txBody>
                    <a:bodyPr/>
                    <a:lstStyle/>
                    <a:p>
                      <a:pPr algn="ctr" fontAlgn="ctr">
                        <a:lnSpc>
                          <a:spcPts val="1300"/>
                        </a:lnSpc>
                        <a:spcBef>
                          <a:spcPts val="0"/>
                        </a:spcBef>
                      </a:pPr>
                      <a:r>
                        <a:rPr lang="ja-JP" altLang="en-US" sz="1100" b="0" i="0" u="none" strike="noStrike" dirty="0" smtClean="0">
                          <a:solidFill>
                            <a:srgbClr val="000000"/>
                          </a:solidFill>
                          <a:effectLst/>
                          <a:latin typeface="Meiryo UI" panose="020B0604030504040204" pitchFamily="50" charset="-128"/>
                          <a:ea typeface="Meiryo UI" panose="020B0604030504040204" pitchFamily="50" charset="-128"/>
                        </a:rPr>
                        <a:t>ゴール</a:t>
                      </a:r>
                      <a:r>
                        <a:rPr lang="en-US" altLang="ja-JP" sz="1100" b="0" i="0" u="none" strike="noStrike" dirty="0" smtClean="0">
                          <a:solidFill>
                            <a:srgbClr val="000000"/>
                          </a:solidFill>
                          <a:effectLst/>
                          <a:latin typeface="Meiryo UI" panose="020B0604030504040204" pitchFamily="50" charset="-128"/>
                          <a:ea typeface="Meiryo UI" panose="020B0604030504040204" pitchFamily="50" charset="-128"/>
                        </a:rPr>
                        <a:t>14</a:t>
                      </a:r>
                    </a:p>
                    <a:p>
                      <a:pPr algn="ctr" fontAlgn="ctr">
                        <a:lnSpc>
                          <a:spcPts val="1300"/>
                        </a:lnSpc>
                        <a:spcBef>
                          <a:spcPts val="0"/>
                        </a:spcBef>
                      </a:pPr>
                      <a:r>
                        <a:rPr lang="ja-JP" altLang="en-US" sz="1100" b="0" i="0" u="none" strike="noStrike" dirty="0" smtClean="0">
                          <a:solidFill>
                            <a:srgbClr val="000000"/>
                          </a:solidFill>
                          <a:effectLst/>
                          <a:latin typeface="Meiryo UI" panose="020B0604030504040204" pitchFamily="50" charset="-128"/>
                          <a:ea typeface="Meiryo UI" panose="020B0604030504040204" pitchFamily="50" charset="-128"/>
                        </a:rPr>
                        <a:t>海洋資源</a:t>
                      </a:r>
                      <a:endParaRPr lang="en-US" altLang="ja-JP" sz="1100" b="0" i="0" u="none" strike="noStrike" dirty="0">
                        <a:solidFill>
                          <a:srgbClr val="000000"/>
                        </a:solidFill>
                        <a:effectLst/>
                        <a:latin typeface="Meiryo UI" panose="020B0604030504040204" pitchFamily="50" charset="-128"/>
                        <a:ea typeface="Meiryo UI" panose="020B0604030504040204" pitchFamily="50" charset="-128"/>
                      </a:endParaRPr>
                    </a:p>
                  </a:txBody>
                  <a:tcPr marL="4847" marR="4847" marT="4847" marB="0" anchor="ctr">
                    <a:lnL w="28575" cap="flat" cmpd="sng" algn="ctr">
                      <a:solidFill>
                        <a:schemeClr val="tx1">
                          <a:lumMod val="65000"/>
                          <a:lumOff val="35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28575" cap="flat" cmpd="sng" algn="ctr">
                      <a:solidFill>
                        <a:schemeClr val="tx1">
                          <a:lumMod val="65000"/>
                          <a:lumOff val="35000"/>
                        </a:schemeClr>
                      </a:solidFill>
                      <a:prstDash val="solid"/>
                      <a:round/>
                      <a:headEnd type="none" w="med" len="med"/>
                      <a:tailEnd type="none" w="med" len="med"/>
                    </a:lnT>
                    <a:lnB w="28575" cap="flat" cmpd="sng" algn="ctr">
                      <a:solidFill>
                        <a:schemeClr val="tx1">
                          <a:lumMod val="65000"/>
                          <a:lumOff val="35000"/>
                        </a:schemeClr>
                      </a:solidFill>
                      <a:prstDash val="solid"/>
                      <a:round/>
                      <a:headEnd type="none" w="med" len="med"/>
                      <a:tailEnd type="none" w="med" len="med"/>
                    </a:lnB>
                  </a:tcPr>
                </a:tc>
                <a:tc>
                  <a:txBody>
                    <a:bodyPr/>
                    <a:lstStyle/>
                    <a:p>
                      <a:pPr algn="l" fontAlgn="ctr">
                        <a:lnSpc>
                          <a:spcPts val="1200"/>
                        </a:lnSpc>
                        <a:spcBef>
                          <a:spcPts val="0"/>
                        </a:spcBef>
                      </a:pPr>
                      <a:r>
                        <a:rPr lang="ja-JP" altLang="en-US" sz="1050" b="0" i="0" u="none" strike="noStrike" dirty="0" smtClean="0">
                          <a:solidFill>
                            <a:schemeClr val="dk1"/>
                          </a:solidFill>
                          <a:effectLst/>
                          <a:latin typeface="Meiryo UI" panose="020B0604030504040204" pitchFamily="50" charset="-128"/>
                          <a:ea typeface="Meiryo UI" panose="020B0604030504040204" pitchFamily="50" charset="-128"/>
                        </a:rPr>
                        <a:t>日本の</a:t>
                      </a:r>
                      <a:endParaRPr lang="en-US" altLang="ja-JP" sz="1050" b="0" i="0" u="none" strike="noStrike" dirty="0" smtClean="0">
                        <a:solidFill>
                          <a:schemeClr val="dk1"/>
                        </a:solidFill>
                        <a:effectLst/>
                        <a:latin typeface="Meiryo UI" panose="020B0604030504040204" pitchFamily="50" charset="-128"/>
                        <a:ea typeface="Meiryo UI" panose="020B0604030504040204" pitchFamily="50" charset="-128"/>
                      </a:endParaRPr>
                    </a:p>
                    <a:p>
                      <a:pPr algn="l" fontAlgn="ctr">
                        <a:lnSpc>
                          <a:spcPts val="1200"/>
                        </a:lnSpc>
                        <a:spcBef>
                          <a:spcPts val="0"/>
                        </a:spcBef>
                      </a:pPr>
                      <a:r>
                        <a:rPr lang="ja-JP" altLang="en-US" sz="1050" b="0" i="0" u="none" strike="noStrike" dirty="0" smtClean="0">
                          <a:solidFill>
                            <a:schemeClr val="dk1"/>
                          </a:solidFill>
                          <a:effectLst/>
                          <a:latin typeface="Meiryo UI" panose="020B0604030504040204" pitchFamily="50" charset="-128"/>
                          <a:ea typeface="Meiryo UI" panose="020B0604030504040204" pitchFamily="50" charset="-128"/>
                        </a:rPr>
                        <a:t>国際評価</a:t>
                      </a:r>
                      <a:endParaRPr lang="en-US" sz="1050" b="0" i="0" u="none" strike="noStrike" dirty="0">
                        <a:solidFill>
                          <a:srgbClr val="000000"/>
                        </a:solidFill>
                        <a:effectLst/>
                        <a:latin typeface="Meiryo UI" panose="020B0604030504040204" pitchFamily="50" charset="-128"/>
                        <a:ea typeface="Meiryo UI" panose="020B0604030504040204" pitchFamily="50" charset="-128"/>
                      </a:endParaRPr>
                    </a:p>
                  </a:txBody>
                  <a:tcPr marL="72000" marR="3600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28575" cap="flat" cmpd="sng" algn="ctr">
                      <a:solidFill>
                        <a:schemeClr val="tx1">
                          <a:lumMod val="65000"/>
                          <a:lumOff val="35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algn="ctr" fontAlgn="ctr">
                        <a:lnSpc>
                          <a:spcPts val="1300"/>
                        </a:lnSpc>
                        <a:spcBef>
                          <a:spcPts val="0"/>
                        </a:spcBef>
                      </a:pPr>
                      <a:r>
                        <a:rPr lang="en-US" altLang="ja-JP" sz="1200" b="0" i="0" u="none" strike="noStrike" dirty="0" smtClean="0">
                          <a:solidFill>
                            <a:srgbClr val="000000"/>
                          </a:solidFill>
                          <a:effectLst/>
                          <a:latin typeface="Meiryo UI" panose="020B0604030504040204" pitchFamily="50" charset="-128"/>
                          <a:ea typeface="Meiryo UI" panose="020B0604030504040204" pitchFamily="50" charset="-128"/>
                        </a:rPr>
                        <a:t>C</a:t>
                      </a:r>
                      <a:endParaRPr lang="ja-JP" altLang="en-US" sz="1200" b="0" i="0" u="none" strike="noStrike" dirty="0">
                        <a:solidFill>
                          <a:srgbClr val="000000"/>
                        </a:solidFill>
                        <a:effectLst/>
                        <a:latin typeface="Meiryo UI" panose="020B0604030504040204" pitchFamily="50" charset="-128"/>
                        <a:ea typeface="Meiryo UI" panose="020B0604030504040204" pitchFamily="50" charset="-128"/>
                      </a:endParaRPr>
                    </a:p>
                  </a:txBody>
                  <a:tcPr marL="36000" marR="3600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28575" cap="flat" cmpd="sng" algn="ctr">
                      <a:solidFill>
                        <a:schemeClr val="tx1">
                          <a:lumMod val="65000"/>
                          <a:lumOff val="35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algn="l" fontAlgn="t">
                        <a:lnSpc>
                          <a:spcPts val="1200"/>
                        </a:lnSpc>
                        <a:spcBef>
                          <a:spcPts val="0"/>
                        </a:spcBef>
                      </a:pPr>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a:t>
                      </a:r>
                      <a:r>
                        <a:rPr lang="en-US" altLang="ja-JP" sz="1050" b="0" i="0" u="none" strike="noStrike" dirty="0" smtClean="0">
                          <a:solidFill>
                            <a:srgbClr val="000000"/>
                          </a:solidFill>
                          <a:effectLst/>
                          <a:latin typeface="Meiryo UI" panose="020B0604030504040204" pitchFamily="50" charset="-128"/>
                          <a:ea typeface="Meiryo UI" panose="020B0604030504040204" pitchFamily="50" charset="-128"/>
                        </a:rPr>
                        <a:t>C</a:t>
                      </a:r>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 海洋</a:t>
                      </a: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衛生指標（きれいな水指数）</a:t>
                      </a:r>
                      <a:br>
                        <a:rPr lang="ja-JP" altLang="en-US" sz="1050" b="0" i="0" u="none" strike="noStrike" dirty="0">
                          <a:solidFill>
                            <a:srgbClr val="000000"/>
                          </a:solidFill>
                          <a:effectLst/>
                          <a:latin typeface="Meiryo UI" panose="020B0604030504040204" pitchFamily="50" charset="-128"/>
                          <a:ea typeface="Meiryo UI" panose="020B0604030504040204" pitchFamily="50" charset="-128"/>
                        </a:rPr>
                      </a:br>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a:t>
                      </a:r>
                      <a:r>
                        <a:rPr lang="en-US" altLang="ja-JP" sz="1050" b="0" i="0" u="none" strike="noStrike" dirty="0" smtClean="0">
                          <a:solidFill>
                            <a:srgbClr val="000000"/>
                          </a:solidFill>
                          <a:effectLst/>
                          <a:latin typeface="Meiryo UI" panose="020B0604030504040204" pitchFamily="50" charset="-128"/>
                          <a:ea typeface="Meiryo UI" panose="020B0604030504040204" pitchFamily="50" charset="-128"/>
                        </a:rPr>
                        <a:t>D</a:t>
                      </a:r>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 </a:t>
                      </a:r>
                      <a:r>
                        <a:rPr lang="ja-JP" altLang="en-US" sz="1050" b="0" i="0" u="none" strike="noStrike" spc="-150" dirty="0" smtClean="0">
                          <a:solidFill>
                            <a:srgbClr val="000000"/>
                          </a:solidFill>
                          <a:effectLst/>
                          <a:latin typeface="Meiryo UI" panose="020B0604030504040204" pitchFamily="50" charset="-128"/>
                          <a:ea typeface="Meiryo UI" panose="020B0604030504040204" pitchFamily="50" charset="-128"/>
                        </a:rPr>
                        <a:t>ＥＥＺ</a:t>
                      </a:r>
                      <a:r>
                        <a:rPr lang="ja-JP" altLang="en-US" sz="1050" b="0" i="0" u="none" strike="noStrike" spc="-150" dirty="0">
                          <a:solidFill>
                            <a:srgbClr val="000000"/>
                          </a:solidFill>
                          <a:effectLst/>
                          <a:latin typeface="Meiryo UI" panose="020B0604030504040204" pitchFamily="50" charset="-128"/>
                          <a:ea typeface="Meiryo UI" panose="020B0604030504040204" pitchFamily="50" charset="-128"/>
                        </a:rPr>
                        <a:t>で過剰利用されたもしくは崩壊</a:t>
                      </a:r>
                      <a:r>
                        <a:rPr lang="ja-JP" altLang="en-US" sz="1050" b="0" i="0" u="none" strike="noStrike" spc="-150" dirty="0" smtClean="0">
                          <a:solidFill>
                            <a:srgbClr val="000000"/>
                          </a:solidFill>
                          <a:effectLst/>
                          <a:latin typeface="Meiryo UI" panose="020B0604030504040204" pitchFamily="50" charset="-128"/>
                          <a:ea typeface="Meiryo UI" panose="020B0604030504040204" pitchFamily="50" charset="-128"/>
                        </a:rPr>
                        <a:t>した海洋</a:t>
                      </a:r>
                      <a:r>
                        <a:rPr lang="ja-JP" altLang="en-US" sz="1050" b="0" i="0" u="none" strike="noStrike" spc="-150" dirty="0">
                          <a:solidFill>
                            <a:srgbClr val="000000"/>
                          </a:solidFill>
                          <a:effectLst/>
                          <a:latin typeface="Meiryo UI" panose="020B0604030504040204" pitchFamily="50" charset="-128"/>
                          <a:ea typeface="Meiryo UI" panose="020B0604030504040204" pitchFamily="50" charset="-128"/>
                        </a:rPr>
                        <a:t>資源</a:t>
                      </a:r>
                      <a:r>
                        <a:rPr lang="ja-JP" altLang="en-US" sz="1050" b="0" i="0" u="none" strike="noStrike" spc="-150" dirty="0" smtClean="0">
                          <a:solidFill>
                            <a:srgbClr val="000000"/>
                          </a:solidFill>
                          <a:effectLst/>
                          <a:latin typeface="Meiryo UI" panose="020B0604030504040204" pitchFamily="50" charset="-128"/>
                          <a:ea typeface="Meiryo UI" panose="020B0604030504040204" pitchFamily="50" charset="-128"/>
                        </a:rPr>
                        <a:t>割合</a:t>
                      </a:r>
                      <a:endParaRPr lang="ja-JP" altLang="en-US" sz="1050" b="0" i="0" u="none" strike="noStrike" dirty="0">
                        <a:solidFill>
                          <a:srgbClr val="000000"/>
                        </a:solidFill>
                        <a:effectLst/>
                        <a:latin typeface="Meiryo UI" panose="020B0604030504040204" pitchFamily="50" charset="-128"/>
                        <a:ea typeface="Meiryo UI" panose="020B0604030504040204" pitchFamily="50" charset="-128"/>
                      </a:endParaRPr>
                    </a:p>
                  </a:txBody>
                  <a:tcPr marL="72000" marR="3600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28575" cap="flat" cmpd="sng" algn="ctr">
                      <a:solidFill>
                        <a:schemeClr val="tx1">
                          <a:lumMod val="65000"/>
                          <a:lumOff val="35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rowSpan="2">
                  <a:txBody>
                    <a:bodyPr/>
                    <a:lstStyle/>
                    <a:p>
                      <a:pPr marL="80963" indent="-71438" algn="l" fontAlgn="ctr">
                        <a:lnSpc>
                          <a:spcPts val="1100"/>
                        </a:lnSpc>
                        <a:spcBef>
                          <a:spcPts val="200"/>
                        </a:spcBef>
                        <a:spcAft>
                          <a:spcPts val="0"/>
                        </a:spcAft>
                        <a:buFont typeface="Wingdings" panose="05000000000000000000" pitchFamily="2" charset="2"/>
                        <a:buChar char="Ø"/>
                      </a:pPr>
                      <a:r>
                        <a:rPr lang="ja-JP" altLang="en-US" sz="1050" b="1" i="0" u="none" strike="noStrike" dirty="0" smtClean="0">
                          <a:solidFill>
                            <a:srgbClr val="000000"/>
                          </a:solidFill>
                          <a:effectLst/>
                          <a:latin typeface="Meiryo UI" panose="020B0604030504040204" pitchFamily="50" charset="-128"/>
                          <a:ea typeface="Meiryo UI" panose="020B0604030504040204" pitchFamily="50" charset="-128"/>
                        </a:rPr>
                        <a:t>廃</a:t>
                      </a:r>
                      <a:r>
                        <a:rPr lang="ja-JP" altLang="en-US" sz="1050" b="1" i="0" u="none" strike="noStrike" dirty="0">
                          <a:solidFill>
                            <a:srgbClr val="000000"/>
                          </a:solidFill>
                          <a:effectLst/>
                          <a:latin typeface="Meiryo UI" panose="020B0604030504040204" pitchFamily="50" charset="-128"/>
                          <a:ea typeface="Meiryo UI" panose="020B0604030504040204" pitchFamily="50" charset="-128"/>
                        </a:rPr>
                        <a:t>プラスチックの削減は</a:t>
                      </a:r>
                      <a:r>
                        <a:rPr lang="en-US" altLang="ja-JP" sz="1050" b="1" i="0" u="none" strike="noStrike" dirty="0">
                          <a:solidFill>
                            <a:srgbClr val="000000"/>
                          </a:solidFill>
                          <a:effectLst/>
                          <a:latin typeface="Meiryo UI" panose="020B0604030504040204" pitchFamily="50" charset="-128"/>
                          <a:ea typeface="Meiryo UI" panose="020B0604030504040204" pitchFamily="50" charset="-128"/>
                        </a:rPr>
                        <a:t>G20</a:t>
                      </a:r>
                      <a:r>
                        <a:rPr lang="ja-JP" altLang="en-US" sz="1050" b="1" i="0" u="none" strike="noStrike" dirty="0">
                          <a:solidFill>
                            <a:srgbClr val="000000"/>
                          </a:solidFill>
                          <a:effectLst/>
                          <a:latin typeface="Meiryo UI" panose="020B0604030504040204" pitchFamily="50" charset="-128"/>
                          <a:ea typeface="Meiryo UI" panose="020B0604030504040204" pitchFamily="50" charset="-128"/>
                        </a:rPr>
                        <a:t>大阪サミットのレガシー</a:t>
                      </a:r>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a:t>
                      </a:r>
                      <a:r>
                        <a:rPr lang="ja-JP" altLang="en-US" sz="1050" b="1" i="0" u="none" strike="noStrike" dirty="0" smtClean="0">
                          <a:solidFill>
                            <a:srgbClr val="000000"/>
                          </a:solidFill>
                          <a:effectLst/>
                          <a:latin typeface="Meiryo UI" panose="020B0604030504040204" pitchFamily="50" charset="-128"/>
                          <a:ea typeface="Meiryo UI" panose="020B0604030504040204" pitchFamily="50" charset="-128"/>
                        </a:rPr>
                        <a:t>「</a:t>
                      </a:r>
                      <a:r>
                        <a:rPr lang="ja-JP" altLang="en-US" sz="1050" b="1" i="0" u="none" strike="noStrike" dirty="0">
                          <a:solidFill>
                            <a:srgbClr val="000000"/>
                          </a:solidFill>
                          <a:effectLst/>
                          <a:latin typeface="Meiryo UI" panose="020B0604030504040204" pitchFamily="50" charset="-128"/>
                          <a:ea typeface="Meiryo UI" panose="020B0604030504040204" pitchFamily="50" charset="-128"/>
                        </a:rPr>
                        <a:t>ゴール</a:t>
                      </a:r>
                      <a:r>
                        <a:rPr lang="en-US" altLang="ja-JP" sz="1050" b="1" i="0" u="none" strike="noStrike" dirty="0">
                          <a:solidFill>
                            <a:srgbClr val="000000"/>
                          </a:solidFill>
                          <a:effectLst/>
                          <a:latin typeface="Meiryo UI" panose="020B0604030504040204" pitchFamily="50" charset="-128"/>
                          <a:ea typeface="Meiryo UI" panose="020B0604030504040204" pitchFamily="50" charset="-128"/>
                        </a:rPr>
                        <a:t>12</a:t>
                      </a:r>
                      <a:r>
                        <a:rPr lang="ja-JP" altLang="en-US" sz="1050" b="1" i="0" u="none" strike="noStrike" dirty="0">
                          <a:solidFill>
                            <a:srgbClr val="000000"/>
                          </a:solidFill>
                          <a:effectLst/>
                          <a:latin typeface="Meiryo UI" panose="020B0604030504040204" pitchFamily="50" charset="-128"/>
                          <a:ea typeface="Meiryo UI" panose="020B0604030504040204" pitchFamily="50" charset="-128"/>
                        </a:rPr>
                        <a:t>（つくる責任、つかう責任）」に集約して考える</a:t>
                      </a:r>
                      <a:r>
                        <a:rPr lang="ja-JP" altLang="en-US" sz="1050" b="1" i="0" u="none" strike="noStrike" dirty="0" smtClean="0">
                          <a:solidFill>
                            <a:srgbClr val="000000"/>
                          </a:solidFill>
                          <a:effectLst/>
                          <a:latin typeface="Meiryo UI" panose="020B0604030504040204" pitchFamily="50" charset="-128"/>
                          <a:ea typeface="Meiryo UI" panose="020B0604030504040204" pitchFamily="50" charset="-128"/>
                        </a:rPr>
                        <a:t>など、外せない視点。</a:t>
                      </a:r>
                      <a:endParaRPr lang="en-US" altLang="ja-JP" sz="1050" b="0" i="0" u="none" strike="noStrike" dirty="0" smtClean="0">
                        <a:solidFill>
                          <a:srgbClr val="000000"/>
                        </a:solidFill>
                        <a:effectLst/>
                        <a:latin typeface="Meiryo UI" panose="020B0604030504040204" pitchFamily="50" charset="-128"/>
                        <a:ea typeface="Meiryo UI" panose="020B0604030504040204" pitchFamily="50" charset="-128"/>
                      </a:endParaRPr>
                    </a:p>
                    <a:p>
                      <a:pPr marL="80963" indent="-71438" algn="l" fontAlgn="ctr">
                        <a:lnSpc>
                          <a:spcPts val="1100"/>
                        </a:lnSpc>
                        <a:spcBef>
                          <a:spcPts val="200"/>
                        </a:spcBef>
                        <a:spcAft>
                          <a:spcPts val="0"/>
                        </a:spcAft>
                        <a:buFont typeface="Wingdings" panose="05000000000000000000" pitchFamily="2" charset="2"/>
                        <a:buChar char="Ø"/>
                      </a:pPr>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個別指標は、都市部では劇的に改善が難しいものとなっているが、引き続き、継続して取組みを進めるべき。</a:t>
                      </a:r>
                      <a:endParaRPr lang="ja-JP" altLang="en-US" sz="1050" b="0" i="0" u="none" strike="noStrike" dirty="0">
                        <a:solidFill>
                          <a:srgbClr val="000000"/>
                        </a:solidFill>
                        <a:effectLst/>
                        <a:latin typeface="Meiryo UI" panose="020B0604030504040204" pitchFamily="50" charset="-128"/>
                        <a:ea typeface="Meiryo UI" panose="020B0604030504040204" pitchFamily="50" charset="-128"/>
                      </a:endParaRPr>
                    </a:p>
                  </a:txBody>
                  <a:tcPr marL="72000" marR="108000" marT="0" marB="0" anchor="ctr">
                    <a:lnL w="12700" cap="flat" cmpd="sng" algn="ctr">
                      <a:solidFill>
                        <a:schemeClr val="bg1">
                          <a:lumMod val="50000"/>
                        </a:schemeClr>
                      </a:solidFill>
                      <a:prstDash val="solid"/>
                      <a:round/>
                      <a:headEnd type="none" w="med" len="med"/>
                      <a:tailEnd type="none" w="med" len="med"/>
                    </a:lnL>
                    <a:lnR w="28575" cap="flat" cmpd="sng" algn="ctr">
                      <a:solidFill>
                        <a:schemeClr val="tx1">
                          <a:lumMod val="65000"/>
                          <a:lumOff val="35000"/>
                        </a:schemeClr>
                      </a:solidFill>
                      <a:prstDash val="solid"/>
                      <a:round/>
                      <a:headEnd type="none" w="med" len="med"/>
                      <a:tailEnd type="none" w="med" len="med"/>
                    </a:lnR>
                    <a:lnT w="28575" cap="flat" cmpd="sng" algn="ctr">
                      <a:solidFill>
                        <a:schemeClr val="tx1">
                          <a:lumMod val="65000"/>
                          <a:lumOff val="35000"/>
                        </a:schemeClr>
                      </a:solidFill>
                      <a:prstDash val="solid"/>
                      <a:round/>
                      <a:headEnd type="none" w="med" len="med"/>
                      <a:tailEnd type="none" w="med" len="med"/>
                    </a:lnT>
                    <a:lnB w="28575" cap="flat" cmpd="sng" algn="ctr">
                      <a:solidFill>
                        <a:schemeClr val="tx1">
                          <a:lumMod val="65000"/>
                          <a:lumOff val="35000"/>
                        </a:schemeClr>
                      </a:solidFill>
                      <a:prstDash val="solid"/>
                      <a:round/>
                      <a:headEnd type="none" w="med" len="med"/>
                      <a:tailEnd type="none" w="med" len="med"/>
                    </a:lnB>
                  </a:tcPr>
                </a:tc>
                <a:extLst>
                  <a:ext uri="{0D108BD9-81ED-4DB2-BD59-A6C34878D82A}">
                    <a16:rowId xmlns:a16="http://schemas.microsoft.com/office/drawing/2014/main" val="863460365"/>
                  </a:ext>
                </a:extLst>
              </a:tr>
              <a:tr h="392094">
                <a:tc vMerge="1">
                  <a:txBody>
                    <a:bodyPr/>
                    <a:lstStyle/>
                    <a:p>
                      <a:endParaRPr kumimoji="1" lang="ja-JP" altLang="en-US"/>
                    </a:p>
                  </a:txBody>
                  <a:tcPr>
                    <a:lnL w="28575" cap="flat" cmpd="sng" algn="ctr">
                      <a:solidFill>
                        <a:schemeClr val="tx1"/>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l" fontAlgn="ctr">
                        <a:lnSpc>
                          <a:spcPts val="1200"/>
                        </a:lnSpc>
                        <a:spcBef>
                          <a:spcPts val="0"/>
                        </a:spcBef>
                      </a:pPr>
                      <a:r>
                        <a:rPr lang="ja-JP" altLang="en-US" sz="1050" u="none" strike="noStrike" dirty="0" smtClean="0">
                          <a:effectLst/>
                          <a:latin typeface="Meiryo UI" panose="020B0604030504040204" pitchFamily="50" charset="-128"/>
                          <a:ea typeface="Meiryo UI" panose="020B0604030504040204" pitchFamily="50" charset="-128"/>
                        </a:rPr>
                        <a:t>大阪の</a:t>
                      </a:r>
                      <a:endParaRPr lang="en-US" altLang="ja-JP" sz="1050" u="none" strike="noStrike" dirty="0" smtClean="0">
                        <a:effectLst/>
                        <a:latin typeface="Meiryo UI" panose="020B0604030504040204" pitchFamily="50" charset="-128"/>
                        <a:ea typeface="Meiryo UI" panose="020B0604030504040204" pitchFamily="50" charset="-128"/>
                      </a:endParaRPr>
                    </a:p>
                    <a:p>
                      <a:pPr algn="l" fontAlgn="ctr">
                        <a:lnSpc>
                          <a:spcPts val="1200"/>
                        </a:lnSpc>
                        <a:spcBef>
                          <a:spcPts val="0"/>
                        </a:spcBef>
                      </a:pPr>
                      <a:r>
                        <a:rPr lang="ja-JP" altLang="en-US" sz="1050" b="0" i="0" u="none" strike="noStrike" dirty="0" smtClean="0">
                          <a:solidFill>
                            <a:schemeClr val="dk1"/>
                          </a:solidFill>
                          <a:effectLst/>
                          <a:latin typeface="Meiryo UI" panose="020B0604030504040204" pitchFamily="50" charset="-128"/>
                          <a:ea typeface="Meiryo UI" panose="020B0604030504040204" pitchFamily="50" charset="-128"/>
                        </a:rPr>
                        <a:t>国内評価</a:t>
                      </a:r>
                      <a:endParaRPr lang="ja-JP" altLang="en-US" sz="1050" b="0" i="0" u="none" strike="noStrike" dirty="0">
                        <a:solidFill>
                          <a:srgbClr val="000000"/>
                        </a:solidFill>
                        <a:effectLst/>
                        <a:latin typeface="Meiryo UI" panose="020B0604030504040204" pitchFamily="50" charset="-128"/>
                        <a:ea typeface="Meiryo UI" panose="020B0604030504040204" pitchFamily="50" charset="-128"/>
                      </a:endParaRPr>
                    </a:p>
                  </a:txBody>
                  <a:tcPr marL="72000" marR="3600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28575" cap="flat" cmpd="sng" algn="ctr">
                      <a:solidFill>
                        <a:schemeClr val="tx1">
                          <a:lumMod val="65000"/>
                          <a:lumOff val="35000"/>
                        </a:schemeClr>
                      </a:solidFill>
                      <a:prstDash val="solid"/>
                      <a:round/>
                      <a:headEnd type="none" w="med" len="med"/>
                      <a:tailEnd type="none" w="med" len="med"/>
                    </a:lnB>
                  </a:tcPr>
                </a:tc>
                <a:tc>
                  <a:txBody>
                    <a:bodyPr/>
                    <a:lstStyle/>
                    <a:p>
                      <a:pPr algn="ctr" fontAlgn="ctr">
                        <a:lnSpc>
                          <a:spcPts val="1300"/>
                        </a:lnSpc>
                        <a:spcBef>
                          <a:spcPts val="0"/>
                        </a:spcBef>
                      </a:pPr>
                      <a:r>
                        <a:rPr lang="en-US" altLang="ja-JP" sz="1200" b="0" i="0" u="none" strike="noStrike" dirty="0">
                          <a:solidFill>
                            <a:srgbClr val="000000"/>
                          </a:solidFill>
                          <a:effectLst/>
                          <a:latin typeface="Meiryo UI" panose="020B0604030504040204" pitchFamily="50" charset="-128"/>
                          <a:ea typeface="Meiryo UI" panose="020B0604030504040204" pitchFamily="50" charset="-128"/>
                        </a:rPr>
                        <a:t>―</a:t>
                      </a:r>
                    </a:p>
                  </a:txBody>
                  <a:tcPr marL="36000" marR="3600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28575" cap="flat" cmpd="sng" algn="ctr">
                      <a:solidFill>
                        <a:schemeClr val="tx1">
                          <a:lumMod val="65000"/>
                          <a:lumOff val="35000"/>
                        </a:schemeClr>
                      </a:solidFill>
                      <a:prstDash val="solid"/>
                      <a:round/>
                      <a:headEnd type="none" w="med" len="med"/>
                      <a:tailEnd type="none" w="med" len="med"/>
                    </a:lnB>
                  </a:tcPr>
                </a:tc>
                <a:tc>
                  <a:txBody>
                    <a:bodyPr/>
                    <a:lstStyle/>
                    <a:p>
                      <a:pPr marL="0" marR="0" lvl="0" indent="0" algn="l" defTabSz="914400" rtl="0" eaLnBrk="1" fontAlgn="t" latinLnBrk="0" hangingPunct="1">
                        <a:lnSpc>
                          <a:spcPts val="1200"/>
                        </a:lnSpc>
                        <a:spcBef>
                          <a:spcPts val="0"/>
                        </a:spcBef>
                        <a:spcAft>
                          <a:spcPts val="0"/>
                        </a:spcAft>
                        <a:buClrTx/>
                        <a:buSzTx/>
                        <a:buFontTx/>
                        <a:buNone/>
                        <a:tabLst/>
                        <a:defRPr/>
                      </a:pPr>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（「水産業産出額」などの水産関連指標）</a:t>
                      </a:r>
                      <a:endParaRPr lang="en-US" altLang="ja-JP" sz="1050" b="0" i="0" u="none" strike="noStrike" dirty="0" smtClean="0">
                        <a:solidFill>
                          <a:srgbClr val="000000"/>
                        </a:solidFill>
                        <a:effectLst/>
                        <a:latin typeface="Meiryo UI" panose="020B0604030504040204" pitchFamily="50" charset="-128"/>
                        <a:ea typeface="Meiryo UI" panose="020B0604030504040204" pitchFamily="50" charset="-128"/>
                      </a:endParaRPr>
                    </a:p>
                  </a:txBody>
                  <a:tcPr marL="72000" marR="3600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28575" cap="flat" cmpd="sng" algn="ctr">
                      <a:solidFill>
                        <a:schemeClr val="tx1">
                          <a:lumMod val="65000"/>
                          <a:lumOff val="35000"/>
                        </a:schemeClr>
                      </a:solidFill>
                      <a:prstDash val="solid"/>
                      <a:round/>
                      <a:headEnd type="none" w="med" len="med"/>
                      <a:tailEnd type="none" w="med" len="med"/>
                    </a:lnB>
                  </a:tcPr>
                </a:tc>
                <a:tc vMerge="1">
                  <a:txBody>
                    <a:bodyPr/>
                    <a:lstStyle/>
                    <a:p>
                      <a:endParaRPr kumimoji="1" lang="ja-JP" altLang="en-US"/>
                    </a:p>
                  </a:txBody>
                  <a:tcPr>
                    <a:lnL w="12700" cap="flat" cmpd="sng" algn="ctr">
                      <a:solidFill>
                        <a:schemeClr val="bg1">
                          <a:lumMod val="50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726304143"/>
                  </a:ext>
                </a:extLst>
              </a:tr>
              <a:tr h="392094">
                <a:tc rowSpan="2">
                  <a:txBody>
                    <a:bodyPr/>
                    <a:lstStyle/>
                    <a:p>
                      <a:pPr algn="ctr" fontAlgn="ctr">
                        <a:lnSpc>
                          <a:spcPts val="1300"/>
                        </a:lnSpc>
                        <a:spcBef>
                          <a:spcPts val="0"/>
                        </a:spcBef>
                      </a:pPr>
                      <a:r>
                        <a:rPr lang="ja-JP" altLang="en-US" sz="1100" b="0" i="0" u="none" strike="noStrike" dirty="0" smtClean="0">
                          <a:solidFill>
                            <a:schemeClr val="dk1"/>
                          </a:solidFill>
                          <a:effectLst/>
                          <a:latin typeface="Meiryo UI" panose="020B0604030504040204" pitchFamily="50" charset="-128"/>
                          <a:ea typeface="Meiryo UI" panose="020B0604030504040204" pitchFamily="50" charset="-128"/>
                        </a:rPr>
                        <a:t>ゴール</a:t>
                      </a:r>
                      <a:r>
                        <a:rPr lang="en-US" altLang="ja-JP" sz="1100" b="0" i="0" u="none" strike="noStrike" dirty="0" smtClean="0">
                          <a:solidFill>
                            <a:schemeClr val="dk1"/>
                          </a:solidFill>
                          <a:effectLst/>
                          <a:latin typeface="Meiryo UI" panose="020B0604030504040204" pitchFamily="50" charset="-128"/>
                          <a:ea typeface="Meiryo UI" panose="020B0604030504040204" pitchFamily="50" charset="-128"/>
                        </a:rPr>
                        <a:t>15</a:t>
                      </a:r>
                    </a:p>
                    <a:p>
                      <a:pPr algn="ctr" fontAlgn="ctr">
                        <a:lnSpc>
                          <a:spcPts val="1300"/>
                        </a:lnSpc>
                        <a:spcBef>
                          <a:spcPts val="0"/>
                        </a:spcBef>
                      </a:pPr>
                      <a:r>
                        <a:rPr lang="ja-JP" altLang="en-US" sz="1100" b="0" i="0" u="none" strike="noStrike" dirty="0" smtClean="0">
                          <a:solidFill>
                            <a:schemeClr val="dk1"/>
                          </a:solidFill>
                          <a:effectLst/>
                          <a:latin typeface="Meiryo UI" panose="020B0604030504040204" pitchFamily="50" charset="-128"/>
                          <a:ea typeface="Meiryo UI" panose="020B0604030504040204" pitchFamily="50" charset="-128"/>
                        </a:rPr>
                        <a:t>陸上資源</a:t>
                      </a:r>
                      <a:endParaRPr lang="en-US" altLang="ja-JP" sz="1100" b="0" i="0" u="none" strike="noStrike" dirty="0">
                        <a:solidFill>
                          <a:srgbClr val="000000"/>
                        </a:solidFill>
                        <a:effectLst/>
                        <a:latin typeface="Meiryo UI" panose="020B0604030504040204" pitchFamily="50" charset="-128"/>
                        <a:ea typeface="Meiryo UI" panose="020B0604030504040204" pitchFamily="50" charset="-128"/>
                      </a:endParaRPr>
                    </a:p>
                  </a:txBody>
                  <a:tcPr marL="4847" marR="4847" marT="4847" marB="0" anchor="ctr">
                    <a:lnL w="28575" cap="flat" cmpd="sng" algn="ctr">
                      <a:solidFill>
                        <a:schemeClr val="tx1">
                          <a:lumMod val="65000"/>
                          <a:lumOff val="35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28575" cap="flat" cmpd="sng" algn="ctr">
                      <a:solidFill>
                        <a:schemeClr val="tx1">
                          <a:lumMod val="65000"/>
                          <a:lumOff val="35000"/>
                        </a:schemeClr>
                      </a:solidFill>
                      <a:prstDash val="solid"/>
                      <a:round/>
                      <a:headEnd type="none" w="med" len="med"/>
                      <a:tailEnd type="none" w="med" len="med"/>
                    </a:lnT>
                    <a:lnB w="28575" cap="flat" cmpd="sng" algn="ctr">
                      <a:solidFill>
                        <a:schemeClr val="tx1">
                          <a:lumMod val="65000"/>
                          <a:lumOff val="35000"/>
                        </a:schemeClr>
                      </a:solidFill>
                      <a:prstDash val="solid"/>
                      <a:round/>
                      <a:headEnd type="none" w="med" len="med"/>
                      <a:tailEnd type="none" w="med" len="med"/>
                    </a:lnB>
                  </a:tcPr>
                </a:tc>
                <a:tc>
                  <a:txBody>
                    <a:bodyPr/>
                    <a:lstStyle/>
                    <a:p>
                      <a:pPr algn="l" fontAlgn="ctr">
                        <a:lnSpc>
                          <a:spcPts val="1200"/>
                        </a:lnSpc>
                        <a:spcBef>
                          <a:spcPts val="0"/>
                        </a:spcBef>
                      </a:pPr>
                      <a:r>
                        <a:rPr lang="ja-JP" altLang="en-US" sz="1050" b="0" i="0" u="none" strike="noStrike" dirty="0" smtClean="0">
                          <a:solidFill>
                            <a:schemeClr val="dk1"/>
                          </a:solidFill>
                          <a:effectLst/>
                          <a:latin typeface="Meiryo UI" panose="020B0604030504040204" pitchFamily="50" charset="-128"/>
                          <a:ea typeface="Meiryo UI" panose="020B0604030504040204" pitchFamily="50" charset="-128"/>
                        </a:rPr>
                        <a:t>日本の</a:t>
                      </a:r>
                      <a:endParaRPr lang="en-US" altLang="ja-JP" sz="1050" b="0" i="0" u="none" strike="noStrike" dirty="0" smtClean="0">
                        <a:solidFill>
                          <a:schemeClr val="dk1"/>
                        </a:solidFill>
                        <a:effectLst/>
                        <a:latin typeface="Meiryo UI" panose="020B0604030504040204" pitchFamily="50" charset="-128"/>
                        <a:ea typeface="Meiryo UI" panose="020B0604030504040204" pitchFamily="50" charset="-128"/>
                      </a:endParaRPr>
                    </a:p>
                    <a:p>
                      <a:pPr algn="l" fontAlgn="ctr">
                        <a:lnSpc>
                          <a:spcPts val="1200"/>
                        </a:lnSpc>
                        <a:spcBef>
                          <a:spcPts val="0"/>
                        </a:spcBef>
                      </a:pPr>
                      <a:r>
                        <a:rPr lang="ja-JP" altLang="en-US" sz="1050" b="0" i="0" u="none" strike="noStrike" dirty="0" smtClean="0">
                          <a:solidFill>
                            <a:schemeClr val="dk1"/>
                          </a:solidFill>
                          <a:effectLst/>
                          <a:latin typeface="Meiryo UI" panose="020B0604030504040204" pitchFamily="50" charset="-128"/>
                          <a:ea typeface="Meiryo UI" panose="020B0604030504040204" pitchFamily="50" charset="-128"/>
                        </a:rPr>
                        <a:t>国際評価</a:t>
                      </a:r>
                      <a:endParaRPr lang="en-US" sz="1050" b="0" i="0" u="none" strike="noStrike" dirty="0">
                        <a:solidFill>
                          <a:srgbClr val="000000"/>
                        </a:solidFill>
                        <a:effectLst/>
                        <a:latin typeface="Meiryo UI" panose="020B0604030504040204" pitchFamily="50" charset="-128"/>
                        <a:ea typeface="Meiryo UI" panose="020B0604030504040204" pitchFamily="50" charset="-128"/>
                      </a:endParaRPr>
                    </a:p>
                  </a:txBody>
                  <a:tcPr marL="72000" marR="3600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28575" cap="flat" cmpd="sng" algn="ctr">
                      <a:solidFill>
                        <a:schemeClr val="tx1">
                          <a:lumMod val="65000"/>
                          <a:lumOff val="35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algn="ctr" fontAlgn="ctr">
                        <a:lnSpc>
                          <a:spcPts val="1300"/>
                        </a:lnSpc>
                        <a:spcBef>
                          <a:spcPts val="0"/>
                        </a:spcBef>
                      </a:pPr>
                      <a:r>
                        <a:rPr lang="en-US" altLang="ja-JP" sz="1200" b="0" i="0" u="none" strike="noStrike" dirty="0" smtClean="0">
                          <a:solidFill>
                            <a:srgbClr val="000000"/>
                          </a:solidFill>
                          <a:effectLst/>
                          <a:latin typeface="Meiryo UI" panose="020B0604030504040204" pitchFamily="50" charset="-128"/>
                          <a:ea typeface="Meiryo UI" panose="020B0604030504040204" pitchFamily="50" charset="-128"/>
                        </a:rPr>
                        <a:t>C</a:t>
                      </a:r>
                      <a:endParaRPr lang="ja-JP" altLang="en-US" sz="1200" b="0" i="0" u="none" strike="noStrike" dirty="0">
                        <a:solidFill>
                          <a:srgbClr val="000000"/>
                        </a:solidFill>
                        <a:effectLst/>
                        <a:latin typeface="Meiryo UI" panose="020B0604030504040204" pitchFamily="50" charset="-128"/>
                        <a:ea typeface="Meiryo UI" panose="020B0604030504040204" pitchFamily="50" charset="-128"/>
                      </a:endParaRPr>
                    </a:p>
                  </a:txBody>
                  <a:tcPr marL="36000" marR="3600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28575" cap="flat" cmpd="sng" algn="ctr">
                      <a:solidFill>
                        <a:schemeClr val="tx1">
                          <a:lumMod val="65000"/>
                          <a:lumOff val="35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algn="l" fontAlgn="t">
                        <a:lnSpc>
                          <a:spcPts val="1200"/>
                        </a:lnSpc>
                        <a:spcBef>
                          <a:spcPts val="0"/>
                        </a:spcBef>
                      </a:pPr>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a:t>
                      </a:r>
                      <a:r>
                        <a:rPr lang="en-US" altLang="ja-JP" sz="1050" b="0" i="0" u="none" strike="noStrike" dirty="0" smtClean="0">
                          <a:solidFill>
                            <a:srgbClr val="000000"/>
                          </a:solidFill>
                          <a:effectLst/>
                          <a:latin typeface="Meiryo UI" panose="020B0604030504040204" pitchFamily="50" charset="-128"/>
                          <a:ea typeface="Meiryo UI" panose="020B0604030504040204" pitchFamily="50" charset="-128"/>
                        </a:rPr>
                        <a:t>D</a:t>
                      </a:r>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 絶滅危惧種の生存指数</a:t>
                      </a: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
                      </a:r>
                      <a:br>
                        <a:rPr lang="ja-JP" altLang="en-US" sz="1050" b="0" i="0" u="none" strike="noStrike" dirty="0">
                          <a:solidFill>
                            <a:srgbClr val="000000"/>
                          </a:solidFill>
                          <a:effectLst/>
                          <a:latin typeface="Meiryo UI" panose="020B0604030504040204" pitchFamily="50" charset="-128"/>
                          <a:ea typeface="Meiryo UI" panose="020B0604030504040204" pitchFamily="50" charset="-128"/>
                        </a:rPr>
                      </a:br>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a:t>
                      </a:r>
                      <a:r>
                        <a:rPr lang="en-US" altLang="ja-JP" sz="1050" b="0" i="0" u="none" strike="noStrike" dirty="0" smtClean="0">
                          <a:solidFill>
                            <a:srgbClr val="000000"/>
                          </a:solidFill>
                          <a:effectLst/>
                          <a:latin typeface="Meiryo UI" panose="020B0604030504040204" pitchFamily="50" charset="-128"/>
                          <a:ea typeface="Meiryo UI" panose="020B0604030504040204" pitchFamily="50" charset="-128"/>
                        </a:rPr>
                        <a:t>C</a:t>
                      </a:r>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 </a:t>
                      </a:r>
                      <a:r>
                        <a:rPr lang="ja-JP" altLang="en-US" sz="1050" b="0" i="0" u="none" strike="noStrike" spc="-150" dirty="0" smtClean="0">
                          <a:solidFill>
                            <a:srgbClr val="000000"/>
                          </a:solidFill>
                          <a:effectLst/>
                          <a:latin typeface="Meiryo UI" panose="020B0604030504040204" pitchFamily="50" charset="-128"/>
                          <a:ea typeface="Meiryo UI" panose="020B0604030504040204" pitchFamily="50" charset="-128"/>
                        </a:rPr>
                        <a:t>輸入</a:t>
                      </a:r>
                      <a:r>
                        <a:rPr lang="ja-JP" altLang="en-US" sz="1050" b="0" i="0" u="none" strike="noStrike" spc="-150" dirty="0">
                          <a:solidFill>
                            <a:srgbClr val="000000"/>
                          </a:solidFill>
                          <a:effectLst/>
                          <a:latin typeface="Meiryo UI" panose="020B0604030504040204" pitchFamily="50" charset="-128"/>
                          <a:ea typeface="Meiryo UI" panose="020B0604030504040204" pitchFamily="50" charset="-128"/>
                        </a:rPr>
                        <a:t>による生物多様性の脅威</a:t>
                      </a:r>
                      <a:r>
                        <a:rPr lang="ja-JP" altLang="en-US" sz="1050" b="0" i="0" u="none" strike="noStrike" spc="-150" dirty="0" smtClean="0">
                          <a:solidFill>
                            <a:srgbClr val="000000"/>
                          </a:solidFill>
                          <a:effectLst/>
                          <a:latin typeface="Meiryo UI" panose="020B0604030504040204" pitchFamily="50" charset="-128"/>
                          <a:ea typeface="Meiryo UI" panose="020B0604030504040204" pitchFamily="50" charset="-128"/>
                        </a:rPr>
                        <a:t>にさらされて</a:t>
                      </a:r>
                      <a:r>
                        <a:rPr lang="ja-JP" altLang="en-US" sz="1050" b="0" i="0" u="none" strike="noStrike" spc="-150" dirty="0">
                          <a:solidFill>
                            <a:srgbClr val="000000"/>
                          </a:solidFill>
                          <a:effectLst/>
                          <a:latin typeface="Meiryo UI" panose="020B0604030504040204" pitchFamily="50" charset="-128"/>
                          <a:ea typeface="Meiryo UI" panose="020B0604030504040204" pitchFamily="50" charset="-128"/>
                        </a:rPr>
                        <a:t>いる生物数</a:t>
                      </a:r>
                    </a:p>
                  </a:txBody>
                  <a:tcPr marL="72000" marR="3600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28575" cap="flat" cmpd="sng" algn="ctr">
                      <a:solidFill>
                        <a:schemeClr val="tx1">
                          <a:lumMod val="65000"/>
                          <a:lumOff val="35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rowSpan="2">
                  <a:txBody>
                    <a:bodyPr/>
                    <a:lstStyle/>
                    <a:p>
                      <a:pPr marL="80963" indent="-71438" algn="l" fontAlgn="ctr">
                        <a:lnSpc>
                          <a:spcPts val="1100"/>
                        </a:lnSpc>
                        <a:spcBef>
                          <a:spcPts val="200"/>
                        </a:spcBef>
                        <a:spcAft>
                          <a:spcPts val="0"/>
                        </a:spcAft>
                        <a:buFont typeface="Wingdings" panose="05000000000000000000" pitchFamily="2" charset="2"/>
                        <a:buChar char="Ø"/>
                      </a:pPr>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個別指標は、都市部</a:t>
                      </a: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では</a:t>
                      </a:r>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劇的に改善</a:t>
                      </a: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が</a:t>
                      </a:r>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難しいものとなっているが、引き続き、継続して取組みを進めるべき。</a:t>
                      </a:r>
                      <a:endParaRPr lang="ja-JP" altLang="en-US" sz="1050" b="0" i="0" u="none" strike="noStrike" dirty="0">
                        <a:solidFill>
                          <a:srgbClr val="000000"/>
                        </a:solidFill>
                        <a:effectLst/>
                        <a:latin typeface="Meiryo UI" panose="020B0604030504040204" pitchFamily="50" charset="-128"/>
                        <a:ea typeface="Meiryo UI" panose="020B0604030504040204" pitchFamily="50" charset="-128"/>
                      </a:endParaRPr>
                    </a:p>
                  </a:txBody>
                  <a:tcPr marL="72000" marR="108000" marT="0" marB="0" anchor="ctr">
                    <a:lnL w="12700" cap="flat" cmpd="sng" algn="ctr">
                      <a:solidFill>
                        <a:schemeClr val="bg1">
                          <a:lumMod val="50000"/>
                        </a:schemeClr>
                      </a:solidFill>
                      <a:prstDash val="solid"/>
                      <a:round/>
                      <a:headEnd type="none" w="med" len="med"/>
                      <a:tailEnd type="none" w="med" len="med"/>
                    </a:lnL>
                    <a:lnR w="28575" cap="flat" cmpd="sng" algn="ctr">
                      <a:solidFill>
                        <a:schemeClr val="tx1">
                          <a:lumMod val="65000"/>
                          <a:lumOff val="35000"/>
                        </a:schemeClr>
                      </a:solidFill>
                      <a:prstDash val="solid"/>
                      <a:round/>
                      <a:headEnd type="none" w="med" len="med"/>
                      <a:tailEnd type="none" w="med" len="med"/>
                    </a:lnR>
                    <a:lnT w="28575" cap="flat" cmpd="sng" algn="ctr">
                      <a:solidFill>
                        <a:schemeClr val="tx1">
                          <a:lumMod val="65000"/>
                          <a:lumOff val="35000"/>
                        </a:schemeClr>
                      </a:solidFill>
                      <a:prstDash val="solid"/>
                      <a:round/>
                      <a:headEnd type="none" w="med" len="med"/>
                      <a:tailEnd type="none" w="med" len="med"/>
                    </a:lnT>
                    <a:lnB w="28575" cap="flat" cmpd="sng" algn="ctr">
                      <a:solidFill>
                        <a:schemeClr val="tx1">
                          <a:lumMod val="65000"/>
                          <a:lumOff val="35000"/>
                        </a:schemeClr>
                      </a:solidFill>
                      <a:prstDash val="solid"/>
                      <a:round/>
                      <a:headEnd type="none" w="med" len="med"/>
                      <a:tailEnd type="none" w="med" len="med"/>
                    </a:lnB>
                  </a:tcPr>
                </a:tc>
                <a:extLst>
                  <a:ext uri="{0D108BD9-81ED-4DB2-BD59-A6C34878D82A}">
                    <a16:rowId xmlns:a16="http://schemas.microsoft.com/office/drawing/2014/main" val="3987615173"/>
                  </a:ext>
                </a:extLst>
              </a:tr>
              <a:tr h="392094">
                <a:tc vMerge="1">
                  <a:txBody>
                    <a:bodyPr/>
                    <a:lstStyle/>
                    <a:p>
                      <a:endParaRPr kumimoji="1" lang="ja-JP" altLang="en-US"/>
                    </a:p>
                  </a:txBody>
                  <a:tcPr>
                    <a:lnL w="28575" cap="flat" cmpd="sng" algn="ctr">
                      <a:solidFill>
                        <a:schemeClr val="tx1"/>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l" fontAlgn="ctr">
                        <a:lnSpc>
                          <a:spcPts val="1200"/>
                        </a:lnSpc>
                        <a:spcBef>
                          <a:spcPts val="0"/>
                        </a:spcBef>
                      </a:pPr>
                      <a:r>
                        <a:rPr lang="ja-JP" altLang="en-US" sz="1050" u="none" strike="noStrike" dirty="0" smtClean="0">
                          <a:effectLst/>
                          <a:latin typeface="Meiryo UI" panose="020B0604030504040204" pitchFamily="50" charset="-128"/>
                          <a:ea typeface="Meiryo UI" panose="020B0604030504040204" pitchFamily="50" charset="-128"/>
                        </a:rPr>
                        <a:t>大阪の</a:t>
                      </a:r>
                      <a:endParaRPr lang="en-US" altLang="ja-JP" sz="1050" u="none" strike="noStrike" dirty="0" smtClean="0">
                        <a:effectLst/>
                        <a:latin typeface="Meiryo UI" panose="020B0604030504040204" pitchFamily="50" charset="-128"/>
                        <a:ea typeface="Meiryo UI" panose="020B0604030504040204" pitchFamily="50" charset="-128"/>
                      </a:endParaRPr>
                    </a:p>
                    <a:p>
                      <a:pPr algn="l" fontAlgn="ctr">
                        <a:lnSpc>
                          <a:spcPts val="1200"/>
                        </a:lnSpc>
                        <a:spcBef>
                          <a:spcPts val="0"/>
                        </a:spcBef>
                      </a:pPr>
                      <a:r>
                        <a:rPr lang="ja-JP" altLang="en-US" sz="1050" b="0" i="0" u="none" strike="noStrike" dirty="0" smtClean="0">
                          <a:solidFill>
                            <a:schemeClr val="dk1"/>
                          </a:solidFill>
                          <a:effectLst/>
                          <a:latin typeface="Meiryo UI" panose="020B0604030504040204" pitchFamily="50" charset="-128"/>
                          <a:ea typeface="Meiryo UI" panose="020B0604030504040204" pitchFamily="50" charset="-128"/>
                        </a:rPr>
                        <a:t>国内評価</a:t>
                      </a:r>
                      <a:endParaRPr lang="ja-JP" altLang="en-US" sz="1050" b="0" i="0" u="none" strike="noStrike" dirty="0">
                        <a:solidFill>
                          <a:srgbClr val="000000"/>
                        </a:solidFill>
                        <a:effectLst/>
                        <a:latin typeface="Meiryo UI" panose="020B0604030504040204" pitchFamily="50" charset="-128"/>
                        <a:ea typeface="Meiryo UI" panose="020B0604030504040204" pitchFamily="50" charset="-128"/>
                      </a:endParaRPr>
                    </a:p>
                  </a:txBody>
                  <a:tcPr marL="72000" marR="3600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28575" cap="flat" cmpd="sng" algn="ctr">
                      <a:solidFill>
                        <a:schemeClr val="tx1">
                          <a:lumMod val="65000"/>
                          <a:lumOff val="35000"/>
                        </a:schemeClr>
                      </a:solidFill>
                      <a:prstDash val="solid"/>
                      <a:round/>
                      <a:headEnd type="none" w="med" len="med"/>
                      <a:tailEnd type="none" w="med" len="med"/>
                    </a:lnB>
                  </a:tcPr>
                </a:tc>
                <a:tc>
                  <a:txBody>
                    <a:bodyPr/>
                    <a:lstStyle/>
                    <a:p>
                      <a:pPr algn="ctr" fontAlgn="ctr">
                        <a:lnSpc>
                          <a:spcPts val="1300"/>
                        </a:lnSpc>
                        <a:spcBef>
                          <a:spcPts val="0"/>
                        </a:spcBef>
                      </a:pPr>
                      <a:r>
                        <a:rPr lang="en-US" altLang="ja-JP" sz="1200" b="0" i="0" u="none" strike="noStrike" dirty="0" smtClean="0">
                          <a:solidFill>
                            <a:srgbClr val="000000"/>
                          </a:solidFill>
                          <a:effectLst/>
                          <a:latin typeface="Meiryo UI" panose="020B0604030504040204" pitchFamily="50" charset="-128"/>
                          <a:ea typeface="Meiryo UI" panose="020B0604030504040204" pitchFamily="50" charset="-128"/>
                        </a:rPr>
                        <a:t>B</a:t>
                      </a:r>
                      <a:endParaRPr lang="ja-JP" altLang="en-US" sz="1200" b="0" i="0" u="none" strike="noStrike" dirty="0">
                        <a:solidFill>
                          <a:srgbClr val="000000"/>
                        </a:solidFill>
                        <a:effectLst/>
                        <a:latin typeface="Meiryo UI" panose="020B0604030504040204" pitchFamily="50" charset="-128"/>
                        <a:ea typeface="Meiryo UI" panose="020B0604030504040204" pitchFamily="50" charset="-128"/>
                      </a:endParaRPr>
                    </a:p>
                  </a:txBody>
                  <a:tcPr marL="36000" marR="3600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28575" cap="flat" cmpd="sng" algn="ctr">
                      <a:solidFill>
                        <a:schemeClr val="tx1">
                          <a:lumMod val="65000"/>
                          <a:lumOff val="35000"/>
                        </a:schemeClr>
                      </a:solidFill>
                      <a:prstDash val="solid"/>
                      <a:round/>
                      <a:headEnd type="none" w="med" len="med"/>
                      <a:tailEnd type="none" w="med" len="med"/>
                    </a:lnB>
                  </a:tcPr>
                </a:tc>
                <a:tc>
                  <a:txBody>
                    <a:bodyPr/>
                    <a:lstStyle/>
                    <a:p>
                      <a:pPr algn="l" fontAlgn="t">
                        <a:lnSpc>
                          <a:spcPts val="1200"/>
                        </a:lnSpc>
                        <a:spcBef>
                          <a:spcPts val="0"/>
                        </a:spcBef>
                      </a:pPr>
                      <a:r>
                        <a:rPr lang="zh-TW" altLang="en-US" sz="1050" b="0" i="0" u="none" strike="noStrike" dirty="0" smtClean="0">
                          <a:solidFill>
                            <a:srgbClr val="000000"/>
                          </a:solidFill>
                          <a:effectLst/>
                          <a:latin typeface="Meiryo UI" panose="020B0604030504040204" pitchFamily="50" charset="-128"/>
                          <a:ea typeface="Meiryo UI" panose="020B0604030504040204" pitchFamily="50" charset="-128"/>
                        </a:rPr>
                        <a:t>「</a:t>
                      </a:r>
                      <a:r>
                        <a:rPr lang="en-US" altLang="zh-TW" sz="1050" b="0" i="0" u="none" strike="noStrike" dirty="0" smtClean="0">
                          <a:solidFill>
                            <a:srgbClr val="000000"/>
                          </a:solidFill>
                          <a:effectLst/>
                          <a:latin typeface="Meiryo UI" panose="020B0604030504040204" pitchFamily="50" charset="-128"/>
                          <a:ea typeface="Meiryo UI" panose="020B0604030504040204" pitchFamily="50" charset="-128"/>
                        </a:rPr>
                        <a:t>C</a:t>
                      </a:r>
                      <a:r>
                        <a:rPr lang="zh-TW" altLang="en-US" sz="1050" b="0" i="0" u="none" strike="noStrike" dirty="0" smtClean="0">
                          <a:solidFill>
                            <a:srgbClr val="000000"/>
                          </a:solidFill>
                          <a:effectLst/>
                          <a:latin typeface="Meiryo UI" panose="020B0604030504040204" pitchFamily="50" charset="-128"/>
                          <a:ea typeface="Meiryo UI" panose="020B0604030504040204" pitchFamily="50" charset="-128"/>
                        </a:rPr>
                        <a:t>」 耕作放棄地面積割合</a:t>
                      </a:r>
                      <a:endParaRPr lang="en-US" altLang="zh-TW" sz="1050" b="0" i="0" u="none" strike="noStrike" dirty="0" smtClean="0">
                        <a:solidFill>
                          <a:srgbClr val="000000"/>
                        </a:solidFill>
                        <a:effectLst/>
                        <a:latin typeface="Meiryo UI" panose="020B0604030504040204" pitchFamily="50" charset="-128"/>
                        <a:ea typeface="Meiryo UI" panose="020B0604030504040204" pitchFamily="50" charset="-128"/>
                      </a:endParaRPr>
                    </a:p>
                    <a:p>
                      <a:pPr algn="l" fontAlgn="t">
                        <a:lnSpc>
                          <a:spcPts val="1200"/>
                        </a:lnSpc>
                        <a:spcBef>
                          <a:spcPts val="0"/>
                        </a:spcBef>
                      </a:pPr>
                      <a:r>
                        <a:rPr lang="zh-TW" altLang="en-US" sz="1050" b="0" i="0" u="none" strike="noStrike" dirty="0" smtClean="0">
                          <a:solidFill>
                            <a:srgbClr val="000000"/>
                          </a:solidFill>
                          <a:effectLst/>
                          <a:latin typeface="Meiryo UI" panose="020B0604030504040204" pitchFamily="50" charset="-128"/>
                          <a:ea typeface="Meiryo UI" panose="020B0604030504040204" pitchFamily="50" charset="-128"/>
                        </a:rPr>
                        <a:t>「</a:t>
                      </a:r>
                      <a:r>
                        <a:rPr lang="en-US" altLang="zh-TW" sz="1050" b="0" i="0" u="none" strike="noStrike" dirty="0" smtClean="0">
                          <a:solidFill>
                            <a:srgbClr val="000000"/>
                          </a:solidFill>
                          <a:effectLst/>
                          <a:latin typeface="Meiryo UI" panose="020B0604030504040204" pitchFamily="50" charset="-128"/>
                          <a:ea typeface="Meiryo UI" panose="020B0604030504040204" pitchFamily="50" charset="-128"/>
                        </a:rPr>
                        <a:t>A</a:t>
                      </a:r>
                      <a:r>
                        <a:rPr lang="zh-TW" altLang="en-US" sz="1050" b="0" i="0" u="none" strike="noStrike" dirty="0" smtClean="0">
                          <a:solidFill>
                            <a:srgbClr val="000000"/>
                          </a:solidFill>
                          <a:effectLst/>
                          <a:latin typeface="Meiryo UI" panose="020B0604030504040204" pitchFamily="50" charset="-128"/>
                          <a:ea typeface="Meiryo UI" panose="020B0604030504040204" pitchFamily="50" charset="-128"/>
                        </a:rPr>
                        <a:t>」 </a:t>
                      </a:r>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生物多様性地域戦略に基づく計画の策定有無</a:t>
                      </a:r>
                      <a:endParaRPr lang="zh-TW" altLang="en-US" sz="1050" b="0" i="0" u="none" strike="noStrike" dirty="0">
                        <a:solidFill>
                          <a:srgbClr val="000000"/>
                        </a:solidFill>
                        <a:effectLst/>
                        <a:latin typeface="Meiryo UI" panose="020B0604030504040204" pitchFamily="50" charset="-128"/>
                        <a:ea typeface="Meiryo UI" panose="020B0604030504040204" pitchFamily="50" charset="-128"/>
                      </a:endParaRPr>
                    </a:p>
                  </a:txBody>
                  <a:tcPr marL="72000" marR="3600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28575" cap="flat" cmpd="sng" algn="ctr">
                      <a:solidFill>
                        <a:schemeClr val="tx1">
                          <a:lumMod val="65000"/>
                          <a:lumOff val="35000"/>
                        </a:schemeClr>
                      </a:solidFill>
                      <a:prstDash val="solid"/>
                      <a:round/>
                      <a:headEnd type="none" w="med" len="med"/>
                      <a:tailEnd type="none" w="med" len="med"/>
                    </a:lnB>
                  </a:tcPr>
                </a:tc>
                <a:tc vMerge="1">
                  <a:txBody>
                    <a:bodyPr/>
                    <a:lstStyle/>
                    <a:p>
                      <a:endParaRPr kumimoji="1" lang="ja-JP" altLang="en-US"/>
                    </a:p>
                  </a:txBody>
                  <a:tcPr>
                    <a:lnL w="12700" cap="flat" cmpd="sng" algn="ctr">
                      <a:solidFill>
                        <a:schemeClr val="bg1">
                          <a:lumMod val="50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272228744"/>
                  </a:ext>
                </a:extLst>
              </a:tr>
              <a:tr h="392094">
                <a:tc rowSpan="2">
                  <a:txBody>
                    <a:bodyPr/>
                    <a:lstStyle/>
                    <a:p>
                      <a:pPr algn="ctr" fontAlgn="ctr">
                        <a:lnSpc>
                          <a:spcPts val="1300"/>
                        </a:lnSpc>
                        <a:spcBef>
                          <a:spcPts val="0"/>
                        </a:spcBef>
                      </a:pPr>
                      <a:r>
                        <a:rPr lang="ja-JP" altLang="en-US" sz="1100" b="0" i="0" u="none" strike="noStrike" dirty="0" smtClean="0">
                          <a:solidFill>
                            <a:schemeClr val="dk1"/>
                          </a:solidFill>
                          <a:effectLst/>
                          <a:latin typeface="Meiryo UI" panose="020B0604030504040204" pitchFamily="50" charset="-128"/>
                          <a:ea typeface="Meiryo UI" panose="020B0604030504040204" pitchFamily="50" charset="-128"/>
                        </a:rPr>
                        <a:t>ゴール</a:t>
                      </a:r>
                      <a:r>
                        <a:rPr lang="en-US" altLang="ja-JP" sz="1100" b="0" i="0" u="none" strike="noStrike" dirty="0" smtClean="0">
                          <a:solidFill>
                            <a:schemeClr val="dk1"/>
                          </a:solidFill>
                          <a:effectLst/>
                          <a:latin typeface="Meiryo UI" panose="020B0604030504040204" pitchFamily="50" charset="-128"/>
                          <a:ea typeface="Meiryo UI" panose="020B0604030504040204" pitchFamily="50" charset="-128"/>
                        </a:rPr>
                        <a:t>16</a:t>
                      </a:r>
                    </a:p>
                    <a:p>
                      <a:pPr algn="ctr" fontAlgn="ctr">
                        <a:lnSpc>
                          <a:spcPts val="1300"/>
                        </a:lnSpc>
                        <a:spcBef>
                          <a:spcPts val="0"/>
                        </a:spcBef>
                      </a:pPr>
                      <a:r>
                        <a:rPr lang="ja-JP" altLang="en-US" sz="1100" b="0" i="0" u="none" strike="noStrike" dirty="0" smtClean="0">
                          <a:solidFill>
                            <a:schemeClr val="dk1"/>
                          </a:solidFill>
                          <a:effectLst/>
                          <a:latin typeface="Meiryo UI" panose="020B0604030504040204" pitchFamily="50" charset="-128"/>
                          <a:ea typeface="Meiryo UI" panose="020B0604030504040204" pitchFamily="50" charset="-128"/>
                        </a:rPr>
                        <a:t>平和</a:t>
                      </a:r>
                      <a:endParaRPr lang="en-US" altLang="ja-JP" sz="1100" b="0" i="0" u="none" strike="noStrike" dirty="0">
                        <a:solidFill>
                          <a:srgbClr val="000000"/>
                        </a:solidFill>
                        <a:effectLst/>
                        <a:latin typeface="Meiryo UI" panose="020B0604030504040204" pitchFamily="50" charset="-128"/>
                        <a:ea typeface="Meiryo UI" panose="020B0604030504040204" pitchFamily="50" charset="-128"/>
                      </a:endParaRPr>
                    </a:p>
                  </a:txBody>
                  <a:tcPr marL="4847" marR="4847" marT="4847" marB="0" anchor="ctr">
                    <a:lnL w="28575" cap="flat" cmpd="sng" algn="ctr">
                      <a:solidFill>
                        <a:schemeClr val="tx1">
                          <a:lumMod val="65000"/>
                          <a:lumOff val="35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28575" cap="flat" cmpd="sng" algn="ctr">
                      <a:solidFill>
                        <a:schemeClr val="tx1">
                          <a:lumMod val="65000"/>
                          <a:lumOff val="35000"/>
                        </a:schemeClr>
                      </a:solidFill>
                      <a:prstDash val="solid"/>
                      <a:round/>
                      <a:headEnd type="none" w="med" len="med"/>
                      <a:tailEnd type="none" w="med" len="med"/>
                    </a:lnT>
                    <a:lnB w="28575" cap="flat" cmpd="sng" algn="ctr">
                      <a:solidFill>
                        <a:schemeClr val="tx1">
                          <a:lumMod val="65000"/>
                          <a:lumOff val="35000"/>
                        </a:schemeClr>
                      </a:solidFill>
                      <a:prstDash val="solid"/>
                      <a:round/>
                      <a:headEnd type="none" w="med" len="med"/>
                      <a:tailEnd type="none" w="med" len="med"/>
                    </a:lnB>
                  </a:tcPr>
                </a:tc>
                <a:tc>
                  <a:txBody>
                    <a:bodyPr/>
                    <a:lstStyle/>
                    <a:p>
                      <a:pPr algn="l" fontAlgn="ctr">
                        <a:lnSpc>
                          <a:spcPts val="1200"/>
                        </a:lnSpc>
                        <a:spcBef>
                          <a:spcPts val="0"/>
                        </a:spcBef>
                      </a:pPr>
                      <a:r>
                        <a:rPr lang="ja-JP" altLang="en-US" sz="1050" b="0" i="0" u="none" strike="noStrike" dirty="0" smtClean="0">
                          <a:solidFill>
                            <a:schemeClr val="dk1"/>
                          </a:solidFill>
                          <a:effectLst/>
                          <a:latin typeface="Meiryo UI" panose="020B0604030504040204" pitchFamily="50" charset="-128"/>
                          <a:ea typeface="Meiryo UI" panose="020B0604030504040204" pitchFamily="50" charset="-128"/>
                        </a:rPr>
                        <a:t>日本の</a:t>
                      </a:r>
                      <a:endParaRPr lang="en-US" altLang="ja-JP" sz="1050" b="0" i="0" u="none" strike="noStrike" dirty="0" smtClean="0">
                        <a:solidFill>
                          <a:schemeClr val="dk1"/>
                        </a:solidFill>
                        <a:effectLst/>
                        <a:latin typeface="Meiryo UI" panose="020B0604030504040204" pitchFamily="50" charset="-128"/>
                        <a:ea typeface="Meiryo UI" panose="020B0604030504040204" pitchFamily="50" charset="-128"/>
                      </a:endParaRPr>
                    </a:p>
                    <a:p>
                      <a:pPr algn="l" fontAlgn="ctr">
                        <a:lnSpc>
                          <a:spcPts val="1200"/>
                        </a:lnSpc>
                        <a:spcBef>
                          <a:spcPts val="0"/>
                        </a:spcBef>
                      </a:pPr>
                      <a:r>
                        <a:rPr lang="ja-JP" altLang="en-US" sz="1050" b="0" i="0" u="none" strike="noStrike" dirty="0" smtClean="0">
                          <a:solidFill>
                            <a:schemeClr val="dk1"/>
                          </a:solidFill>
                          <a:effectLst/>
                          <a:latin typeface="Meiryo UI" panose="020B0604030504040204" pitchFamily="50" charset="-128"/>
                          <a:ea typeface="Meiryo UI" panose="020B0604030504040204" pitchFamily="50" charset="-128"/>
                        </a:rPr>
                        <a:t>国際評価</a:t>
                      </a:r>
                      <a:endParaRPr lang="en-US" sz="1050" b="0" i="0" u="none" strike="noStrike" dirty="0">
                        <a:solidFill>
                          <a:srgbClr val="000000"/>
                        </a:solidFill>
                        <a:effectLst/>
                        <a:latin typeface="Meiryo UI" panose="020B0604030504040204" pitchFamily="50" charset="-128"/>
                        <a:ea typeface="Meiryo UI" panose="020B0604030504040204" pitchFamily="50" charset="-128"/>
                      </a:endParaRPr>
                    </a:p>
                  </a:txBody>
                  <a:tcPr marL="72000" marR="3600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28575" cap="flat" cmpd="sng" algn="ctr">
                      <a:solidFill>
                        <a:schemeClr val="tx1">
                          <a:lumMod val="65000"/>
                          <a:lumOff val="35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algn="ctr" fontAlgn="ctr">
                        <a:lnSpc>
                          <a:spcPts val="1300"/>
                        </a:lnSpc>
                        <a:spcBef>
                          <a:spcPts val="0"/>
                        </a:spcBef>
                      </a:pPr>
                      <a:r>
                        <a:rPr lang="en-US" altLang="ja-JP" sz="1200" b="0" i="0" u="none" strike="noStrike" dirty="0" smtClean="0">
                          <a:solidFill>
                            <a:srgbClr val="000000"/>
                          </a:solidFill>
                          <a:effectLst/>
                          <a:latin typeface="Meiryo UI" panose="020B0604030504040204" pitchFamily="50" charset="-128"/>
                          <a:ea typeface="Meiryo UI" panose="020B0604030504040204" pitchFamily="50" charset="-128"/>
                        </a:rPr>
                        <a:t>B</a:t>
                      </a:r>
                      <a:endParaRPr lang="ja-JP" altLang="en-US" sz="1200" b="0" i="0" u="none" strike="noStrike" dirty="0">
                        <a:solidFill>
                          <a:srgbClr val="000000"/>
                        </a:solidFill>
                        <a:effectLst/>
                        <a:latin typeface="Meiryo UI" panose="020B0604030504040204" pitchFamily="50" charset="-128"/>
                        <a:ea typeface="Meiryo UI" panose="020B0604030504040204" pitchFamily="50" charset="-128"/>
                      </a:endParaRPr>
                    </a:p>
                  </a:txBody>
                  <a:tcPr marL="36000" marR="3600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28575" cap="flat" cmpd="sng" algn="ctr">
                      <a:solidFill>
                        <a:schemeClr val="tx1">
                          <a:lumMod val="65000"/>
                          <a:lumOff val="35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algn="l" fontAlgn="t">
                        <a:lnSpc>
                          <a:spcPts val="1200"/>
                        </a:lnSpc>
                        <a:spcBef>
                          <a:spcPts val="0"/>
                        </a:spcBef>
                      </a:pPr>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a:t>
                      </a:r>
                      <a:r>
                        <a:rPr lang="en-US" altLang="ja-JP" sz="1050" b="0" i="0" u="none" strike="noStrike" dirty="0" smtClean="0">
                          <a:solidFill>
                            <a:srgbClr val="000000"/>
                          </a:solidFill>
                          <a:effectLst/>
                          <a:latin typeface="Meiryo UI" panose="020B0604030504040204" pitchFamily="50" charset="-128"/>
                          <a:ea typeface="Meiryo UI" panose="020B0604030504040204" pitchFamily="50" charset="-128"/>
                        </a:rPr>
                        <a:t>A</a:t>
                      </a:r>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 人口</a:t>
                      </a:r>
                      <a:r>
                        <a:rPr lang="en-US" altLang="ja-JP" sz="1050" b="0" i="0" u="none" strike="noStrike" dirty="0" smtClean="0">
                          <a:solidFill>
                            <a:srgbClr val="000000"/>
                          </a:solidFill>
                          <a:effectLst/>
                          <a:latin typeface="Meiryo UI" panose="020B0604030504040204" pitchFamily="50" charset="-128"/>
                          <a:ea typeface="Meiryo UI" panose="020B0604030504040204" pitchFamily="50" charset="-128"/>
                        </a:rPr>
                        <a:t>10</a:t>
                      </a:r>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万人あたりの殺人</a:t>
                      </a: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
                      </a:r>
                      <a:br>
                        <a:rPr lang="ja-JP" altLang="en-US" sz="1050" b="0" i="0" u="none" strike="noStrike" dirty="0">
                          <a:solidFill>
                            <a:srgbClr val="000000"/>
                          </a:solidFill>
                          <a:effectLst/>
                          <a:latin typeface="Meiryo UI" panose="020B0604030504040204" pitchFamily="50" charset="-128"/>
                          <a:ea typeface="Meiryo UI" panose="020B0604030504040204" pitchFamily="50" charset="-128"/>
                        </a:rPr>
                      </a:br>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a:t>
                      </a:r>
                      <a:r>
                        <a:rPr lang="en-US" altLang="ja-JP" sz="1050" b="0" i="0" u="none" strike="noStrike" dirty="0" smtClean="0">
                          <a:solidFill>
                            <a:srgbClr val="000000"/>
                          </a:solidFill>
                          <a:effectLst/>
                          <a:latin typeface="Meiryo UI" panose="020B0604030504040204" pitchFamily="50" charset="-128"/>
                          <a:ea typeface="Meiryo UI" panose="020B0604030504040204" pitchFamily="50" charset="-128"/>
                        </a:rPr>
                        <a:t>A</a:t>
                      </a:r>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 児童</a:t>
                      </a: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労働に関わっている</a:t>
                      </a:r>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5-14</a:t>
                      </a: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歳の子ども</a:t>
                      </a:r>
                    </a:p>
                  </a:txBody>
                  <a:tcPr marL="72000" marR="3600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28575" cap="flat" cmpd="sng" algn="ctr">
                      <a:solidFill>
                        <a:schemeClr val="tx1">
                          <a:lumMod val="65000"/>
                          <a:lumOff val="35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rowSpan="2">
                  <a:txBody>
                    <a:bodyPr/>
                    <a:lstStyle/>
                    <a:p>
                      <a:pPr marL="80963" indent="-71438" algn="l" fontAlgn="ctr">
                        <a:lnSpc>
                          <a:spcPts val="1100"/>
                        </a:lnSpc>
                        <a:spcBef>
                          <a:spcPts val="200"/>
                        </a:spcBef>
                        <a:spcAft>
                          <a:spcPts val="0"/>
                        </a:spcAft>
                        <a:buFont typeface="Wingdings" panose="05000000000000000000" pitchFamily="2" charset="2"/>
                        <a:buChar char="Ø"/>
                      </a:pPr>
                      <a:r>
                        <a:rPr lang="ja-JP" altLang="en-US" sz="1050" b="1" u="none" strike="noStrike" dirty="0" smtClean="0">
                          <a:effectLst/>
                          <a:latin typeface="Meiryo UI" panose="020B0604030504040204" pitchFamily="50" charset="-128"/>
                          <a:ea typeface="Meiryo UI" panose="020B0604030504040204" pitchFamily="50" charset="-128"/>
                        </a:rPr>
                        <a:t>今後、特に注力して取組みを進めるべき。</a:t>
                      </a:r>
                      <a:endParaRPr lang="en-US" altLang="ja-JP" sz="1050" u="none" strike="noStrike" dirty="0" smtClean="0">
                        <a:effectLst/>
                        <a:latin typeface="Meiryo UI" panose="020B0604030504040204" pitchFamily="50" charset="-128"/>
                        <a:ea typeface="Meiryo UI" panose="020B0604030504040204" pitchFamily="50" charset="-128"/>
                      </a:endParaRPr>
                    </a:p>
                    <a:p>
                      <a:pPr marL="80963" marR="0" lvl="0" indent="-71438" algn="l" defTabSz="1280160" rtl="0" eaLnBrk="1" fontAlgn="ctr" latinLnBrk="0" hangingPunct="1">
                        <a:lnSpc>
                          <a:spcPts val="1100"/>
                        </a:lnSpc>
                        <a:spcBef>
                          <a:spcPts val="200"/>
                        </a:spcBef>
                        <a:spcAft>
                          <a:spcPts val="0"/>
                        </a:spcAft>
                        <a:buClrTx/>
                        <a:buSzTx/>
                        <a:buFont typeface="Wingdings" panose="05000000000000000000" pitchFamily="2" charset="2"/>
                        <a:buChar char="Ø"/>
                        <a:tabLst/>
                        <a:defRPr/>
                      </a:pPr>
                      <a:r>
                        <a:rPr lang="ja-JP" altLang="en-US" sz="1050" b="1" i="0" u="none" strike="noStrike" dirty="0" smtClean="0">
                          <a:solidFill>
                            <a:srgbClr val="000000"/>
                          </a:solidFill>
                          <a:effectLst/>
                          <a:latin typeface="Meiryo UI" panose="020B0604030504040204" pitchFamily="50" charset="-128"/>
                          <a:ea typeface="Meiryo UI" panose="020B0604030504040204" pitchFamily="50" charset="-128"/>
                        </a:rPr>
                        <a:t>個別</a:t>
                      </a:r>
                      <a:r>
                        <a:rPr lang="ja-JP" altLang="en-US" sz="1050" b="1" i="0" u="none" strike="noStrike" dirty="0">
                          <a:solidFill>
                            <a:srgbClr val="000000"/>
                          </a:solidFill>
                          <a:effectLst/>
                          <a:latin typeface="Meiryo UI" panose="020B0604030504040204" pitchFamily="50" charset="-128"/>
                          <a:ea typeface="Meiryo UI" panose="020B0604030504040204" pitchFamily="50" charset="-128"/>
                        </a:rPr>
                        <a:t>指標の多くが</a:t>
                      </a: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厳しい評価となっていることについて</a:t>
                      </a:r>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、改善傾向にあるものについても、</a:t>
                      </a:r>
                      <a:r>
                        <a:rPr lang="ja-JP" altLang="en-US" sz="1050" b="1" i="0" u="none" strike="noStrike" dirty="0" smtClean="0">
                          <a:solidFill>
                            <a:srgbClr val="000000"/>
                          </a:solidFill>
                          <a:effectLst/>
                          <a:latin typeface="Meiryo UI" panose="020B0604030504040204" pitchFamily="50" charset="-128"/>
                          <a:ea typeface="Meiryo UI" panose="020B0604030504040204" pitchFamily="50" charset="-128"/>
                        </a:rPr>
                        <a:t>全国</a:t>
                      </a:r>
                      <a:r>
                        <a:rPr lang="ja-JP" altLang="en-US" sz="1050" b="1" i="0" u="none" strike="noStrike" dirty="0">
                          <a:solidFill>
                            <a:srgbClr val="000000"/>
                          </a:solidFill>
                          <a:effectLst/>
                          <a:latin typeface="Meiryo UI" panose="020B0604030504040204" pitchFamily="50" charset="-128"/>
                          <a:ea typeface="Meiryo UI" panose="020B0604030504040204" pitchFamily="50" charset="-128"/>
                        </a:rPr>
                        <a:t>で相対的に悪いという事実</a:t>
                      </a:r>
                      <a:r>
                        <a:rPr lang="ja-JP" altLang="en-US" sz="1050" b="1" i="0" u="none" strike="noStrike" dirty="0" smtClean="0">
                          <a:solidFill>
                            <a:srgbClr val="000000"/>
                          </a:solidFill>
                          <a:effectLst/>
                          <a:latin typeface="Meiryo UI" panose="020B0604030504040204" pitchFamily="50" charset="-128"/>
                          <a:ea typeface="Meiryo UI" panose="020B0604030504040204" pitchFamily="50" charset="-128"/>
                        </a:rPr>
                        <a:t>は課題と</a:t>
                      </a:r>
                      <a:r>
                        <a:rPr lang="ja-JP" altLang="en-US" sz="1050" b="1" i="0" u="none" strike="noStrike" dirty="0">
                          <a:solidFill>
                            <a:srgbClr val="000000"/>
                          </a:solidFill>
                          <a:effectLst/>
                          <a:latin typeface="Meiryo UI" panose="020B0604030504040204" pitchFamily="50" charset="-128"/>
                          <a:ea typeface="Meiryo UI" panose="020B0604030504040204" pitchFamily="50" charset="-128"/>
                        </a:rPr>
                        <a:t>して</a:t>
                      </a:r>
                      <a:r>
                        <a:rPr lang="ja-JP" altLang="en-US" sz="1050" b="1" i="0" u="none" strike="noStrike" dirty="0" smtClean="0">
                          <a:solidFill>
                            <a:srgbClr val="000000"/>
                          </a:solidFill>
                          <a:effectLst/>
                          <a:latin typeface="Meiryo UI" panose="020B0604030504040204" pitchFamily="50" charset="-128"/>
                          <a:ea typeface="Meiryo UI" panose="020B0604030504040204" pitchFamily="50" charset="-128"/>
                        </a:rPr>
                        <a:t>受け止めるべき</a:t>
                      </a:r>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a:t>
                      </a:r>
                    </a:p>
                  </a:txBody>
                  <a:tcPr marL="72000" marR="108000" marT="0" marB="0" anchor="ctr">
                    <a:lnL w="12700" cap="flat" cmpd="sng" algn="ctr">
                      <a:solidFill>
                        <a:schemeClr val="bg1">
                          <a:lumMod val="50000"/>
                        </a:schemeClr>
                      </a:solidFill>
                      <a:prstDash val="solid"/>
                      <a:round/>
                      <a:headEnd type="none" w="med" len="med"/>
                      <a:tailEnd type="none" w="med" len="med"/>
                    </a:lnL>
                    <a:lnR w="28575" cap="flat" cmpd="sng" algn="ctr">
                      <a:solidFill>
                        <a:schemeClr val="tx1">
                          <a:lumMod val="65000"/>
                          <a:lumOff val="35000"/>
                        </a:schemeClr>
                      </a:solidFill>
                      <a:prstDash val="solid"/>
                      <a:round/>
                      <a:headEnd type="none" w="med" len="med"/>
                      <a:tailEnd type="none" w="med" len="med"/>
                    </a:lnR>
                    <a:lnT w="28575" cap="flat" cmpd="sng" algn="ctr">
                      <a:solidFill>
                        <a:schemeClr val="tx1">
                          <a:lumMod val="65000"/>
                          <a:lumOff val="35000"/>
                        </a:schemeClr>
                      </a:solidFill>
                      <a:prstDash val="solid"/>
                      <a:round/>
                      <a:headEnd type="none" w="med" len="med"/>
                      <a:tailEnd type="none" w="med" len="med"/>
                    </a:lnT>
                    <a:lnB w="28575" cap="flat" cmpd="sng" algn="ctr">
                      <a:solidFill>
                        <a:schemeClr val="tx1">
                          <a:lumMod val="65000"/>
                          <a:lumOff val="35000"/>
                        </a:schemeClr>
                      </a:solidFill>
                      <a:prstDash val="solid"/>
                      <a:round/>
                      <a:headEnd type="none" w="med" len="med"/>
                      <a:tailEnd type="none" w="med" len="med"/>
                    </a:lnB>
                  </a:tcPr>
                </a:tc>
                <a:extLst>
                  <a:ext uri="{0D108BD9-81ED-4DB2-BD59-A6C34878D82A}">
                    <a16:rowId xmlns:a16="http://schemas.microsoft.com/office/drawing/2014/main" val="115578244"/>
                  </a:ext>
                </a:extLst>
              </a:tr>
              <a:tr h="392094">
                <a:tc vMerge="1">
                  <a:txBody>
                    <a:bodyPr/>
                    <a:lstStyle/>
                    <a:p>
                      <a:endParaRPr kumimoji="1" lang="ja-JP" altLang="en-US"/>
                    </a:p>
                  </a:txBody>
                  <a:tcPr>
                    <a:lnL w="28575" cap="flat" cmpd="sng" algn="ctr">
                      <a:solidFill>
                        <a:schemeClr val="tx1"/>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l" fontAlgn="ctr">
                        <a:lnSpc>
                          <a:spcPts val="1200"/>
                        </a:lnSpc>
                        <a:spcBef>
                          <a:spcPts val="0"/>
                        </a:spcBef>
                      </a:pPr>
                      <a:r>
                        <a:rPr lang="ja-JP" altLang="en-US" sz="1050" u="none" strike="noStrike" dirty="0" smtClean="0">
                          <a:effectLst/>
                          <a:latin typeface="Meiryo UI" panose="020B0604030504040204" pitchFamily="50" charset="-128"/>
                          <a:ea typeface="Meiryo UI" panose="020B0604030504040204" pitchFamily="50" charset="-128"/>
                        </a:rPr>
                        <a:t>大阪の</a:t>
                      </a:r>
                      <a:endParaRPr lang="en-US" altLang="ja-JP" sz="1050" u="none" strike="noStrike" dirty="0" smtClean="0">
                        <a:effectLst/>
                        <a:latin typeface="Meiryo UI" panose="020B0604030504040204" pitchFamily="50" charset="-128"/>
                        <a:ea typeface="Meiryo UI" panose="020B0604030504040204" pitchFamily="50" charset="-128"/>
                      </a:endParaRPr>
                    </a:p>
                    <a:p>
                      <a:pPr algn="l" fontAlgn="ctr">
                        <a:lnSpc>
                          <a:spcPts val="1200"/>
                        </a:lnSpc>
                        <a:spcBef>
                          <a:spcPts val="0"/>
                        </a:spcBef>
                      </a:pPr>
                      <a:r>
                        <a:rPr lang="ja-JP" altLang="en-US" sz="1050" b="0" i="0" u="none" strike="noStrike" dirty="0" smtClean="0">
                          <a:solidFill>
                            <a:schemeClr val="dk1"/>
                          </a:solidFill>
                          <a:effectLst/>
                          <a:latin typeface="Meiryo UI" panose="020B0604030504040204" pitchFamily="50" charset="-128"/>
                          <a:ea typeface="Meiryo UI" panose="020B0604030504040204" pitchFamily="50" charset="-128"/>
                        </a:rPr>
                        <a:t>国内評価</a:t>
                      </a:r>
                      <a:endParaRPr lang="ja-JP" altLang="en-US" sz="1050" b="0" i="0" u="none" strike="noStrike" dirty="0">
                        <a:solidFill>
                          <a:srgbClr val="000000"/>
                        </a:solidFill>
                        <a:effectLst/>
                        <a:latin typeface="Meiryo UI" panose="020B0604030504040204" pitchFamily="50" charset="-128"/>
                        <a:ea typeface="Meiryo UI" panose="020B0604030504040204" pitchFamily="50" charset="-128"/>
                      </a:endParaRPr>
                    </a:p>
                  </a:txBody>
                  <a:tcPr marL="72000" marR="3600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28575" cap="flat" cmpd="sng" algn="ctr">
                      <a:solidFill>
                        <a:schemeClr val="tx1">
                          <a:lumMod val="65000"/>
                          <a:lumOff val="35000"/>
                        </a:schemeClr>
                      </a:solidFill>
                      <a:prstDash val="solid"/>
                      <a:round/>
                      <a:headEnd type="none" w="med" len="med"/>
                      <a:tailEnd type="none" w="med" len="med"/>
                    </a:lnB>
                  </a:tcPr>
                </a:tc>
                <a:tc>
                  <a:txBody>
                    <a:bodyPr/>
                    <a:lstStyle/>
                    <a:p>
                      <a:pPr algn="ctr" fontAlgn="ctr">
                        <a:lnSpc>
                          <a:spcPts val="1300"/>
                        </a:lnSpc>
                        <a:spcBef>
                          <a:spcPts val="0"/>
                        </a:spcBef>
                      </a:pPr>
                      <a:r>
                        <a:rPr lang="en-US" altLang="ja-JP" sz="1200" b="0" i="0" u="none" strike="noStrike" dirty="0">
                          <a:solidFill>
                            <a:srgbClr val="000000"/>
                          </a:solidFill>
                          <a:effectLst/>
                          <a:latin typeface="Meiryo UI" panose="020B0604030504040204" pitchFamily="50" charset="-128"/>
                          <a:ea typeface="Meiryo UI" panose="020B0604030504040204" pitchFamily="50" charset="-128"/>
                        </a:rPr>
                        <a:t>D</a:t>
                      </a:r>
                    </a:p>
                  </a:txBody>
                  <a:tcPr marL="36000" marR="3600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28575" cap="flat" cmpd="sng" algn="ctr">
                      <a:solidFill>
                        <a:schemeClr val="tx1">
                          <a:lumMod val="65000"/>
                          <a:lumOff val="35000"/>
                        </a:schemeClr>
                      </a:solidFill>
                      <a:prstDash val="solid"/>
                      <a:round/>
                      <a:headEnd type="none" w="med" len="med"/>
                      <a:tailEnd type="none" w="med" len="med"/>
                    </a:lnB>
                  </a:tcPr>
                </a:tc>
                <a:tc>
                  <a:txBody>
                    <a:bodyPr/>
                    <a:lstStyle/>
                    <a:p>
                      <a:pPr algn="l" fontAlgn="t">
                        <a:lnSpc>
                          <a:spcPts val="1200"/>
                        </a:lnSpc>
                        <a:spcBef>
                          <a:spcPts val="0"/>
                        </a:spcBef>
                      </a:pPr>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a:t>
                      </a:r>
                      <a:r>
                        <a:rPr lang="en-US" altLang="ja-JP" sz="1050" b="0" i="0" u="none" strike="noStrike" dirty="0" smtClean="0">
                          <a:solidFill>
                            <a:srgbClr val="000000"/>
                          </a:solidFill>
                          <a:effectLst/>
                          <a:latin typeface="Meiryo UI" panose="020B0604030504040204" pitchFamily="50" charset="-128"/>
                          <a:ea typeface="Meiryo UI" panose="020B0604030504040204" pitchFamily="50" charset="-128"/>
                        </a:rPr>
                        <a:t>D</a:t>
                      </a:r>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 人口あたりの刑法犯</a:t>
                      </a: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認知件数</a:t>
                      </a:r>
                      <a:br>
                        <a:rPr lang="ja-JP" altLang="en-US" sz="1050" b="0" i="0" u="none" strike="noStrike" dirty="0">
                          <a:solidFill>
                            <a:srgbClr val="000000"/>
                          </a:solidFill>
                          <a:effectLst/>
                          <a:latin typeface="Meiryo UI" panose="020B0604030504040204" pitchFamily="50" charset="-128"/>
                          <a:ea typeface="Meiryo UI" panose="020B0604030504040204" pitchFamily="50" charset="-128"/>
                        </a:rPr>
                      </a:br>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a:t>
                      </a:r>
                      <a:r>
                        <a:rPr lang="en-US" altLang="ja-JP" sz="1050" b="0" i="0" u="none" strike="noStrike" dirty="0" smtClean="0">
                          <a:solidFill>
                            <a:srgbClr val="000000"/>
                          </a:solidFill>
                          <a:effectLst/>
                          <a:latin typeface="Meiryo UI" panose="020B0604030504040204" pitchFamily="50" charset="-128"/>
                          <a:ea typeface="Meiryo UI" panose="020B0604030504040204" pitchFamily="50" charset="-128"/>
                        </a:rPr>
                        <a:t>D</a:t>
                      </a:r>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 </a:t>
                      </a:r>
                      <a:r>
                        <a:rPr lang="en-US" altLang="ja-JP" sz="1050" b="0" i="0" u="none" strike="noStrike" dirty="0" smtClean="0">
                          <a:solidFill>
                            <a:srgbClr val="000000"/>
                          </a:solidFill>
                          <a:effectLst/>
                          <a:latin typeface="Meiryo UI" panose="020B0604030504040204" pitchFamily="50" charset="-128"/>
                          <a:ea typeface="Meiryo UI" panose="020B0604030504040204" pitchFamily="50" charset="-128"/>
                        </a:rPr>
                        <a:t>20</a:t>
                      </a: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歳未満あたりの児童虐待相談対応件数</a:t>
                      </a:r>
                    </a:p>
                  </a:txBody>
                  <a:tcPr marL="72000" marR="3600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28575" cap="flat" cmpd="sng" algn="ctr">
                      <a:solidFill>
                        <a:schemeClr val="tx1">
                          <a:lumMod val="65000"/>
                          <a:lumOff val="35000"/>
                        </a:schemeClr>
                      </a:solidFill>
                      <a:prstDash val="solid"/>
                      <a:round/>
                      <a:headEnd type="none" w="med" len="med"/>
                      <a:tailEnd type="none" w="med" len="med"/>
                    </a:lnB>
                  </a:tcPr>
                </a:tc>
                <a:tc vMerge="1">
                  <a:txBody>
                    <a:bodyPr/>
                    <a:lstStyle/>
                    <a:p>
                      <a:endParaRPr kumimoji="1" lang="ja-JP" altLang="en-US"/>
                    </a:p>
                  </a:txBody>
                  <a:tcPr>
                    <a:lnL w="12700" cap="flat" cmpd="sng" algn="ctr">
                      <a:solidFill>
                        <a:schemeClr val="bg1">
                          <a:lumMod val="50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619154880"/>
                  </a:ext>
                </a:extLst>
              </a:tr>
              <a:tr h="392094">
                <a:tc rowSpan="2">
                  <a:txBody>
                    <a:bodyPr/>
                    <a:lstStyle/>
                    <a:p>
                      <a:pPr algn="ctr" fontAlgn="ctr">
                        <a:lnSpc>
                          <a:spcPts val="1300"/>
                        </a:lnSpc>
                        <a:spcBef>
                          <a:spcPts val="0"/>
                        </a:spcBef>
                      </a:pPr>
                      <a:r>
                        <a:rPr lang="ja-JP" altLang="en-US" sz="1100" b="0" i="0" u="none" strike="noStrike" dirty="0" smtClean="0">
                          <a:solidFill>
                            <a:schemeClr val="dk1"/>
                          </a:solidFill>
                          <a:effectLst/>
                          <a:latin typeface="Meiryo UI" panose="020B0604030504040204" pitchFamily="50" charset="-128"/>
                          <a:ea typeface="Meiryo UI" panose="020B0604030504040204" pitchFamily="50" charset="-128"/>
                        </a:rPr>
                        <a:t>ゴール</a:t>
                      </a:r>
                      <a:r>
                        <a:rPr lang="en-US" altLang="ja-JP" sz="1100" b="0" i="0" u="none" strike="noStrike" dirty="0" smtClean="0">
                          <a:solidFill>
                            <a:schemeClr val="dk1"/>
                          </a:solidFill>
                          <a:effectLst/>
                          <a:latin typeface="Meiryo UI" panose="020B0604030504040204" pitchFamily="50" charset="-128"/>
                          <a:ea typeface="Meiryo UI" panose="020B0604030504040204" pitchFamily="50" charset="-128"/>
                        </a:rPr>
                        <a:t>17</a:t>
                      </a:r>
                    </a:p>
                    <a:p>
                      <a:pPr algn="ctr" fontAlgn="ctr">
                        <a:lnSpc>
                          <a:spcPts val="1300"/>
                        </a:lnSpc>
                        <a:spcBef>
                          <a:spcPts val="0"/>
                        </a:spcBef>
                      </a:pPr>
                      <a:r>
                        <a:rPr lang="ja-JP" altLang="en-US" sz="1100" b="0" i="0" u="none" strike="noStrike" dirty="0" smtClean="0">
                          <a:solidFill>
                            <a:schemeClr val="dk1"/>
                          </a:solidFill>
                          <a:effectLst/>
                          <a:latin typeface="Meiryo UI" panose="020B0604030504040204" pitchFamily="50" charset="-128"/>
                          <a:ea typeface="Meiryo UI" panose="020B0604030504040204" pitchFamily="50" charset="-128"/>
                        </a:rPr>
                        <a:t>実施手段</a:t>
                      </a:r>
                      <a:endParaRPr lang="en-US" altLang="ja-JP" sz="1100" b="0" i="0" u="none" strike="noStrike" dirty="0">
                        <a:solidFill>
                          <a:srgbClr val="000000"/>
                        </a:solidFill>
                        <a:effectLst/>
                        <a:latin typeface="Meiryo UI" panose="020B0604030504040204" pitchFamily="50" charset="-128"/>
                        <a:ea typeface="Meiryo UI" panose="020B0604030504040204" pitchFamily="50" charset="-128"/>
                      </a:endParaRPr>
                    </a:p>
                  </a:txBody>
                  <a:tcPr marL="4847" marR="4847" marT="4847" marB="0" anchor="ctr">
                    <a:lnL w="28575" cap="flat" cmpd="sng" algn="ctr">
                      <a:solidFill>
                        <a:schemeClr val="tx1">
                          <a:lumMod val="65000"/>
                          <a:lumOff val="35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28575" cap="flat" cmpd="sng" algn="ctr">
                      <a:solidFill>
                        <a:schemeClr val="tx1">
                          <a:lumMod val="65000"/>
                          <a:lumOff val="35000"/>
                        </a:schemeClr>
                      </a:solidFill>
                      <a:prstDash val="solid"/>
                      <a:round/>
                      <a:headEnd type="none" w="med" len="med"/>
                      <a:tailEnd type="none" w="med" len="med"/>
                    </a:lnT>
                    <a:lnB w="28575" cap="flat" cmpd="sng" algn="ctr">
                      <a:solidFill>
                        <a:schemeClr val="tx1">
                          <a:lumMod val="65000"/>
                          <a:lumOff val="35000"/>
                        </a:schemeClr>
                      </a:solidFill>
                      <a:prstDash val="solid"/>
                      <a:round/>
                      <a:headEnd type="none" w="med" len="med"/>
                      <a:tailEnd type="none" w="med" len="med"/>
                    </a:lnB>
                  </a:tcPr>
                </a:tc>
                <a:tc>
                  <a:txBody>
                    <a:bodyPr/>
                    <a:lstStyle/>
                    <a:p>
                      <a:pPr algn="l" fontAlgn="ctr">
                        <a:lnSpc>
                          <a:spcPts val="1200"/>
                        </a:lnSpc>
                        <a:spcBef>
                          <a:spcPts val="0"/>
                        </a:spcBef>
                      </a:pPr>
                      <a:r>
                        <a:rPr lang="ja-JP" altLang="en-US" sz="1050" b="0" i="0" u="none" strike="noStrike" dirty="0" smtClean="0">
                          <a:solidFill>
                            <a:schemeClr val="dk1"/>
                          </a:solidFill>
                          <a:effectLst/>
                          <a:latin typeface="Meiryo UI" panose="020B0604030504040204" pitchFamily="50" charset="-128"/>
                          <a:ea typeface="Meiryo UI" panose="020B0604030504040204" pitchFamily="50" charset="-128"/>
                        </a:rPr>
                        <a:t>日本の</a:t>
                      </a:r>
                      <a:endParaRPr lang="en-US" altLang="ja-JP" sz="1050" b="0" i="0" u="none" strike="noStrike" dirty="0" smtClean="0">
                        <a:solidFill>
                          <a:schemeClr val="dk1"/>
                        </a:solidFill>
                        <a:effectLst/>
                        <a:latin typeface="Meiryo UI" panose="020B0604030504040204" pitchFamily="50" charset="-128"/>
                        <a:ea typeface="Meiryo UI" panose="020B0604030504040204" pitchFamily="50" charset="-128"/>
                      </a:endParaRPr>
                    </a:p>
                    <a:p>
                      <a:pPr algn="l" fontAlgn="ctr">
                        <a:lnSpc>
                          <a:spcPts val="1200"/>
                        </a:lnSpc>
                        <a:spcBef>
                          <a:spcPts val="0"/>
                        </a:spcBef>
                      </a:pPr>
                      <a:r>
                        <a:rPr lang="ja-JP" altLang="en-US" sz="1050" b="0" i="0" u="none" strike="noStrike" dirty="0" smtClean="0">
                          <a:solidFill>
                            <a:schemeClr val="dk1"/>
                          </a:solidFill>
                          <a:effectLst/>
                          <a:latin typeface="Meiryo UI" panose="020B0604030504040204" pitchFamily="50" charset="-128"/>
                          <a:ea typeface="Meiryo UI" panose="020B0604030504040204" pitchFamily="50" charset="-128"/>
                        </a:rPr>
                        <a:t>国際評価</a:t>
                      </a:r>
                      <a:endParaRPr lang="en-US" sz="1050" b="0" i="0" u="none" strike="noStrike" dirty="0">
                        <a:solidFill>
                          <a:srgbClr val="000000"/>
                        </a:solidFill>
                        <a:effectLst/>
                        <a:latin typeface="Meiryo UI" panose="020B0604030504040204" pitchFamily="50" charset="-128"/>
                        <a:ea typeface="Meiryo UI" panose="020B0604030504040204" pitchFamily="50" charset="-128"/>
                      </a:endParaRPr>
                    </a:p>
                  </a:txBody>
                  <a:tcPr marL="72000" marR="3600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28575" cap="flat" cmpd="sng" algn="ctr">
                      <a:solidFill>
                        <a:schemeClr val="tx1">
                          <a:lumMod val="65000"/>
                          <a:lumOff val="35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algn="ctr" fontAlgn="ctr">
                        <a:lnSpc>
                          <a:spcPts val="1300"/>
                        </a:lnSpc>
                        <a:spcBef>
                          <a:spcPts val="0"/>
                        </a:spcBef>
                      </a:pPr>
                      <a:r>
                        <a:rPr lang="en-US" altLang="ja-JP" sz="1200" b="0" i="0" u="none" strike="noStrike" dirty="0">
                          <a:solidFill>
                            <a:srgbClr val="000000"/>
                          </a:solidFill>
                          <a:effectLst/>
                          <a:latin typeface="Meiryo UI" panose="020B0604030504040204" pitchFamily="50" charset="-128"/>
                          <a:ea typeface="Meiryo UI" panose="020B0604030504040204" pitchFamily="50" charset="-128"/>
                        </a:rPr>
                        <a:t>D</a:t>
                      </a:r>
                    </a:p>
                  </a:txBody>
                  <a:tcPr marL="36000" marR="3600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28575" cap="flat" cmpd="sng" algn="ctr">
                      <a:solidFill>
                        <a:schemeClr val="tx1">
                          <a:lumMod val="65000"/>
                          <a:lumOff val="35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algn="l" fontAlgn="t">
                        <a:lnSpc>
                          <a:spcPts val="1200"/>
                        </a:lnSpc>
                        <a:spcBef>
                          <a:spcPts val="0"/>
                        </a:spcBef>
                      </a:pPr>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a:t>
                      </a:r>
                      <a:r>
                        <a:rPr lang="en-US" altLang="ja-JP" sz="1050" b="0" i="0" u="none" strike="noStrike" dirty="0" smtClean="0">
                          <a:solidFill>
                            <a:srgbClr val="000000"/>
                          </a:solidFill>
                          <a:effectLst/>
                          <a:latin typeface="Meiryo UI" panose="020B0604030504040204" pitchFamily="50" charset="-128"/>
                          <a:ea typeface="Meiryo UI" panose="020B0604030504040204" pitchFamily="50" charset="-128"/>
                        </a:rPr>
                        <a:t>D</a:t>
                      </a:r>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 </a:t>
                      </a:r>
                      <a:r>
                        <a:rPr lang="ja-JP" altLang="en-US" sz="1050" b="0" i="0" u="none" strike="noStrike" spc="-150" dirty="0" smtClean="0">
                          <a:solidFill>
                            <a:srgbClr val="000000"/>
                          </a:solidFill>
                          <a:effectLst/>
                          <a:latin typeface="Meiryo UI" panose="020B0604030504040204" pitchFamily="50" charset="-128"/>
                          <a:ea typeface="Meiryo UI" panose="020B0604030504040204" pitchFamily="50" charset="-128"/>
                        </a:rPr>
                        <a:t>政府</a:t>
                      </a:r>
                      <a:r>
                        <a:rPr lang="ja-JP" altLang="en-US" sz="1050" b="0" i="0" u="none" strike="noStrike" spc="-150" dirty="0">
                          <a:solidFill>
                            <a:srgbClr val="000000"/>
                          </a:solidFill>
                          <a:effectLst/>
                          <a:latin typeface="Meiryo UI" panose="020B0604030504040204" pitchFamily="50" charset="-128"/>
                          <a:ea typeface="Meiryo UI" panose="020B0604030504040204" pitchFamily="50" charset="-128"/>
                        </a:rPr>
                        <a:t>開発援助を</a:t>
                      </a:r>
                      <a:r>
                        <a:rPr lang="ja-JP" altLang="en-US" sz="1050" b="0" i="0" u="none" strike="noStrike" spc="-150" dirty="0" smtClean="0">
                          <a:solidFill>
                            <a:srgbClr val="000000"/>
                          </a:solidFill>
                          <a:effectLst/>
                          <a:latin typeface="Meiryo UI" panose="020B0604030504040204" pitchFamily="50" charset="-128"/>
                          <a:ea typeface="Meiryo UI" panose="020B0604030504040204" pitchFamily="50" charset="-128"/>
                        </a:rPr>
                        <a:t>含む譲許的公的</a:t>
                      </a:r>
                      <a:r>
                        <a:rPr lang="ja-JP" altLang="en-US" sz="1050" b="0" i="0" u="none" strike="noStrike" spc="-150" dirty="0">
                          <a:solidFill>
                            <a:srgbClr val="000000"/>
                          </a:solidFill>
                          <a:effectLst/>
                          <a:latin typeface="Meiryo UI" panose="020B0604030504040204" pitchFamily="50" charset="-128"/>
                          <a:ea typeface="Meiryo UI" panose="020B0604030504040204" pitchFamily="50" charset="-128"/>
                        </a:rPr>
                        <a:t>資金による援助</a:t>
                      </a: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
                      </a:r>
                      <a:br>
                        <a:rPr lang="ja-JP" altLang="en-US" sz="1050" b="0" i="0" u="none" strike="noStrike" dirty="0">
                          <a:solidFill>
                            <a:srgbClr val="000000"/>
                          </a:solidFill>
                          <a:effectLst/>
                          <a:latin typeface="Meiryo UI" panose="020B0604030504040204" pitchFamily="50" charset="-128"/>
                          <a:ea typeface="Meiryo UI" panose="020B0604030504040204" pitchFamily="50" charset="-128"/>
                        </a:rPr>
                      </a:br>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a:t>
                      </a:r>
                      <a:r>
                        <a:rPr lang="en-US" altLang="ja-JP" sz="1050" b="0" i="0" u="none" strike="noStrike" dirty="0" smtClean="0">
                          <a:solidFill>
                            <a:srgbClr val="000000"/>
                          </a:solidFill>
                          <a:effectLst/>
                          <a:latin typeface="Meiryo UI" panose="020B0604030504040204" pitchFamily="50" charset="-128"/>
                          <a:ea typeface="Meiryo UI" panose="020B0604030504040204" pitchFamily="50" charset="-128"/>
                        </a:rPr>
                        <a:t>D</a:t>
                      </a:r>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 金融秘密度指数（企業の透明性など）</a:t>
                      </a:r>
                      <a:endParaRPr lang="ja-JP" altLang="en-US" sz="1050" b="0" i="0" u="none" strike="noStrike" dirty="0">
                        <a:solidFill>
                          <a:srgbClr val="000000"/>
                        </a:solidFill>
                        <a:effectLst/>
                        <a:latin typeface="Meiryo UI" panose="020B0604030504040204" pitchFamily="50" charset="-128"/>
                        <a:ea typeface="Meiryo UI" panose="020B0604030504040204" pitchFamily="50" charset="-128"/>
                      </a:endParaRPr>
                    </a:p>
                  </a:txBody>
                  <a:tcPr marL="72000" marR="3600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28575" cap="flat" cmpd="sng" algn="ctr">
                      <a:solidFill>
                        <a:schemeClr val="tx1">
                          <a:lumMod val="65000"/>
                          <a:lumOff val="35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rowSpan="2">
                  <a:txBody>
                    <a:bodyPr/>
                    <a:lstStyle/>
                    <a:p>
                      <a:pPr marL="71438" marR="0" lvl="0" indent="-71438" algn="l" defTabSz="1280160" rtl="0" eaLnBrk="1" fontAlgn="ctr" latinLnBrk="0" hangingPunct="1">
                        <a:lnSpc>
                          <a:spcPts val="1100"/>
                        </a:lnSpc>
                        <a:spcBef>
                          <a:spcPts val="200"/>
                        </a:spcBef>
                        <a:spcAft>
                          <a:spcPts val="0"/>
                        </a:spcAft>
                        <a:buClrTx/>
                        <a:buSzTx/>
                        <a:buFont typeface="Wingdings" panose="05000000000000000000" pitchFamily="2" charset="2"/>
                        <a:buChar char="Ø"/>
                        <a:tabLst/>
                        <a:defRPr/>
                      </a:pPr>
                      <a:r>
                        <a:rPr lang="ja-JP" altLang="en-US" sz="1050" b="1" i="0" u="none" strike="noStrike" dirty="0" smtClean="0">
                          <a:solidFill>
                            <a:srgbClr val="000000"/>
                          </a:solidFill>
                          <a:effectLst/>
                          <a:latin typeface="Meiryo UI" panose="020B0604030504040204" pitchFamily="50" charset="-128"/>
                          <a:ea typeface="Meiryo UI" panose="020B0604030504040204" pitchFamily="50" charset="-128"/>
                        </a:rPr>
                        <a:t>この</a:t>
                      </a:r>
                      <a:r>
                        <a:rPr lang="ja-JP" altLang="en-US" sz="1050" b="1" i="0" u="none" strike="noStrike" dirty="0">
                          <a:solidFill>
                            <a:srgbClr val="000000"/>
                          </a:solidFill>
                          <a:effectLst/>
                          <a:latin typeface="Meiryo UI" panose="020B0604030504040204" pitchFamily="50" charset="-128"/>
                          <a:ea typeface="Meiryo UI" panose="020B0604030504040204" pitchFamily="50" charset="-128"/>
                        </a:rPr>
                        <a:t>ゴールは、世代や性別を超えた取組みを広げるという</a:t>
                      </a:r>
                      <a:r>
                        <a:rPr lang="en-US" altLang="ja-JP" sz="1050" b="1" i="0" u="none" strike="noStrike" dirty="0">
                          <a:solidFill>
                            <a:srgbClr val="000000"/>
                          </a:solidFill>
                          <a:effectLst/>
                          <a:latin typeface="Meiryo UI" panose="020B0604030504040204" pitchFamily="50" charset="-128"/>
                          <a:ea typeface="Meiryo UI" panose="020B0604030504040204" pitchFamily="50" charset="-128"/>
                        </a:rPr>
                        <a:t>SDGs</a:t>
                      </a:r>
                      <a:r>
                        <a:rPr lang="ja-JP" altLang="en-US" sz="1050" b="1" i="0" u="none" strike="noStrike" dirty="0">
                          <a:solidFill>
                            <a:srgbClr val="000000"/>
                          </a:solidFill>
                          <a:effectLst/>
                          <a:latin typeface="Meiryo UI" panose="020B0604030504040204" pitchFamily="50" charset="-128"/>
                          <a:ea typeface="Meiryo UI" panose="020B0604030504040204" pitchFamily="50" charset="-128"/>
                        </a:rPr>
                        <a:t>の理念</a:t>
                      </a:r>
                      <a:r>
                        <a:rPr lang="ja-JP" altLang="en-US" sz="1050" b="1" i="0" u="none" strike="noStrike" dirty="0" smtClean="0">
                          <a:solidFill>
                            <a:srgbClr val="000000"/>
                          </a:solidFill>
                          <a:effectLst/>
                          <a:latin typeface="Meiryo UI" panose="020B0604030504040204" pitchFamily="50" charset="-128"/>
                          <a:ea typeface="Meiryo UI" panose="020B0604030504040204" pitchFamily="50" charset="-128"/>
                        </a:rPr>
                        <a:t>とも</a:t>
                      </a:r>
                      <a:endParaRPr lang="en-US" altLang="ja-JP" sz="1050" b="1" i="0" u="none" strike="noStrike" dirty="0" smtClean="0">
                        <a:solidFill>
                          <a:srgbClr val="000000"/>
                        </a:solidFill>
                        <a:effectLst/>
                        <a:latin typeface="Meiryo UI" panose="020B0604030504040204" pitchFamily="50" charset="-128"/>
                        <a:ea typeface="Meiryo UI" panose="020B0604030504040204" pitchFamily="50" charset="-128"/>
                      </a:endParaRPr>
                    </a:p>
                    <a:p>
                      <a:pPr marL="0" marR="0" lvl="0" indent="0" algn="l" defTabSz="1280160" rtl="0" eaLnBrk="1" fontAlgn="ctr" latinLnBrk="0" hangingPunct="1">
                        <a:lnSpc>
                          <a:spcPts val="1100"/>
                        </a:lnSpc>
                        <a:spcBef>
                          <a:spcPts val="200"/>
                        </a:spcBef>
                        <a:spcAft>
                          <a:spcPts val="0"/>
                        </a:spcAft>
                        <a:buClrTx/>
                        <a:buSzTx/>
                        <a:buFont typeface="Wingdings" panose="05000000000000000000" pitchFamily="2" charset="2"/>
                        <a:buNone/>
                        <a:tabLst/>
                        <a:defRPr/>
                      </a:pPr>
                      <a:r>
                        <a:rPr lang="ja-JP" altLang="en-US" sz="1050" b="1" i="0" u="none" strike="noStrike" dirty="0" smtClean="0">
                          <a:solidFill>
                            <a:srgbClr val="000000"/>
                          </a:solidFill>
                          <a:effectLst/>
                          <a:latin typeface="Meiryo UI" panose="020B0604030504040204" pitchFamily="50" charset="-128"/>
                          <a:ea typeface="Meiryo UI" panose="020B0604030504040204" pitchFamily="50" charset="-128"/>
                        </a:rPr>
                        <a:t>　深く関わっており、</a:t>
                      </a:r>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引き続き、継続して取組みを進めるべき。</a:t>
                      </a:r>
                      <a:endParaRPr lang="en-US" altLang="ja-JP" sz="1050" b="0" i="0" u="none" strike="noStrike" dirty="0" smtClean="0">
                        <a:solidFill>
                          <a:srgbClr val="000000"/>
                        </a:solidFill>
                        <a:effectLst/>
                        <a:latin typeface="Meiryo UI" panose="020B0604030504040204" pitchFamily="50" charset="-128"/>
                        <a:ea typeface="Meiryo UI" panose="020B0604030504040204" pitchFamily="50" charset="-128"/>
                      </a:endParaRPr>
                    </a:p>
                    <a:p>
                      <a:pPr marL="71438" marR="0" lvl="0" indent="-71438" algn="l" defTabSz="1280160" rtl="0" eaLnBrk="1" fontAlgn="ctr" latinLnBrk="0" hangingPunct="1">
                        <a:lnSpc>
                          <a:spcPts val="1100"/>
                        </a:lnSpc>
                        <a:spcBef>
                          <a:spcPts val="200"/>
                        </a:spcBef>
                        <a:spcAft>
                          <a:spcPts val="0"/>
                        </a:spcAft>
                        <a:buClrTx/>
                        <a:buSzTx/>
                        <a:buFont typeface="Wingdings" panose="05000000000000000000" pitchFamily="2" charset="2"/>
                        <a:buChar char="Ø"/>
                        <a:tabLst/>
                        <a:defRPr/>
                      </a:pPr>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今後、個別指標が充実し、課題が明らか</a:t>
                      </a: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となった場合には</a:t>
                      </a:r>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a:t>
                      </a:r>
                      <a:endParaRPr lang="en-US" altLang="ja-JP" sz="1050" b="0" i="0" u="none" strike="noStrike" dirty="0" smtClean="0">
                        <a:solidFill>
                          <a:srgbClr val="000000"/>
                        </a:solidFill>
                        <a:effectLst/>
                        <a:latin typeface="Meiryo UI" panose="020B0604030504040204" pitchFamily="50" charset="-128"/>
                        <a:ea typeface="Meiryo UI" panose="020B0604030504040204" pitchFamily="50" charset="-128"/>
                      </a:endParaRPr>
                    </a:p>
                    <a:p>
                      <a:pPr marL="0" marR="0" lvl="0" indent="0" algn="l" defTabSz="1280160" rtl="0" eaLnBrk="1" fontAlgn="ctr" latinLnBrk="0" hangingPunct="1">
                        <a:lnSpc>
                          <a:spcPts val="1100"/>
                        </a:lnSpc>
                        <a:spcBef>
                          <a:spcPts val="200"/>
                        </a:spcBef>
                        <a:spcAft>
                          <a:spcPts val="0"/>
                        </a:spcAft>
                        <a:buClrTx/>
                        <a:buSzTx/>
                        <a:buFont typeface="Wingdings" panose="05000000000000000000" pitchFamily="2" charset="2"/>
                        <a:buNone/>
                        <a:tabLst/>
                        <a:defRPr/>
                      </a:pPr>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　注力</a:t>
                      </a: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して</a:t>
                      </a:r>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取組むことが</a:t>
                      </a: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求められる。</a:t>
                      </a:r>
                    </a:p>
                  </a:txBody>
                  <a:tcPr marL="72000" marR="108000" marT="0" marB="0" anchor="ctr">
                    <a:lnL w="12700" cap="flat" cmpd="sng" algn="ctr">
                      <a:solidFill>
                        <a:schemeClr val="bg1">
                          <a:lumMod val="50000"/>
                        </a:schemeClr>
                      </a:solidFill>
                      <a:prstDash val="solid"/>
                      <a:round/>
                      <a:headEnd type="none" w="med" len="med"/>
                      <a:tailEnd type="none" w="med" len="med"/>
                    </a:lnL>
                    <a:lnR w="28575" cap="flat" cmpd="sng" algn="ctr">
                      <a:solidFill>
                        <a:schemeClr val="tx1">
                          <a:lumMod val="65000"/>
                          <a:lumOff val="35000"/>
                        </a:schemeClr>
                      </a:solidFill>
                      <a:prstDash val="solid"/>
                      <a:round/>
                      <a:headEnd type="none" w="med" len="med"/>
                      <a:tailEnd type="none" w="med" len="med"/>
                    </a:lnR>
                    <a:lnT w="28575" cap="flat" cmpd="sng" algn="ctr">
                      <a:solidFill>
                        <a:schemeClr val="tx1">
                          <a:lumMod val="65000"/>
                          <a:lumOff val="35000"/>
                        </a:schemeClr>
                      </a:solidFill>
                      <a:prstDash val="solid"/>
                      <a:round/>
                      <a:headEnd type="none" w="med" len="med"/>
                      <a:tailEnd type="none" w="med" len="med"/>
                    </a:lnT>
                    <a:lnB w="28575" cap="flat" cmpd="sng" algn="ctr">
                      <a:solidFill>
                        <a:schemeClr val="tx1">
                          <a:lumMod val="65000"/>
                          <a:lumOff val="35000"/>
                        </a:schemeClr>
                      </a:solidFill>
                      <a:prstDash val="solid"/>
                      <a:round/>
                      <a:headEnd type="none" w="med" len="med"/>
                      <a:tailEnd type="none" w="med" len="med"/>
                    </a:lnB>
                  </a:tcPr>
                </a:tc>
                <a:extLst>
                  <a:ext uri="{0D108BD9-81ED-4DB2-BD59-A6C34878D82A}">
                    <a16:rowId xmlns:a16="http://schemas.microsoft.com/office/drawing/2014/main" val="1761790604"/>
                  </a:ext>
                </a:extLst>
              </a:tr>
              <a:tr h="392094">
                <a:tc vMerge="1">
                  <a:txBody>
                    <a:bodyPr/>
                    <a:lstStyle/>
                    <a:p>
                      <a:endParaRPr kumimoji="1" lang="ja-JP" altLang="en-US"/>
                    </a:p>
                  </a:txBody>
                  <a:tcPr>
                    <a:lnL w="28575" cap="flat" cmpd="sng" algn="ctr">
                      <a:solidFill>
                        <a:schemeClr val="tx1"/>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l" fontAlgn="ctr">
                        <a:lnSpc>
                          <a:spcPts val="1200"/>
                        </a:lnSpc>
                        <a:spcBef>
                          <a:spcPts val="0"/>
                        </a:spcBef>
                      </a:pPr>
                      <a:r>
                        <a:rPr lang="ja-JP" altLang="en-US" sz="1050" u="none" strike="noStrike" dirty="0" smtClean="0">
                          <a:effectLst/>
                          <a:latin typeface="Meiryo UI" panose="020B0604030504040204" pitchFamily="50" charset="-128"/>
                          <a:ea typeface="Meiryo UI" panose="020B0604030504040204" pitchFamily="50" charset="-128"/>
                        </a:rPr>
                        <a:t>大阪の</a:t>
                      </a:r>
                      <a:endParaRPr lang="en-US" altLang="ja-JP" sz="1050" u="none" strike="noStrike" dirty="0" smtClean="0">
                        <a:effectLst/>
                        <a:latin typeface="Meiryo UI" panose="020B0604030504040204" pitchFamily="50" charset="-128"/>
                        <a:ea typeface="Meiryo UI" panose="020B0604030504040204" pitchFamily="50" charset="-128"/>
                      </a:endParaRPr>
                    </a:p>
                    <a:p>
                      <a:pPr algn="l" fontAlgn="ctr">
                        <a:lnSpc>
                          <a:spcPts val="1200"/>
                        </a:lnSpc>
                        <a:spcBef>
                          <a:spcPts val="0"/>
                        </a:spcBef>
                      </a:pPr>
                      <a:r>
                        <a:rPr lang="ja-JP" altLang="en-US" sz="1050" b="0" i="0" u="none" strike="noStrike" dirty="0" smtClean="0">
                          <a:solidFill>
                            <a:schemeClr val="dk1"/>
                          </a:solidFill>
                          <a:effectLst/>
                          <a:latin typeface="Meiryo UI" panose="020B0604030504040204" pitchFamily="50" charset="-128"/>
                          <a:ea typeface="Meiryo UI" panose="020B0604030504040204" pitchFamily="50" charset="-128"/>
                        </a:rPr>
                        <a:t>国内評価</a:t>
                      </a:r>
                      <a:endParaRPr lang="ja-JP" altLang="en-US" sz="1050" b="0" i="0" u="none" strike="noStrike" dirty="0">
                        <a:solidFill>
                          <a:srgbClr val="000000"/>
                        </a:solidFill>
                        <a:effectLst/>
                        <a:latin typeface="Meiryo UI" panose="020B0604030504040204" pitchFamily="50" charset="-128"/>
                        <a:ea typeface="Meiryo UI" panose="020B0604030504040204" pitchFamily="50" charset="-128"/>
                      </a:endParaRPr>
                    </a:p>
                  </a:txBody>
                  <a:tcPr marL="72000" marR="3600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28575" cap="flat" cmpd="sng" algn="ctr">
                      <a:solidFill>
                        <a:schemeClr val="tx1">
                          <a:lumMod val="65000"/>
                          <a:lumOff val="35000"/>
                        </a:schemeClr>
                      </a:solidFill>
                      <a:prstDash val="solid"/>
                      <a:round/>
                      <a:headEnd type="none" w="med" len="med"/>
                      <a:tailEnd type="none" w="med" len="med"/>
                    </a:lnB>
                  </a:tcPr>
                </a:tc>
                <a:tc>
                  <a:txBody>
                    <a:bodyPr/>
                    <a:lstStyle/>
                    <a:p>
                      <a:pPr algn="ctr" fontAlgn="ctr">
                        <a:lnSpc>
                          <a:spcPts val="1300"/>
                        </a:lnSpc>
                        <a:spcBef>
                          <a:spcPts val="0"/>
                        </a:spcBef>
                      </a:pPr>
                      <a:r>
                        <a:rPr lang="en-US" altLang="ja-JP" sz="1200" b="0" i="0" u="none" strike="noStrike" smtClean="0">
                          <a:solidFill>
                            <a:srgbClr val="000000"/>
                          </a:solidFill>
                          <a:effectLst/>
                          <a:latin typeface="Meiryo UI" panose="020B0604030504040204" pitchFamily="50" charset="-128"/>
                          <a:ea typeface="Meiryo UI" panose="020B0604030504040204" pitchFamily="50" charset="-128"/>
                        </a:rPr>
                        <a:t>A</a:t>
                      </a:r>
                      <a:endParaRPr lang="ja-JP" altLang="en-US" sz="1200" b="0" i="0" u="none" strike="noStrike" dirty="0">
                        <a:solidFill>
                          <a:srgbClr val="000000"/>
                        </a:solidFill>
                        <a:effectLst/>
                        <a:latin typeface="Meiryo UI" panose="020B0604030504040204" pitchFamily="50" charset="-128"/>
                        <a:ea typeface="Meiryo UI" panose="020B0604030504040204" pitchFamily="50" charset="-128"/>
                      </a:endParaRPr>
                    </a:p>
                  </a:txBody>
                  <a:tcPr marL="36000" marR="3600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28575" cap="flat" cmpd="sng" algn="ctr">
                      <a:solidFill>
                        <a:schemeClr val="tx1">
                          <a:lumMod val="65000"/>
                          <a:lumOff val="35000"/>
                        </a:schemeClr>
                      </a:solidFill>
                      <a:prstDash val="solid"/>
                      <a:round/>
                      <a:headEnd type="none" w="med" len="med"/>
                      <a:tailEnd type="none" w="med" len="med"/>
                    </a:lnB>
                  </a:tcPr>
                </a:tc>
                <a:tc>
                  <a:txBody>
                    <a:bodyPr/>
                    <a:lstStyle/>
                    <a:p>
                      <a:pPr algn="l" fontAlgn="t">
                        <a:lnSpc>
                          <a:spcPts val="1200"/>
                        </a:lnSpc>
                        <a:spcBef>
                          <a:spcPts val="0"/>
                        </a:spcBef>
                      </a:pPr>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a:t>
                      </a:r>
                      <a:r>
                        <a:rPr lang="en-US" altLang="ja-JP" sz="1050" b="0" i="0" u="none" strike="noStrike" dirty="0" smtClean="0">
                          <a:solidFill>
                            <a:srgbClr val="000000"/>
                          </a:solidFill>
                          <a:effectLst/>
                          <a:latin typeface="Meiryo UI" panose="020B0604030504040204" pitchFamily="50" charset="-128"/>
                          <a:ea typeface="Meiryo UI" panose="020B0604030504040204" pitchFamily="50" charset="-128"/>
                        </a:rPr>
                        <a:t>A</a:t>
                      </a:r>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 世帯</a:t>
                      </a: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あたりの</a:t>
                      </a:r>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インターネットブロードバンド</a:t>
                      </a: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契約率</a:t>
                      </a:r>
                      <a:br>
                        <a:rPr lang="ja-JP" altLang="en-US" sz="1050" b="0" i="0" u="none" strike="noStrike" dirty="0">
                          <a:solidFill>
                            <a:srgbClr val="000000"/>
                          </a:solidFill>
                          <a:effectLst/>
                          <a:latin typeface="Meiryo UI" panose="020B0604030504040204" pitchFamily="50" charset="-128"/>
                          <a:ea typeface="Meiryo UI" panose="020B0604030504040204" pitchFamily="50" charset="-128"/>
                        </a:rPr>
                      </a:br>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a:t>
                      </a:r>
                      <a:r>
                        <a:rPr lang="en-US" altLang="ja-JP" sz="1050" b="0" i="0" u="none" strike="noStrike" dirty="0" smtClean="0">
                          <a:solidFill>
                            <a:srgbClr val="000000"/>
                          </a:solidFill>
                          <a:effectLst/>
                          <a:latin typeface="Meiryo UI" panose="020B0604030504040204" pitchFamily="50" charset="-128"/>
                          <a:ea typeface="Meiryo UI" panose="020B0604030504040204" pitchFamily="50" charset="-128"/>
                        </a:rPr>
                        <a:t>A</a:t>
                      </a:r>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 インターネット</a:t>
                      </a: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普及率</a:t>
                      </a:r>
                    </a:p>
                  </a:txBody>
                  <a:tcPr marL="72000" marR="3600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28575" cap="flat" cmpd="sng" algn="ctr">
                      <a:solidFill>
                        <a:schemeClr val="tx1">
                          <a:lumMod val="65000"/>
                          <a:lumOff val="35000"/>
                        </a:schemeClr>
                      </a:solidFill>
                      <a:prstDash val="solid"/>
                      <a:round/>
                      <a:headEnd type="none" w="med" len="med"/>
                      <a:tailEnd type="none" w="med" len="med"/>
                    </a:lnB>
                  </a:tcPr>
                </a:tc>
                <a:tc vMerge="1">
                  <a:txBody>
                    <a:bodyPr/>
                    <a:lstStyle/>
                    <a:p>
                      <a:endParaRPr kumimoji="1" lang="ja-JP" altLang="en-US"/>
                    </a:p>
                  </a:txBody>
                  <a:tcPr>
                    <a:lnL w="12700" cap="flat" cmpd="sng" algn="ctr">
                      <a:solidFill>
                        <a:schemeClr val="bg1">
                          <a:lumMod val="50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771120065"/>
                  </a:ext>
                </a:extLst>
              </a:tr>
            </a:tbl>
          </a:graphicData>
        </a:graphic>
      </p:graphicFrame>
    </p:spTree>
    <p:extLst>
      <p:ext uri="{BB962C8B-B14F-4D97-AF65-F5344CB8AC3E}">
        <p14:creationId xmlns:p14="http://schemas.microsoft.com/office/powerpoint/2010/main" val="129309598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正方形/長方形 5"/>
          <p:cNvSpPr/>
          <p:nvPr/>
        </p:nvSpPr>
        <p:spPr>
          <a:xfrm>
            <a:off x="-20847" y="0"/>
            <a:ext cx="9926847" cy="595250"/>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r>
              <a:rPr kumimoji="1" lang="en-US" altLang="ja-JP" sz="1984" b="1" dirty="0" smtClean="0">
                <a:latin typeface="Meiryo UI" panose="020B0604030504040204" pitchFamily="50" charset="-128"/>
                <a:ea typeface="Meiryo UI" panose="020B0604030504040204" pitchFamily="50" charset="-128"/>
              </a:rPr>
              <a:t> </a:t>
            </a:r>
            <a:r>
              <a:rPr kumimoji="1" lang="en-US" altLang="ja-JP" sz="1984" b="1" dirty="0">
                <a:latin typeface="Meiryo UI" panose="020B0604030504040204" pitchFamily="50" charset="-128"/>
                <a:ea typeface="Meiryo UI" panose="020B0604030504040204" pitchFamily="50" charset="-128"/>
              </a:rPr>
              <a:t>Ⅰ</a:t>
            </a:r>
            <a:r>
              <a:rPr kumimoji="1" lang="ja-JP" altLang="en-US" sz="1984" b="1" dirty="0" err="1" smtClean="0">
                <a:latin typeface="Meiryo UI" panose="020B0604030504040204" pitchFamily="50" charset="-128"/>
                <a:ea typeface="Meiryo UI" panose="020B0604030504040204" pitchFamily="50" charset="-128"/>
              </a:rPr>
              <a:t>．</a:t>
            </a:r>
            <a:r>
              <a:rPr kumimoji="1" lang="en-US" altLang="ja-JP" sz="1984" b="1" dirty="0" smtClean="0">
                <a:latin typeface="Meiryo UI" panose="020B0604030504040204" pitchFamily="50" charset="-128"/>
                <a:ea typeface="Meiryo UI" panose="020B0604030504040204" pitchFamily="50" charset="-128"/>
              </a:rPr>
              <a:t>SDGs17</a:t>
            </a:r>
            <a:r>
              <a:rPr kumimoji="1" lang="ja-JP" altLang="en-US" sz="1984" b="1" dirty="0" smtClean="0">
                <a:latin typeface="Meiryo UI" panose="020B0604030504040204" pitchFamily="50" charset="-128"/>
                <a:ea typeface="Meiryo UI" panose="020B0604030504040204" pitchFamily="50" charset="-128"/>
              </a:rPr>
              <a:t>ゴールの到達点　⑤</a:t>
            </a:r>
            <a:endParaRPr kumimoji="1" lang="en-US" altLang="ja-JP" sz="1984" b="1" dirty="0" smtClean="0">
              <a:latin typeface="Meiryo UI" panose="020B0604030504040204" pitchFamily="50" charset="-128"/>
              <a:ea typeface="Meiryo UI" panose="020B0604030504040204" pitchFamily="50" charset="-128"/>
            </a:endParaRPr>
          </a:p>
          <a:p>
            <a:r>
              <a:rPr kumimoji="1" lang="ja-JP" altLang="en-US" sz="1600" b="1" dirty="0" smtClean="0">
                <a:latin typeface="Meiryo UI" panose="020B0604030504040204" pitchFamily="50" charset="-128"/>
                <a:ea typeface="Meiryo UI" panose="020B0604030504040204" pitchFamily="50" charset="-128"/>
              </a:rPr>
              <a:t>　「</a:t>
            </a:r>
            <a:r>
              <a:rPr kumimoji="1" lang="ja-JP" altLang="en-US" sz="1600" b="1" dirty="0">
                <a:latin typeface="Meiryo UI" panose="020B0604030504040204" pitchFamily="50" charset="-128"/>
                <a:ea typeface="Meiryo UI" panose="020B0604030504040204" pitchFamily="50" charset="-128"/>
              </a:rPr>
              <a:t>一定</a:t>
            </a:r>
            <a:r>
              <a:rPr kumimoji="1" lang="ja-JP" altLang="en-US" sz="1600" b="1" dirty="0" smtClean="0">
                <a:latin typeface="Meiryo UI" panose="020B0604030504040204" pitchFamily="50" charset="-128"/>
                <a:ea typeface="Meiryo UI" panose="020B0604030504040204" pitchFamily="50" charset="-128"/>
              </a:rPr>
              <a:t>のまと</a:t>
            </a:r>
            <a:r>
              <a:rPr kumimoji="1" lang="ja-JP" altLang="en-US" sz="1600" b="1" dirty="0">
                <a:latin typeface="Meiryo UI" panose="020B0604030504040204" pitchFamily="50" charset="-128"/>
                <a:ea typeface="Meiryo UI" panose="020B0604030504040204" pitchFamily="50" charset="-128"/>
              </a:rPr>
              <a:t>め</a:t>
            </a:r>
            <a:r>
              <a:rPr kumimoji="1" lang="ja-JP" altLang="en-US" sz="1600" b="1" dirty="0" smtClean="0">
                <a:latin typeface="Meiryo UI" panose="020B0604030504040204" pitchFamily="50" charset="-128"/>
                <a:ea typeface="Meiryo UI" panose="020B0604030504040204" pitchFamily="50" charset="-128"/>
              </a:rPr>
              <a:t>（</a:t>
            </a:r>
            <a:r>
              <a:rPr kumimoji="1" lang="en-US" altLang="ja-JP" sz="1600" b="1" dirty="0" smtClean="0">
                <a:latin typeface="Meiryo UI" panose="020B0604030504040204" pitchFamily="50" charset="-128"/>
                <a:ea typeface="Meiryo UI" panose="020B0604030504040204" pitchFamily="50" charset="-128"/>
              </a:rPr>
              <a:t>2019.8</a:t>
            </a:r>
            <a:r>
              <a:rPr kumimoji="1" lang="ja-JP" altLang="en-US" sz="1600" b="1" dirty="0" smtClean="0">
                <a:latin typeface="Meiryo UI" panose="020B0604030504040204" pitchFamily="50" charset="-128"/>
                <a:ea typeface="Meiryo UI" panose="020B0604030504040204" pitchFamily="50" charset="-128"/>
              </a:rPr>
              <a:t>）」</a:t>
            </a:r>
            <a:endParaRPr kumimoji="1" lang="en-US" altLang="ja-JP" sz="2000" b="1" dirty="0">
              <a:latin typeface="Meiryo UI" panose="020B0604030504040204" pitchFamily="50" charset="-128"/>
              <a:ea typeface="Meiryo UI" panose="020B0604030504040204" pitchFamily="50" charset="-128"/>
            </a:endParaRPr>
          </a:p>
        </p:txBody>
      </p:sp>
      <p:sp>
        <p:nvSpPr>
          <p:cNvPr id="8" name="スライド番号プレースホルダー 1"/>
          <p:cNvSpPr>
            <a:spLocks noGrp="1"/>
          </p:cNvSpPr>
          <p:nvPr>
            <p:ph type="sldNum" sz="quarter" idx="12"/>
          </p:nvPr>
        </p:nvSpPr>
        <p:spPr>
          <a:xfrm>
            <a:off x="9075920" y="99208"/>
            <a:ext cx="682898" cy="396833"/>
          </a:xfrm>
        </p:spPr>
        <p:txBody>
          <a:bodyPr/>
          <a:lstStyle/>
          <a:p>
            <a:fld id="{E61EF540-5CB6-483A-A4DA-F9E60F8B4EFB}" type="slidenum">
              <a:rPr kumimoji="1" lang="ja-JP" altLang="en-US" smtClean="0"/>
              <a:t>10</a:t>
            </a:fld>
            <a:endParaRPr kumimoji="1" lang="ja-JP" altLang="en-US" dirty="0"/>
          </a:p>
        </p:txBody>
      </p:sp>
      <p:sp>
        <p:nvSpPr>
          <p:cNvPr id="11" name="正方形/長方形 10"/>
          <p:cNvSpPr/>
          <p:nvPr/>
        </p:nvSpPr>
        <p:spPr>
          <a:xfrm>
            <a:off x="616268" y="1289152"/>
            <a:ext cx="8801101" cy="5714830"/>
          </a:xfrm>
          <a:prstGeom prst="rect">
            <a:avLst/>
          </a:prstGeom>
          <a:solidFill>
            <a:schemeClr val="accent6">
              <a:lumMod val="20000"/>
              <a:lumOff val="80000"/>
            </a:schemeClr>
          </a:solidFill>
        </p:spPr>
        <p:style>
          <a:lnRef idx="1">
            <a:schemeClr val="accent6"/>
          </a:lnRef>
          <a:fillRef idx="2">
            <a:schemeClr val="accent6"/>
          </a:fillRef>
          <a:effectRef idx="1">
            <a:schemeClr val="accent6"/>
          </a:effectRef>
          <a:fontRef idx="minor">
            <a:schemeClr val="dk1"/>
          </a:fontRef>
        </p:style>
        <p:txBody>
          <a:bodyPr tIns="108000" rtlCol="0" anchor="ctr"/>
          <a:lstStyle/>
          <a:p>
            <a:pPr algn="ctr">
              <a:lnSpc>
                <a:spcPts val="1400"/>
              </a:lnSpc>
            </a:pPr>
            <a:endParaRPr kumimoji="1" lang="ja-JP" altLang="en-US" sz="1200"/>
          </a:p>
        </p:txBody>
      </p:sp>
      <p:sp>
        <p:nvSpPr>
          <p:cNvPr id="12" name="テキスト ボックス 11"/>
          <p:cNvSpPr txBox="1"/>
          <p:nvPr/>
        </p:nvSpPr>
        <p:spPr>
          <a:xfrm>
            <a:off x="934231" y="1649189"/>
            <a:ext cx="8016689" cy="5238357"/>
          </a:xfrm>
          <a:prstGeom prst="rect">
            <a:avLst/>
          </a:prstGeom>
          <a:noFill/>
        </p:spPr>
        <p:txBody>
          <a:bodyPr wrap="square" lIns="128016" tIns="64008" rIns="128016" bIns="64008" rtlCol="0">
            <a:spAutoFit/>
          </a:bodyPr>
          <a:lstStyle/>
          <a:p>
            <a:pPr marL="285750" indent="-285750">
              <a:lnSpc>
                <a:spcPct val="150000"/>
              </a:lnSpc>
              <a:spcBef>
                <a:spcPts val="600"/>
              </a:spcBef>
              <a:buFont typeface="Meiryo UI" panose="020B0604030504040204" pitchFamily="50" charset="-128"/>
              <a:buChar char="○"/>
            </a:pPr>
            <a:r>
              <a:rPr lang="ja-JP" altLang="en-US" sz="16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600" b="1" dirty="0">
                <a:latin typeface="Meiryo UI" panose="020B0604030504040204" pitchFamily="50" charset="-128"/>
                <a:ea typeface="Meiryo UI" panose="020B0604030504040204" pitchFamily="50" charset="-128"/>
                <a:cs typeface="Meiryo UI" panose="020B0604030504040204" pitchFamily="50" charset="-128"/>
              </a:rPr>
              <a:t>1  </a:t>
            </a:r>
            <a:r>
              <a:rPr lang="ja-JP" altLang="en-US" sz="1600" b="1" dirty="0">
                <a:latin typeface="Meiryo UI" panose="020B0604030504040204" pitchFamily="50" charset="-128"/>
                <a:ea typeface="Meiryo UI" panose="020B0604030504040204" pitchFamily="50" charset="-128"/>
                <a:cs typeface="Meiryo UI" panose="020B0604030504040204" pitchFamily="50" charset="-128"/>
              </a:rPr>
              <a:t>貧困</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」や「</a:t>
            </a:r>
            <a:r>
              <a:rPr lang="en-US" altLang="ja-JP" sz="1600" b="1" dirty="0">
                <a:latin typeface="Meiryo UI" panose="020B0604030504040204" pitchFamily="50" charset="-128"/>
                <a:ea typeface="Meiryo UI" panose="020B0604030504040204" pitchFamily="50" charset="-128"/>
                <a:cs typeface="Meiryo UI" panose="020B0604030504040204" pitchFamily="50" charset="-128"/>
              </a:rPr>
              <a:t>3 </a:t>
            </a:r>
            <a:r>
              <a:rPr lang="ja-JP" altLang="en-US" sz="1600" b="1" dirty="0">
                <a:latin typeface="Meiryo UI" panose="020B0604030504040204" pitchFamily="50" charset="-128"/>
                <a:ea typeface="Meiryo UI" panose="020B0604030504040204" pitchFamily="50" charset="-128"/>
                <a:cs typeface="Meiryo UI" panose="020B0604030504040204" pitchFamily="50" charset="-128"/>
              </a:rPr>
              <a:t>健康と福祉</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600" b="1" dirty="0">
                <a:latin typeface="Meiryo UI" panose="020B0604030504040204" pitchFamily="50" charset="-128"/>
                <a:ea typeface="Meiryo UI" panose="020B0604030504040204" pitchFamily="50" charset="-128"/>
                <a:cs typeface="Meiryo UI" panose="020B0604030504040204" pitchFamily="50" charset="-128"/>
              </a:rPr>
              <a:t>4 </a:t>
            </a:r>
            <a:r>
              <a:rPr lang="ja-JP" altLang="en-US" sz="1600" b="1" dirty="0">
                <a:latin typeface="Meiryo UI" panose="020B0604030504040204" pitchFamily="50" charset="-128"/>
                <a:ea typeface="Meiryo UI" panose="020B0604030504040204" pitchFamily="50" charset="-128"/>
                <a:cs typeface="Meiryo UI" panose="020B0604030504040204" pitchFamily="50" charset="-128"/>
              </a:rPr>
              <a:t>教育</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600" b="1" dirty="0">
                <a:latin typeface="Meiryo UI" panose="020B0604030504040204" pitchFamily="50" charset="-128"/>
                <a:ea typeface="Meiryo UI" panose="020B0604030504040204" pitchFamily="50" charset="-128"/>
                <a:cs typeface="Meiryo UI" panose="020B0604030504040204" pitchFamily="50" charset="-128"/>
              </a:rPr>
              <a:t>16 </a:t>
            </a:r>
            <a:r>
              <a:rPr lang="ja-JP" altLang="en-US" sz="1600" b="1" dirty="0">
                <a:latin typeface="Meiryo UI" panose="020B0604030504040204" pitchFamily="50" charset="-128"/>
                <a:ea typeface="Meiryo UI" panose="020B0604030504040204" pitchFamily="50" charset="-128"/>
                <a:cs typeface="Meiryo UI" panose="020B0604030504040204" pitchFamily="50" charset="-128"/>
              </a:rPr>
              <a:t>平和</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」に</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ついて</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は、誰一人取り残さないという</a:t>
            </a:r>
            <a:r>
              <a:rPr lang="en-US" altLang="ja-JP" sz="1600" dirty="0" smtClean="0">
                <a:latin typeface="Meiryo UI" panose="020B0604030504040204" pitchFamily="50" charset="-128"/>
                <a:ea typeface="Meiryo UI" panose="020B0604030504040204" pitchFamily="50" charset="-128"/>
                <a:cs typeface="Meiryo UI" panose="020B0604030504040204" pitchFamily="50" charset="-128"/>
              </a:rPr>
              <a:t>SDGs</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の理念や、大阪・関西万博のテーマである「いのち輝く未来社会のデザイン」の実現に不可欠となる府民の“いのち”や暮らし、また、子どもや孫など、将来の世代に関わるゴールとして、</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優先的</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に取組むべき課題が多いと言えるのではないか。</a:t>
            </a:r>
            <a:endParaRPr lang="en-US" altLang="ja-JP" sz="1600" dirty="0" smtClean="0">
              <a:latin typeface="Meiryo UI" panose="020B0604030504040204" pitchFamily="50" charset="-128"/>
              <a:ea typeface="Meiryo UI" panose="020B0604030504040204" pitchFamily="50" charset="-128"/>
              <a:cs typeface="Meiryo UI" panose="020B0604030504040204" pitchFamily="50" charset="-128"/>
            </a:endParaRPr>
          </a:p>
          <a:p>
            <a:pPr marL="285750" indent="-285750">
              <a:lnSpc>
                <a:spcPct val="150000"/>
              </a:lnSpc>
              <a:spcBef>
                <a:spcPts val="600"/>
              </a:spcBef>
              <a:buFont typeface="Meiryo UI" panose="020B0604030504040204" pitchFamily="50" charset="-128"/>
              <a:buChar char="○"/>
            </a:pPr>
            <a:endParaRPr lang="en-US" altLang="ja-JP" sz="1600" dirty="0">
              <a:latin typeface="Meiryo UI" panose="020B0604030504040204" pitchFamily="50" charset="-128"/>
              <a:ea typeface="Meiryo UI" panose="020B0604030504040204" pitchFamily="50" charset="-128"/>
              <a:cs typeface="Meiryo UI" panose="020B0604030504040204" pitchFamily="50" charset="-128"/>
            </a:endParaRPr>
          </a:p>
          <a:p>
            <a:pPr marL="285750" indent="-285750">
              <a:lnSpc>
                <a:spcPct val="150000"/>
              </a:lnSpc>
              <a:spcBef>
                <a:spcPts val="600"/>
              </a:spcBef>
              <a:buFont typeface="Meiryo UI" panose="020B0604030504040204" pitchFamily="50" charset="-128"/>
              <a:buChar char="○"/>
            </a:pP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持続可能な社会を未来に受け継ぐ基盤となる環境関連のゴールを集約できる「</a:t>
            </a:r>
            <a:r>
              <a:rPr lang="en-US" altLang="ja-JP" sz="1600" b="1" dirty="0" smtClean="0">
                <a:latin typeface="Meiryo UI" panose="020B0604030504040204" pitchFamily="50" charset="-128"/>
                <a:ea typeface="Meiryo UI" panose="020B0604030504040204" pitchFamily="50" charset="-128"/>
                <a:cs typeface="Meiryo UI" panose="020B0604030504040204" pitchFamily="50" charset="-128"/>
              </a:rPr>
              <a:t>12 </a:t>
            </a:r>
            <a:r>
              <a:rPr lang="ja-JP" altLang="en-US" sz="1600" b="1" dirty="0" smtClean="0">
                <a:latin typeface="Meiryo UI" panose="020B0604030504040204" pitchFamily="50" charset="-128"/>
                <a:ea typeface="Meiryo UI" panose="020B0604030504040204" pitchFamily="50" charset="-128"/>
                <a:cs typeface="Meiryo UI" panose="020B0604030504040204" pitchFamily="50" charset="-128"/>
              </a:rPr>
              <a:t>持続</a:t>
            </a:r>
            <a:r>
              <a:rPr lang="ja-JP" altLang="en-US" sz="1600" b="1" dirty="0">
                <a:latin typeface="Meiryo UI" panose="020B0604030504040204" pitchFamily="50" charset="-128"/>
                <a:ea typeface="Meiryo UI" panose="020B0604030504040204" pitchFamily="50" charset="-128"/>
                <a:cs typeface="Meiryo UI" panose="020B0604030504040204" pitchFamily="50" charset="-128"/>
              </a:rPr>
              <a:t>可能な生産と</a:t>
            </a:r>
            <a:r>
              <a:rPr lang="ja-JP" altLang="en-US" sz="1600" b="1" dirty="0" smtClean="0">
                <a:latin typeface="Meiryo UI" panose="020B0604030504040204" pitchFamily="50" charset="-128"/>
                <a:ea typeface="Meiryo UI" panose="020B0604030504040204" pitchFamily="50" charset="-128"/>
                <a:cs typeface="Meiryo UI" panose="020B0604030504040204" pitchFamily="50" charset="-128"/>
              </a:rPr>
              <a:t>消費</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が</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国際的</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に</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も国内的にも評価が低いことに関しては、「</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大阪ブルー・オーシャン・ビジョン</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」などの</a:t>
            </a:r>
            <a:r>
              <a:rPr lang="en-US" altLang="ja-JP" sz="1600" dirty="0" smtClean="0">
                <a:latin typeface="Meiryo UI" panose="020B0604030504040204" pitchFamily="50" charset="-128"/>
                <a:ea typeface="Meiryo UI" panose="020B0604030504040204" pitchFamily="50" charset="-128"/>
                <a:cs typeface="Meiryo UI" panose="020B0604030504040204" pitchFamily="50" charset="-128"/>
              </a:rPr>
              <a:t>G20</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大阪サミットのレガシーを未来に生かすという観点から、取組むべき課題があると考えられるのではない</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か</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a:t>
            </a:r>
            <a:endParaRPr lang="en-US" altLang="ja-JP" sz="1600" dirty="0" smtClean="0">
              <a:latin typeface="Meiryo UI" panose="020B0604030504040204" pitchFamily="50" charset="-128"/>
              <a:ea typeface="Meiryo UI" panose="020B0604030504040204" pitchFamily="50" charset="-128"/>
              <a:cs typeface="Meiryo UI" panose="020B0604030504040204" pitchFamily="50" charset="-128"/>
            </a:endParaRPr>
          </a:p>
          <a:p>
            <a:pPr>
              <a:lnSpc>
                <a:spcPct val="150000"/>
              </a:lnSpc>
              <a:spcBef>
                <a:spcPts val="600"/>
              </a:spcBef>
            </a:pPr>
            <a:endParaRPr lang="en-US" altLang="ja-JP" sz="1600" dirty="0" smtClean="0">
              <a:latin typeface="Meiryo UI" panose="020B0604030504040204" pitchFamily="50" charset="-128"/>
              <a:ea typeface="Meiryo UI" panose="020B0604030504040204" pitchFamily="50" charset="-128"/>
              <a:cs typeface="Meiryo UI" panose="020B0604030504040204" pitchFamily="50" charset="-128"/>
            </a:endParaRPr>
          </a:p>
          <a:p>
            <a:pPr marL="285750" indent="-285750">
              <a:lnSpc>
                <a:spcPct val="150000"/>
              </a:lnSpc>
              <a:spcBef>
                <a:spcPts val="600"/>
              </a:spcBef>
              <a:buFont typeface="Meiryo UI" panose="020B0604030504040204" pitchFamily="50" charset="-128"/>
              <a:buChar char="○"/>
            </a:pP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これらの課題には、他の全てのゴールや自治体の様々な役割を包摂する「</a:t>
            </a:r>
            <a:r>
              <a:rPr lang="en-US" altLang="ja-JP" sz="1600" dirty="0">
                <a:latin typeface="Meiryo UI" panose="020B0604030504040204" pitchFamily="50" charset="-128"/>
                <a:ea typeface="Meiryo UI" panose="020B0604030504040204" pitchFamily="50" charset="-128"/>
                <a:cs typeface="Meiryo UI" panose="020B0604030504040204" pitchFamily="50" charset="-128"/>
              </a:rPr>
              <a:t>11 </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持続可能な都市</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」に関する取り組みや、 </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600" dirty="0">
                <a:latin typeface="Meiryo UI" panose="020B0604030504040204" pitchFamily="50" charset="-128"/>
                <a:ea typeface="Meiryo UI" panose="020B0604030504040204" pitchFamily="50" charset="-128"/>
                <a:cs typeface="Meiryo UI" panose="020B0604030504040204" pitchFamily="50" charset="-128"/>
              </a:rPr>
              <a:t>8 </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経済成長と雇用」、「</a:t>
            </a:r>
            <a:r>
              <a:rPr lang="en-US" altLang="ja-JP" sz="1600" dirty="0">
                <a:latin typeface="Meiryo UI" panose="020B0604030504040204" pitchFamily="50" charset="-128"/>
                <a:ea typeface="Meiryo UI" panose="020B0604030504040204" pitchFamily="50" charset="-128"/>
                <a:cs typeface="Meiryo UI" panose="020B0604030504040204" pitchFamily="50" charset="-128"/>
              </a:rPr>
              <a:t>9 </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インフラ・産業化・イノベーション」</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など国際的</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にも</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国内的にも評価が高いゴール</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の強みを</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活かすことが重要ではないか。</a:t>
            </a:r>
            <a:endParaRPr lang="en-US" altLang="ja-JP" sz="1600" dirty="0" smtClean="0">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209165524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13590560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正方形/長方形 9"/>
          <p:cNvSpPr/>
          <p:nvPr/>
        </p:nvSpPr>
        <p:spPr>
          <a:xfrm>
            <a:off x="-20847" y="0"/>
            <a:ext cx="9926847" cy="595250"/>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r>
              <a:rPr kumimoji="1" lang="ja-JP" altLang="en-US" sz="2000" b="1" dirty="0" smtClean="0">
                <a:latin typeface="Meiryo UI" panose="020B0604030504040204" pitchFamily="50" charset="-128"/>
                <a:ea typeface="Meiryo UI" panose="020B0604030504040204" pitchFamily="50" charset="-128"/>
              </a:rPr>
              <a:t> </a:t>
            </a:r>
            <a:r>
              <a:rPr kumimoji="1" lang="en-US" altLang="ja-JP" sz="2000" b="1" dirty="0">
                <a:latin typeface="Meiryo UI" panose="020B0604030504040204" pitchFamily="50" charset="-128"/>
                <a:ea typeface="Meiryo UI" panose="020B0604030504040204" pitchFamily="50" charset="-128"/>
              </a:rPr>
              <a:t>Ⅱ</a:t>
            </a:r>
            <a:r>
              <a:rPr kumimoji="1" lang="ja-JP" altLang="en-US" sz="2000" b="1" dirty="0" err="1" smtClean="0">
                <a:latin typeface="Meiryo UI" panose="020B0604030504040204" pitchFamily="50" charset="-128"/>
                <a:ea typeface="Meiryo UI" panose="020B0604030504040204" pitchFamily="50" charset="-128"/>
              </a:rPr>
              <a:t>．</a:t>
            </a:r>
            <a:r>
              <a:rPr kumimoji="1" lang="ja-JP" altLang="en-US" sz="2000" b="1" dirty="0" smtClean="0">
                <a:latin typeface="Meiryo UI" panose="020B0604030504040204" pitchFamily="50" charset="-128"/>
                <a:ea typeface="Meiryo UI" panose="020B0604030504040204" pitchFamily="50" charset="-128"/>
              </a:rPr>
              <a:t>府</a:t>
            </a:r>
            <a:r>
              <a:rPr kumimoji="1" lang="ja-JP" altLang="en-US" sz="2000" b="1" dirty="0">
                <a:latin typeface="Meiryo UI" panose="020B0604030504040204" pitchFamily="50" charset="-128"/>
                <a:ea typeface="Meiryo UI" panose="020B0604030504040204" pitchFamily="50" charset="-128"/>
              </a:rPr>
              <a:t>の</a:t>
            </a:r>
            <a:r>
              <a:rPr kumimoji="1" lang="ja-JP" altLang="en-US" sz="2000" b="1" dirty="0" smtClean="0">
                <a:latin typeface="Meiryo UI" panose="020B0604030504040204" pitchFamily="50" charset="-128"/>
                <a:ea typeface="Meiryo UI" panose="020B0604030504040204" pitchFamily="50" charset="-128"/>
              </a:rPr>
              <a:t>施策との整合性　①</a:t>
            </a:r>
            <a:endParaRPr kumimoji="1" lang="en-US" altLang="ja-JP" sz="2000" b="1" dirty="0" smtClean="0">
              <a:latin typeface="Meiryo UI" panose="020B0604030504040204" pitchFamily="50" charset="-128"/>
              <a:ea typeface="Meiryo UI" panose="020B0604030504040204" pitchFamily="50" charset="-128"/>
            </a:endParaRPr>
          </a:p>
          <a:p>
            <a:r>
              <a:rPr kumimoji="1" lang="ja-JP" altLang="en-US" sz="1600" b="1" dirty="0">
                <a:latin typeface="Meiryo UI" panose="020B0604030504040204" pitchFamily="50" charset="-128"/>
                <a:ea typeface="Meiryo UI" panose="020B0604030504040204" pitchFamily="50" charset="-128"/>
              </a:rPr>
              <a:t>　</a:t>
            </a:r>
            <a:r>
              <a:rPr kumimoji="1" lang="ja-JP" altLang="en-US" sz="1600" b="1" dirty="0" smtClean="0">
                <a:latin typeface="Meiryo UI" panose="020B0604030504040204" pitchFamily="50" charset="-128"/>
                <a:ea typeface="Meiryo UI" panose="020B0604030504040204" pitchFamily="50" charset="-128"/>
              </a:rPr>
              <a:t>「大阪・関西万博の概要」</a:t>
            </a:r>
            <a:endParaRPr kumimoji="1" lang="en-US" altLang="ja-JP" sz="1600" b="1" dirty="0">
              <a:latin typeface="Meiryo UI" panose="020B0604030504040204" pitchFamily="50" charset="-128"/>
              <a:ea typeface="Meiryo UI" panose="020B0604030504040204" pitchFamily="50" charset="-128"/>
            </a:endParaRPr>
          </a:p>
        </p:txBody>
      </p:sp>
      <p:pic>
        <p:nvPicPr>
          <p:cNvPr id="9" name="図 8"/>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797381" y="1494153"/>
            <a:ext cx="3059108" cy="2285684"/>
          </a:xfrm>
          <a:prstGeom prst="rect">
            <a:avLst/>
          </a:prstGeom>
        </p:spPr>
      </p:pic>
      <p:sp>
        <p:nvSpPr>
          <p:cNvPr id="6" name="テキスト ボックス 5"/>
          <p:cNvSpPr txBox="1"/>
          <p:nvPr/>
        </p:nvSpPr>
        <p:spPr>
          <a:xfrm>
            <a:off x="-185667" y="835732"/>
            <a:ext cx="7142028" cy="6584482"/>
          </a:xfrm>
          <a:prstGeom prst="rect">
            <a:avLst/>
          </a:prstGeom>
          <a:noFill/>
          <a:ln>
            <a:noFill/>
          </a:ln>
        </p:spPr>
        <p:txBody>
          <a:bodyPr wrap="square" lIns="266658" tIns="152376" rIns="89301" bIns="44651" rtlCol="0">
            <a:spAutoFit/>
          </a:bodyPr>
          <a:lstStyle/>
          <a:p>
            <a:pPr>
              <a:spcBef>
                <a:spcPts val="1270"/>
              </a:spcBef>
            </a:pPr>
            <a:r>
              <a:rPr lang="ja-JP" altLang="en-US" sz="2116" b="1" dirty="0">
                <a:latin typeface="Meiryo UI" panose="020B0604030504040204" pitchFamily="50" charset="-128"/>
                <a:ea typeface="Meiryo UI" panose="020B0604030504040204" pitchFamily="50" charset="-128"/>
                <a:cs typeface="Meiryo UI" panose="020B0604030504040204" pitchFamily="50" charset="-128"/>
              </a:rPr>
              <a:t>◆テーマ：いのち輝く未来社会のデザイン</a:t>
            </a:r>
            <a:endParaRPr lang="en-US" altLang="ja-JP" sz="2116" b="1"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2116" b="1" dirty="0">
                <a:latin typeface="Meiryo UI" panose="020B0604030504040204" pitchFamily="50" charset="-128"/>
                <a:ea typeface="Meiryo UI" panose="020B0604030504040204" pitchFamily="50" charset="-128"/>
                <a:cs typeface="Meiryo UI" panose="020B0604030504040204" pitchFamily="50" charset="-128"/>
              </a:rPr>
              <a:t>　</a:t>
            </a:r>
            <a:r>
              <a:rPr lang="ja-JP" altLang="en-US" sz="1693" b="1" dirty="0">
                <a:latin typeface="Meiryo UI" panose="020B0604030504040204" pitchFamily="50" charset="-128"/>
                <a:ea typeface="Meiryo UI" panose="020B0604030504040204" pitchFamily="50" charset="-128"/>
                <a:cs typeface="Meiryo UI" panose="020B0604030504040204" pitchFamily="50" charset="-128"/>
              </a:rPr>
              <a:t> 　　　　　　 </a:t>
            </a:r>
            <a:r>
              <a:rPr lang="en-US" altLang="ja-JP" sz="1693" dirty="0">
                <a:latin typeface="Meiryo UI" panose="020B0604030504040204" pitchFamily="50" charset="-128"/>
                <a:ea typeface="Meiryo UI" panose="020B0604030504040204" pitchFamily="50" charset="-128"/>
                <a:cs typeface="Meiryo UI" panose="020B0604030504040204" pitchFamily="50" charset="-128"/>
              </a:rPr>
              <a:t>“Designing Future Society for Our Lives</a:t>
            </a:r>
            <a:r>
              <a:rPr lang="en-US" altLang="ja-JP" sz="1693" dirty="0" smtClean="0">
                <a:latin typeface="Meiryo UI" panose="020B0604030504040204" pitchFamily="50" charset="-128"/>
                <a:ea typeface="Meiryo UI" panose="020B0604030504040204" pitchFamily="50" charset="-128"/>
                <a:cs typeface="Meiryo UI" panose="020B0604030504040204" pitchFamily="50" charset="-128"/>
              </a:rPr>
              <a:t>”</a:t>
            </a:r>
          </a:p>
          <a:p>
            <a:endParaRPr lang="en-US" altLang="ja-JP" sz="1693"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2116" b="1" dirty="0">
                <a:latin typeface="Meiryo UI" panose="020B0604030504040204" pitchFamily="50" charset="-128"/>
                <a:ea typeface="Meiryo UI" panose="020B0604030504040204" pitchFamily="50" charset="-128"/>
                <a:cs typeface="Meiryo UI" panose="020B0604030504040204" pitchFamily="50" charset="-128"/>
              </a:rPr>
              <a:t>◆サブテーマ：</a:t>
            </a:r>
            <a:r>
              <a:rPr lang="en-US" altLang="ja-JP" sz="2116" b="1" dirty="0">
                <a:latin typeface="Meiryo UI" panose="020B0604030504040204" pitchFamily="50" charset="-128"/>
                <a:ea typeface="Meiryo UI" panose="020B0604030504040204" pitchFamily="50" charset="-128"/>
                <a:cs typeface="Meiryo UI" panose="020B0604030504040204" pitchFamily="50" charset="-128"/>
              </a:rPr>
              <a:t>	</a:t>
            </a:r>
            <a:r>
              <a:rPr lang="en-US" altLang="ja-JP" sz="1905" b="1" dirty="0">
                <a:latin typeface="Meiryo UI" panose="020B0604030504040204" pitchFamily="50" charset="-128"/>
                <a:ea typeface="Meiryo UI" panose="020B0604030504040204" pitchFamily="50" charset="-128"/>
                <a:cs typeface="Meiryo UI" panose="020B0604030504040204" pitchFamily="50" charset="-128"/>
              </a:rPr>
              <a:t>Saving Lives </a:t>
            </a:r>
            <a:r>
              <a:rPr lang="ja-JP" altLang="en-US" sz="1905" b="1" dirty="0">
                <a:latin typeface="Meiryo UI" panose="020B0604030504040204" pitchFamily="50" charset="-128"/>
                <a:ea typeface="Meiryo UI" panose="020B0604030504040204" pitchFamily="50" charset="-128"/>
                <a:cs typeface="Meiryo UI" panose="020B0604030504040204" pitchFamily="50" charset="-128"/>
              </a:rPr>
              <a:t>（いのちを救う）</a:t>
            </a:r>
          </a:p>
          <a:p>
            <a:r>
              <a:rPr lang="en-US" altLang="ja-JP" sz="1905" b="1" dirty="0">
                <a:latin typeface="Meiryo UI" panose="020B0604030504040204" pitchFamily="50" charset="-128"/>
                <a:ea typeface="Meiryo UI" panose="020B0604030504040204" pitchFamily="50" charset="-128"/>
                <a:cs typeface="Meiryo UI" panose="020B0604030504040204" pitchFamily="50" charset="-128"/>
              </a:rPr>
              <a:t>		</a:t>
            </a:r>
            <a:r>
              <a:rPr lang="en-US" altLang="ja-JP" sz="1905" b="1" dirty="0" smtClean="0">
                <a:latin typeface="Meiryo UI" panose="020B0604030504040204" pitchFamily="50" charset="-128"/>
                <a:ea typeface="Meiryo UI" panose="020B0604030504040204" pitchFamily="50" charset="-128"/>
                <a:cs typeface="Meiryo UI" panose="020B0604030504040204" pitchFamily="50" charset="-128"/>
              </a:rPr>
              <a:t>		Empowering </a:t>
            </a:r>
            <a:r>
              <a:rPr lang="en-US" altLang="ja-JP" sz="1905" b="1" dirty="0">
                <a:latin typeface="Meiryo UI" panose="020B0604030504040204" pitchFamily="50" charset="-128"/>
                <a:ea typeface="Meiryo UI" panose="020B0604030504040204" pitchFamily="50" charset="-128"/>
                <a:cs typeface="Meiryo UI" panose="020B0604030504040204" pitchFamily="50" charset="-128"/>
              </a:rPr>
              <a:t>Lives </a:t>
            </a:r>
            <a:r>
              <a:rPr lang="ja-JP" altLang="en-US" sz="1905" b="1" dirty="0">
                <a:latin typeface="Meiryo UI" panose="020B0604030504040204" pitchFamily="50" charset="-128"/>
                <a:ea typeface="Meiryo UI" panose="020B0604030504040204" pitchFamily="50" charset="-128"/>
                <a:cs typeface="Meiryo UI" panose="020B0604030504040204" pitchFamily="50" charset="-128"/>
              </a:rPr>
              <a:t>（いのちに力を与える）</a:t>
            </a:r>
          </a:p>
          <a:p>
            <a:r>
              <a:rPr lang="en-US" altLang="ja-JP" sz="1905" b="1" dirty="0">
                <a:latin typeface="Meiryo UI" panose="020B0604030504040204" pitchFamily="50" charset="-128"/>
                <a:ea typeface="Meiryo UI" panose="020B0604030504040204" pitchFamily="50" charset="-128"/>
                <a:cs typeface="Meiryo UI" panose="020B0604030504040204" pitchFamily="50" charset="-128"/>
              </a:rPr>
              <a:t>		</a:t>
            </a:r>
            <a:r>
              <a:rPr lang="en-US" altLang="ja-JP" sz="1905" b="1" dirty="0" smtClean="0">
                <a:latin typeface="Meiryo UI" panose="020B0604030504040204" pitchFamily="50" charset="-128"/>
                <a:ea typeface="Meiryo UI" panose="020B0604030504040204" pitchFamily="50" charset="-128"/>
                <a:cs typeface="Meiryo UI" panose="020B0604030504040204" pitchFamily="50" charset="-128"/>
              </a:rPr>
              <a:t>		Connecting </a:t>
            </a:r>
            <a:r>
              <a:rPr lang="en-US" altLang="ja-JP" sz="1905" b="1" dirty="0">
                <a:latin typeface="Meiryo UI" panose="020B0604030504040204" pitchFamily="50" charset="-128"/>
                <a:ea typeface="Meiryo UI" panose="020B0604030504040204" pitchFamily="50" charset="-128"/>
                <a:cs typeface="Meiryo UI" panose="020B0604030504040204" pitchFamily="50" charset="-128"/>
              </a:rPr>
              <a:t>Lives </a:t>
            </a:r>
            <a:r>
              <a:rPr lang="ja-JP" altLang="en-US" sz="1905" b="1" dirty="0">
                <a:latin typeface="Meiryo UI" panose="020B0604030504040204" pitchFamily="50" charset="-128"/>
                <a:ea typeface="Meiryo UI" panose="020B0604030504040204" pitchFamily="50" charset="-128"/>
                <a:cs typeface="Meiryo UI" panose="020B0604030504040204" pitchFamily="50" charset="-128"/>
              </a:rPr>
              <a:t>（いのちをつなぐ）</a:t>
            </a:r>
          </a:p>
          <a:p>
            <a:pPr>
              <a:spcBef>
                <a:spcPts val="3175"/>
              </a:spcBef>
            </a:pPr>
            <a:r>
              <a:rPr lang="ja-JP" altLang="en-US" sz="2116" b="1" dirty="0">
                <a:latin typeface="Meiryo UI" panose="020B0604030504040204" pitchFamily="50" charset="-128"/>
                <a:ea typeface="Meiryo UI" panose="020B0604030504040204" pitchFamily="50" charset="-128"/>
                <a:cs typeface="Meiryo UI" panose="020B0604030504040204" pitchFamily="50" charset="-128"/>
              </a:rPr>
              <a:t>◆コンセプト　：未来社会の実験場</a:t>
            </a:r>
            <a:r>
              <a:rPr lang="ja-JP" altLang="en-US" sz="1905" dirty="0">
                <a:latin typeface="Meiryo UI" panose="020B0604030504040204" pitchFamily="50" charset="-128"/>
                <a:ea typeface="Meiryo UI" panose="020B0604030504040204" pitchFamily="50" charset="-128"/>
                <a:cs typeface="Meiryo UI" panose="020B0604030504040204" pitchFamily="50" charset="-128"/>
              </a:rPr>
              <a:t>「</a:t>
            </a:r>
            <a:r>
              <a:rPr lang="en-US" altLang="ja-JP" sz="1905" dirty="0">
                <a:latin typeface="Meiryo UI" panose="020B0604030504040204" pitchFamily="50" charset="-128"/>
                <a:ea typeface="Meiryo UI" panose="020B0604030504040204" pitchFamily="50" charset="-128"/>
                <a:cs typeface="Meiryo UI" panose="020B0604030504040204" pitchFamily="50" charset="-128"/>
              </a:rPr>
              <a:t>People’s Living Lab</a:t>
            </a:r>
            <a:r>
              <a:rPr lang="ja-JP" altLang="en-US" sz="1905" dirty="0">
                <a:latin typeface="Meiryo UI" panose="020B0604030504040204" pitchFamily="50" charset="-128"/>
                <a:ea typeface="Meiryo UI" panose="020B0604030504040204" pitchFamily="50" charset="-128"/>
                <a:cs typeface="Meiryo UI" panose="020B0604030504040204" pitchFamily="50" charset="-128"/>
              </a:rPr>
              <a:t>」</a:t>
            </a:r>
            <a:endParaRPr lang="en-US" altLang="ja-JP" sz="2116" dirty="0">
              <a:latin typeface="Meiryo UI" panose="020B0604030504040204" pitchFamily="50" charset="-128"/>
              <a:ea typeface="Meiryo UI" panose="020B0604030504040204" pitchFamily="50" charset="-128"/>
              <a:cs typeface="Meiryo UI" panose="020B0604030504040204" pitchFamily="50" charset="-128"/>
            </a:endParaRPr>
          </a:p>
          <a:p>
            <a:pPr marL="1794125" indent="-1794125">
              <a:spcBef>
                <a:spcPts val="3175"/>
              </a:spcBef>
            </a:pPr>
            <a:r>
              <a:rPr lang="ja-JP" altLang="en-US" sz="2116" b="1" dirty="0">
                <a:latin typeface="Meiryo UI" panose="020B0604030504040204" pitchFamily="50" charset="-128"/>
                <a:ea typeface="Meiryo UI" panose="020B0604030504040204" pitchFamily="50" charset="-128"/>
                <a:cs typeface="Meiryo UI" panose="020B0604030504040204" pitchFamily="50" charset="-128"/>
              </a:rPr>
              <a:t>◆開催期間　：</a:t>
            </a:r>
            <a:r>
              <a:rPr lang="ja-JP" altLang="en-US" sz="2116" dirty="0">
                <a:latin typeface="Meiryo UI" panose="020B0604030504040204" pitchFamily="50" charset="-128"/>
                <a:ea typeface="Meiryo UI" panose="020B0604030504040204" pitchFamily="50" charset="-128"/>
                <a:cs typeface="Meiryo UI" panose="020B0604030504040204" pitchFamily="50" charset="-128"/>
              </a:rPr>
              <a:t> 当初想定の</a:t>
            </a:r>
            <a:r>
              <a:rPr lang="en-US" altLang="ja-JP" sz="2116" dirty="0">
                <a:latin typeface="Meiryo UI" panose="020B0604030504040204" pitchFamily="50" charset="-128"/>
                <a:ea typeface="Meiryo UI" panose="020B0604030504040204" pitchFamily="50" charset="-128"/>
                <a:cs typeface="Meiryo UI" panose="020B0604030504040204" pitchFamily="50" charset="-128"/>
              </a:rPr>
              <a:t>2025</a:t>
            </a:r>
            <a:r>
              <a:rPr lang="ja-JP" altLang="en-US" sz="2116" dirty="0">
                <a:latin typeface="Meiryo UI" panose="020B0604030504040204" pitchFamily="50" charset="-128"/>
                <a:ea typeface="Meiryo UI" panose="020B0604030504040204" pitchFamily="50" charset="-128"/>
                <a:cs typeface="Meiryo UI" panose="020B0604030504040204" pitchFamily="50" charset="-128"/>
              </a:rPr>
              <a:t>年５月３日～</a:t>
            </a:r>
            <a:r>
              <a:rPr lang="en-US" altLang="ja-JP" sz="2116" dirty="0">
                <a:latin typeface="Meiryo UI" panose="020B0604030504040204" pitchFamily="50" charset="-128"/>
                <a:ea typeface="Meiryo UI" panose="020B0604030504040204" pitchFamily="50" charset="-128"/>
                <a:cs typeface="Meiryo UI" panose="020B0604030504040204" pitchFamily="50" charset="-128"/>
              </a:rPr>
              <a:t>11</a:t>
            </a:r>
            <a:r>
              <a:rPr lang="ja-JP" altLang="en-US" sz="2116" dirty="0">
                <a:latin typeface="Meiryo UI" panose="020B0604030504040204" pitchFamily="50" charset="-128"/>
                <a:ea typeface="Meiryo UI" panose="020B0604030504040204" pitchFamily="50" charset="-128"/>
                <a:cs typeface="Meiryo UI" panose="020B0604030504040204" pitchFamily="50" charset="-128"/>
              </a:rPr>
              <a:t>月３日から数週間前倒しを検討</a:t>
            </a:r>
            <a:endParaRPr lang="en-US" altLang="ja-JP" sz="2116" b="1" dirty="0">
              <a:latin typeface="Meiryo UI" panose="020B0604030504040204" pitchFamily="50" charset="-128"/>
              <a:ea typeface="Meiryo UI" panose="020B0604030504040204" pitchFamily="50" charset="-128"/>
              <a:cs typeface="Meiryo UI" panose="020B0604030504040204" pitchFamily="50" charset="-128"/>
            </a:endParaRPr>
          </a:p>
          <a:p>
            <a:pPr>
              <a:spcBef>
                <a:spcPts val="4444"/>
              </a:spcBef>
            </a:pPr>
            <a:r>
              <a:rPr lang="ja-JP" altLang="en-US" sz="2116" b="1" dirty="0">
                <a:latin typeface="Meiryo UI" panose="020B0604030504040204" pitchFamily="50" charset="-128"/>
                <a:ea typeface="Meiryo UI" panose="020B0604030504040204" pitchFamily="50" charset="-128"/>
                <a:cs typeface="Meiryo UI" panose="020B0604030504040204" pitchFamily="50" charset="-128"/>
              </a:rPr>
              <a:t>◆開催場所　：</a:t>
            </a:r>
            <a:r>
              <a:rPr lang="ja-JP" altLang="en-US" sz="2116" dirty="0">
                <a:latin typeface="Meiryo UI" panose="020B0604030504040204" pitchFamily="50" charset="-128"/>
                <a:ea typeface="Meiryo UI" panose="020B0604030504040204" pitchFamily="50" charset="-128"/>
                <a:cs typeface="Meiryo UI" panose="020B0604030504040204" pitchFamily="50" charset="-128"/>
              </a:rPr>
              <a:t>夢洲（大阪市臨海部）</a:t>
            </a:r>
            <a:r>
              <a:rPr lang="en-US" altLang="ja-JP" sz="2116" dirty="0">
                <a:latin typeface="Meiryo UI" panose="020B0604030504040204" pitchFamily="50" charset="-128"/>
                <a:ea typeface="Meiryo UI" panose="020B0604030504040204" pitchFamily="50" charset="-128"/>
                <a:cs typeface="Meiryo UI" panose="020B0604030504040204" pitchFamily="50" charset="-128"/>
              </a:rPr>
              <a:t>156ha</a:t>
            </a:r>
          </a:p>
          <a:p>
            <a:pPr>
              <a:spcBef>
                <a:spcPts val="3175"/>
              </a:spcBef>
            </a:pPr>
            <a:r>
              <a:rPr lang="ja-JP" altLang="en-US" sz="2116" b="1" dirty="0">
                <a:latin typeface="Meiryo UI" panose="020B0604030504040204" pitchFamily="50" charset="-128"/>
                <a:ea typeface="Meiryo UI" panose="020B0604030504040204" pitchFamily="50" charset="-128"/>
                <a:cs typeface="Meiryo UI" panose="020B0604030504040204" pitchFamily="50" charset="-128"/>
              </a:rPr>
              <a:t>◆入場者（想定）：</a:t>
            </a:r>
            <a:r>
              <a:rPr lang="ja-JP" altLang="en-US" sz="2116" dirty="0">
                <a:latin typeface="Meiryo UI" panose="020B0604030504040204" pitchFamily="50" charset="-128"/>
                <a:ea typeface="Meiryo UI" panose="020B0604030504040204" pitchFamily="50" charset="-128"/>
                <a:cs typeface="Meiryo UI" panose="020B0604030504040204" pitchFamily="50" charset="-128"/>
              </a:rPr>
              <a:t>約</a:t>
            </a:r>
            <a:r>
              <a:rPr lang="en-US" altLang="ja-JP" sz="2116" dirty="0">
                <a:latin typeface="Meiryo UI" panose="020B0604030504040204" pitchFamily="50" charset="-128"/>
                <a:ea typeface="Meiryo UI" panose="020B0604030504040204" pitchFamily="50" charset="-128"/>
                <a:cs typeface="Meiryo UI" panose="020B0604030504040204" pitchFamily="50" charset="-128"/>
              </a:rPr>
              <a:t>2,800</a:t>
            </a:r>
            <a:r>
              <a:rPr lang="ja-JP" altLang="en-US" sz="2116" dirty="0">
                <a:latin typeface="Meiryo UI" panose="020B0604030504040204" pitchFamily="50" charset="-128"/>
                <a:ea typeface="Meiryo UI" panose="020B0604030504040204" pitchFamily="50" charset="-128"/>
                <a:cs typeface="Meiryo UI" panose="020B0604030504040204" pitchFamily="50" charset="-128"/>
              </a:rPr>
              <a:t>万人</a:t>
            </a:r>
            <a:endParaRPr lang="en-US" altLang="ja-JP" sz="2116" dirty="0">
              <a:latin typeface="Meiryo UI" panose="020B0604030504040204" pitchFamily="50" charset="-128"/>
              <a:ea typeface="Meiryo UI" panose="020B0604030504040204" pitchFamily="50" charset="-128"/>
              <a:cs typeface="Meiryo UI" panose="020B0604030504040204" pitchFamily="50" charset="-128"/>
            </a:endParaRPr>
          </a:p>
          <a:p>
            <a:pPr>
              <a:spcBef>
                <a:spcPts val="3175"/>
              </a:spcBef>
            </a:pPr>
            <a:r>
              <a:rPr lang="ja-JP" altLang="en-US" sz="2116" b="1" dirty="0">
                <a:latin typeface="Meiryo UI" panose="020B0604030504040204" pitchFamily="50" charset="-128"/>
                <a:ea typeface="Meiryo UI" panose="020B0604030504040204" pitchFamily="50" charset="-128"/>
                <a:cs typeface="Meiryo UI" panose="020B0604030504040204" pitchFamily="50" charset="-128"/>
              </a:rPr>
              <a:t>◆経済効果：</a:t>
            </a:r>
            <a:r>
              <a:rPr lang="ja-JP" altLang="en-US" sz="2116" dirty="0">
                <a:latin typeface="Meiryo UI" panose="020B0604030504040204" pitchFamily="50" charset="-128"/>
                <a:ea typeface="Meiryo UI" panose="020B0604030504040204" pitchFamily="50" charset="-128"/>
                <a:cs typeface="Meiryo UI" panose="020B0604030504040204" pitchFamily="50" charset="-128"/>
              </a:rPr>
              <a:t>約</a:t>
            </a:r>
            <a:r>
              <a:rPr lang="en-US" altLang="ja-JP" sz="2116" dirty="0">
                <a:latin typeface="Meiryo UI" panose="020B0604030504040204" pitchFamily="50" charset="-128"/>
                <a:ea typeface="Meiryo UI" panose="020B0604030504040204" pitchFamily="50" charset="-128"/>
                <a:cs typeface="Meiryo UI" panose="020B0604030504040204" pitchFamily="50" charset="-128"/>
              </a:rPr>
              <a:t>2</a:t>
            </a:r>
            <a:r>
              <a:rPr lang="ja-JP" altLang="en-US" sz="2116" dirty="0">
                <a:latin typeface="Meiryo UI" panose="020B0604030504040204" pitchFamily="50" charset="-128"/>
                <a:ea typeface="Meiryo UI" panose="020B0604030504040204" pitchFamily="50" charset="-128"/>
                <a:cs typeface="Meiryo UI" panose="020B0604030504040204" pitchFamily="50" charset="-128"/>
              </a:rPr>
              <a:t>兆円（建設費約</a:t>
            </a:r>
            <a:r>
              <a:rPr lang="en-US" altLang="ja-JP" sz="2116" dirty="0">
                <a:latin typeface="Meiryo UI" panose="020B0604030504040204" pitchFamily="50" charset="-128"/>
                <a:ea typeface="Meiryo UI" panose="020B0604030504040204" pitchFamily="50" charset="-128"/>
                <a:cs typeface="Meiryo UI" panose="020B0604030504040204" pitchFamily="50" charset="-128"/>
              </a:rPr>
              <a:t>0.4</a:t>
            </a:r>
            <a:r>
              <a:rPr lang="ja-JP" altLang="en-US" sz="2116" dirty="0">
                <a:latin typeface="Meiryo UI" panose="020B0604030504040204" pitchFamily="50" charset="-128"/>
                <a:ea typeface="Meiryo UI" panose="020B0604030504040204" pitchFamily="50" charset="-128"/>
                <a:cs typeface="Meiryo UI" panose="020B0604030504040204" pitchFamily="50" charset="-128"/>
              </a:rPr>
              <a:t>兆円など）</a:t>
            </a:r>
            <a:endParaRPr lang="en-US" altLang="ja-JP" sz="2116" dirty="0">
              <a:latin typeface="Meiryo UI" panose="020B0604030504040204" pitchFamily="50" charset="-128"/>
              <a:ea typeface="Meiryo UI" panose="020B0604030504040204" pitchFamily="50" charset="-128"/>
              <a:cs typeface="Meiryo UI" panose="020B0604030504040204" pitchFamily="50" charset="-128"/>
            </a:endParaRPr>
          </a:p>
          <a:p>
            <a:pPr>
              <a:spcBef>
                <a:spcPts val="635"/>
              </a:spcBef>
            </a:pPr>
            <a:r>
              <a:rPr lang="ja-JP" altLang="en-US" sz="2116" dirty="0">
                <a:latin typeface="Meiryo UI" panose="020B0604030504040204" pitchFamily="50" charset="-128"/>
                <a:ea typeface="Meiryo UI" panose="020B0604030504040204" pitchFamily="50" charset="-128"/>
                <a:cs typeface="Meiryo UI" panose="020B0604030504040204" pitchFamily="50" charset="-128"/>
              </a:rPr>
              <a:t>　　　　　　　　 ⇒周辺インフラを含めれば約</a:t>
            </a:r>
            <a:r>
              <a:rPr lang="en-US" altLang="ja-JP" sz="2116" dirty="0">
                <a:latin typeface="Meiryo UI" panose="020B0604030504040204" pitchFamily="50" charset="-128"/>
                <a:ea typeface="Meiryo UI" panose="020B0604030504040204" pitchFamily="50" charset="-128"/>
                <a:cs typeface="Meiryo UI" panose="020B0604030504040204" pitchFamily="50" charset="-128"/>
              </a:rPr>
              <a:t>5.8</a:t>
            </a:r>
            <a:r>
              <a:rPr lang="ja-JP" altLang="en-US" sz="2116" dirty="0">
                <a:latin typeface="Meiryo UI" panose="020B0604030504040204" pitchFamily="50" charset="-128"/>
                <a:ea typeface="Meiryo UI" panose="020B0604030504040204" pitchFamily="50" charset="-128"/>
                <a:cs typeface="Meiryo UI" panose="020B0604030504040204" pitchFamily="50" charset="-128"/>
              </a:rPr>
              <a:t>兆円</a:t>
            </a:r>
            <a:endParaRPr lang="en-US" altLang="ja-JP" sz="2116" dirty="0">
              <a:latin typeface="Meiryo UI" panose="020B0604030504040204" pitchFamily="50" charset="-128"/>
              <a:ea typeface="Meiryo UI" panose="020B0604030504040204" pitchFamily="50" charset="-128"/>
              <a:cs typeface="Meiryo UI" panose="020B0604030504040204" pitchFamily="50" charset="-128"/>
            </a:endParaRPr>
          </a:p>
        </p:txBody>
      </p:sp>
      <p:pic>
        <p:nvPicPr>
          <p:cNvPr id="15" name="図 14">
            <a:extLst>
              <a:ext uri="{FF2B5EF4-FFF2-40B4-BE49-F238E27FC236}">
                <a16:creationId xmlns:a16="http://schemas.microsoft.com/office/drawing/2014/main" id="{0ED7EB25-D736-4285-83C6-6D41488FEEA0}"/>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8843745" y="1659642"/>
            <a:ext cx="869148" cy="718666"/>
          </a:xfrm>
          <a:prstGeom prst="rect">
            <a:avLst/>
          </a:prstGeom>
          <a:solidFill>
            <a:srgbClr val="FF0000"/>
          </a:solidFill>
        </p:spPr>
      </p:pic>
      <p:pic>
        <p:nvPicPr>
          <p:cNvPr id="14" name="図 13"/>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6956361" y="4335593"/>
            <a:ext cx="3025599" cy="2270304"/>
          </a:xfrm>
          <a:prstGeom prst="rect">
            <a:avLst/>
          </a:prstGeom>
        </p:spPr>
      </p:pic>
      <p:sp>
        <p:nvSpPr>
          <p:cNvPr id="16" name="テキスト ボックス 15"/>
          <p:cNvSpPr txBox="1"/>
          <p:nvPr/>
        </p:nvSpPr>
        <p:spPr>
          <a:xfrm>
            <a:off x="5661692" y="7124208"/>
            <a:ext cx="2199943" cy="287771"/>
          </a:xfrm>
          <a:prstGeom prst="rect">
            <a:avLst/>
          </a:prstGeom>
          <a:noFill/>
        </p:spPr>
        <p:txBody>
          <a:bodyPr wrap="square" rtlCol="0">
            <a:spAutoFit/>
          </a:bodyPr>
          <a:lstStyle/>
          <a:p>
            <a:r>
              <a:rPr lang="ja-JP" altLang="en-US" sz="1270" dirty="0">
                <a:latin typeface="Meiryo UI" panose="020B0604030504040204" pitchFamily="50" charset="-128"/>
                <a:ea typeface="Meiryo UI" panose="020B0604030504040204" pitchFamily="50" charset="-128"/>
                <a:cs typeface="Meiryo UI" panose="020B0604030504040204" pitchFamily="50" charset="-128"/>
              </a:rPr>
              <a:t>出典：経済産業省パンフレット</a:t>
            </a:r>
            <a:endParaRPr lang="en-US" altLang="ja-JP" sz="1270" dirty="0">
              <a:solidFill>
                <a:schemeClr val="tx1">
                  <a:lumMod val="95000"/>
                  <a:lumOff val="5000"/>
                </a:schemeClr>
              </a:solidFill>
            </a:endParaRPr>
          </a:p>
        </p:txBody>
      </p:sp>
      <p:sp>
        <p:nvSpPr>
          <p:cNvPr id="3" name="スライド番号プレースホルダー 2"/>
          <p:cNvSpPr>
            <a:spLocks noGrp="1"/>
          </p:cNvSpPr>
          <p:nvPr>
            <p:ph type="sldNum" sz="quarter" idx="12"/>
          </p:nvPr>
        </p:nvSpPr>
        <p:spPr/>
        <p:txBody>
          <a:bodyPr/>
          <a:lstStyle/>
          <a:p>
            <a:fld id="{D2D8002D-B5B0-4BAC-B1F6-782DDCCE6D9C}" type="slidenum">
              <a:rPr lang="ja-JP" altLang="en-US" smtClean="0"/>
              <a:pPr/>
              <a:t>12</a:t>
            </a:fld>
            <a:endParaRPr lang="ja-JP" altLang="en-US"/>
          </a:p>
        </p:txBody>
      </p:sp>
      <p:sp>
        <p:nvSpPr>
          <p:cNvPr id="2" name="テキスト ボックス 1"/>
          <p:cNvSpPr txBox="1"/>
          <p:nvPr/>
        </p:nvSpPr>
        <p:spPr>
          <a:xfrm>
            <a:off x="0" y="2578308"/>
            <a:ext cx="1334125" cy="369332"/>
          </a:xfrm>
          <a:prstGeom prst="rect">
            <a:avLst/>
          </a:prstGeom>
          <a:noFill/>
        </p:spPr>
        <p:txBody>
          <a:bodyPr wrap="square" rtlCol="0">
            <a:spAutoFit/>
          </a:bodyPr>
          <a:lstStyle/>
          <a:p>
            <a:r>
              <a:rPr kumimoji="1" lang="en-US" altLang="ja-JP" dirty="0" smtClean="0"/>
              <a:t>※</a:t>
            </a:r>
            <a:r>
              <a:rPr kumimoji="1" lang="ja-JP" altLang="en-US" dirty="0" smtClean="0"/>
              <a:t>調整中</a:t>
            </a:r>
            <a:endParaRPr kumimoji="1" lang="ja-JP" altLang="en-US" dirty="0"/>
          </a:p>
        </p:txBody>
      </p:sp>
    </p:spTree>
    <p:extLst>
      <p:ext uri="{BB962C8B-B14F-4D97-AF65-F5344CB8AC3E}">
        <p14:creationId xmlns:p14="http://schemas.microsoft.com/office/powerpoint/2010/main" val="389575873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 name="正方形/長方形 58"/>
          <p:cNvSpPr/>
          <p:nvPr/>
        </p:nvSpPr>
        <p:spPr>
          <a:xfrm>
            <a:off x="-20847" y="0"/>
            <a:ext cx="9926847" cy="595250"/>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r>
              <a:rPr kumimoji="1" lang="en-US" altLang="ja-JP" sz="2000" b="1" dirty="0" smtClean="0">
                <a:latin typeface="Meiryo UI" panose="020B0604030504040204" pitchFamily="50" charset="-128"/>
                <a:ea typeface="Meiryo UI" panose="020B0604030504040204" pitchFamily="50" charset="-128"/>
              </a:rPr>
              <a:t> Ⅱ</a:t>
            </a:r>
            <a:r>
              <a:rPr kumimoji="1" lang="ja-JP" altLang="en-US" sz="2000" b="1" dirty="0" err="1">
                <a:latin typeface="Meiryo UI" panose="020B0604030504040204" pitchFamily="50" charset="-128"/>
                <a:ea typeface="Meiryo UI" panose="020B0604030504040204" pitchFamily="50" charset="-128"/>
              </a:rPr>
              <a:t>．</a:t>
            </a:r>
            <a:r>
              <a:rPr kumimoji="1" lang="ja-JP" altLang="en-US" sz="2000" b="1" dirty="0">
                <a:latin typeface="Meiryo UI" panose="020B0604030504040204" pitchFamily="50" charset="-128"/>
                <a:ea typeface="Meiryo UI" panose="020B0604030504040204" pitchFamily="50" charset="-128"/>
              </a:rPr>
              <a:t>府の</a:t>
            </a:r>
            <a:r>
              <a:rPr kumimoji="1" lang="ja-JP" altLang="en-US" sz="2000" b="1" dirty="0" smtClean="0">
                <a:latin typeface="Meiryo UI" panose="020B0604030504040204" pitchFamily="50" charset="-128"/>
                <a:ea typeface="Meiryo UI" panose="020B0604030504040204" pitchFamily="50" charset="-128"/>
              </a:rPr>
              <a:t>施策との整合性　②</a:t>
            </a:r>
            <a:endParaRPr kumimoji="1" lang="en-US" altLang="ja-JP" sz="2000" b="1" dirty="0" smtClean="0">
              <a:latin typeface="Meiryo UI" panose="020B0604030504040204" pitchFamily="50" charset="-128"/>
              <a:ea typeface="Meiryo UI" panose="020B0604030504040204" pitchFamily="50" charset="-128"/>
            </a:endParaRPr>
          </a:p>
          <a:p>
            <a:r>
              <a:rPr kumimoji="1" lang="ja-JP" altLang="en-US" sz="1600" b="1" dirty="0">
                <a:latin typeface="Meiryo UI" panose="020B0604030504040204" pitchFamily="50" charset="-128"/>
                <a:ea typeface="Meiryo UI" panose="020B0604030504040204" pitchFamily="50" charset="-128"/>
              </a:rPr>
              <a:t>　</a:t>
            </a:r>
            <a:r>
              <a:rPr kumimoji="1" lang="ja-JP" altLang="en-US" sz="1600" b="1" dirty="0" smtClean="0">
                <a:latin typeface="Meiryo UI" panose="020B0604030504040204" pitchFamily="50" charset="-128"/>
                <a:ea typeface="Meiryo UI" panose="020B0604030504040204" pitchFamily="50" charset="-128"/>
              </a:rPr>
              <a:t>「大阪・関西万博と</a:t>
            </a:r>
            <a:r>
              <a:rPr kumimoji="1" lang="en-US" altLang="ja-JP" sz="1600" b="1" dirty="0" smtClean="0">
                <a:latin typeface="Meiryo UI" panose="020B0604030504040204" pitchFamily="50" charset="-128"/>
                <a:ea typeface="Meiryo UI" panose="020B0604030504040204" pitchFamily="50" charset="-128"/>
              </a:rPr>
              <a:t>SDGs</a:t>
            </a:r>
            <a:r>
              <a:rPr kumimoji="1" lang="ja-JP" altLang="en-US" sz="1600" b="1" dirty="0" smtClean="0">
                <a:latin typeface="Meiryo UI" panose="020B0604030504040204" pitchFamily="50" charset="-128"/>
                <a:ea typeface="Meiryo UI" panose="020B0604030504040204" pitchFamily="50" charset="-128"/>
              </a:rPr>
              <a:t>」</a:t>
            </a:r>
            <a:endParaRPr kumimoji="1" lang="en-US" altLang="ja-JP" sz="1600" b="1" dirty="0">
              <a:latin typeface="Meiryo UI" panose="020B0604030504040204" pitchFamily="50" charset="-128"/>
              <a:ea typeface="Meiryo UI" panose="020B0604030504040204" pitchFamily="50" charset="-128"/>
            </a:endParaRPr>
          </a:p>
        </p:txBody>
      </p:sp>
      <p:sp>
        <p:nvSpPr>
          <p:cNvPr id="8" name="スライド番号プレースホルダー 1"/>
          <p:cNvSpPr>
            <a:spLocks noGrp="1"/>
          </p:cNvSpPr>
          <p:nvPr>
            <p:ph type="sldNum" sz="quarter" idx="12"/>
          </p:nvPr>
        </p:nvSpPr>
        <p:spPr>
          <a:xfrm>
            <a:off x="9105900" y="126997"/>
            <a:ext cx="682898" cy="396833"/>
          </a:xfrm>
        </p:spPr>
        <p:txBody>
          <a:bodyPr/>
          <a:lstStyle/>
          <a:p>
            <a:fld id="{E61EF540-5CB6-483A-A4DA-F9E60F8B4EFB}" type="slidenum">
              <a:rPr kumimoji="1" lang="ja-JP" altLang="en-US" smtClean="0"/>
              <a:t>13</a:t>
            </a:fld>
            <a:endParaRPr kumimoji="1" lang="ja-JP" altLang="en-US"/>
          </a:p>
        </p:txBody>
      </p:sp>
      <p:sp>
        <p:nvSpPr>
          <p:cNvPr id="29" name="正方形/長方形 28"/>
          <p:cNvSpPr/>
          <p:nvPr/>
        </p:nvSpPr>
        <p:spPr>
          <a:xfrm>
            <a:off x="298076" y="980413"/>
            <a:ext cx="8807824" cy="6048000"/>
          </a:xfrm>
          <a:prstGeom prst="rect">
            <a:avLst/>
          </a:prstGeom>
          <a:solidFill>
            <a:schemeClr val="accent1">
              <a:lumMod val="20000"/>
              <a:lumOff val="80000"/>
            </a:schemeClr>
          </a:solidFill>
          <a:ln w="6350">
            <a:solidFill>
              <a:schemeClr val="accent1">
                <a:shade val="50000"/>
                <a:alpha val="93000"/>
              </a:schemeClr>
            </a:solidFill>
          </a:ln>
        </p:spPr>
        <p:style>
          <a:lnRef idx="2">
            <a:schemeClr val="accent1">
              <a:shade val="50000"/>
            </a:schemeClr>
          </a:lnRef>
          <a:fillRef idx="1">
            <a:schemeClr val="accent1"/>
          </a:fillRef>
          <a:effectRef idx="0">
            <a:schemeClr val="accent1"/>
          </a:effectRef>
          <a:fontRef idx="minor">
            <a:schemeClr val="lt1"/>
          </a:fontRef>
        </p:style>
        <p:txBody>
          <a:bodyPr lIns="144000" tIns="144000" rtlCol="0" anchor="t" anchorCtr="0"/>
          <a:lstStyle/>
          <a:p>
            <a:pPr marL="185738" indent="-185738">
              <a:lnSpc>
                <a:spcPts val="2000"/>
              </a:lnSpc>
              <a:spcBef>
                <a:spcPts val="0"/>
              </a:spcBef>
              <a:tabLst>
                <a:tab pos="185738" algn="l"/>
              </a:tabLst>
            </a:pPr>
            <a:r>
              <a:rPr lang="en-US" altLang="ja-JP"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大阪・関西万博の誘致に向けた取組み</a:t>
            </a:r>
            <a:r>
              <a:rPr lang="en-US" altLang="ja-JP"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p>
          <a:p>
            <a:pPr marL="174625" indent="-174625"/>
            <a:r>
              <a:rPr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〇</a:t>
            </a: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大阪では、</a:t>
            </a:r>
            <a:r>
              <a:rPr lang="en-US" altLang="ja-JP"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SDGs</a:t>
            </a:r>
            <a:r>
              <a:rPr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が取りまとめられる</a:t>
            </a:r>
            <a:r>
              <a:rPr lang="en-US" altLang="ja-JP" sz="14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2015</a:t>
            </a:r>
            <a:r>
              <a:rPr lang="ja-JP" altLang="en-US" sz="14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年に</a:t>
            </a:r>
            <a:r>
              <a:rPr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時を同じくし、</a:t>
            </a:r>
            <a:r>
              <a:rPr kumimoji="1" lang="ja-JP" altLang="en-US" sz="1400" b="1" dirty="0" smtClean="0">
                <a:solidFill>
                  <a:schemeClr val="tx1"/>
                </a:solidFill>
                <a:latin typeface="Meiryo UI" panose="020B0604030504040204" pitchFamily="50" charset="-128"/>
                <a:ea typeface="Meiryo UI" panose="020B0604030504040204" pitchFamily="50" charset="-128"/>
              </a:rPr>
              <a:t>オリンピック</a:t>
            </a:r>
            <a:r>
              <a:rPr kumimoji="1" lang="ja-JP" altLang="en-US" sz="1400" b="1" dirty="0">
                <a:solidFill>
                  <a:schemeClr val="tx1"/>
                </a:solidFill>
                <a:latin typeface="Meiryo UI" panose="020B0604030504040204" pitchFamily="50" charset="-128"/>
                <a:ea typeface="Meiryo UI" panose="020B0604030504040204" pitchFamily="50" charset="-128"/>
              </a:rPr>
              <a:t>・パラリンピック後</a:t>
            </a:r>
            <a:r>
              <a:rPr kumimoji="1" lang="ja-JP" altLang="en-US" sz="1400" b="1" dirty="0" smtClean="0">
                <a:solidFill>
                  <a:schemeClr val="tx1"/>
                </a:solidFill>
                <a:latin typeface="Meiryo UI" panose="020B0604030504040204" pitchFamily="50" charset="-128"/>
                <a:ea typeface="Meiryo UI" panose="020B0604030504040204" pitchFamily="50" charset="-128"/>
              </a:rPr>
              <a:t>の日本</a:t>
            </a:r>
            <a:r>
              <a:rPr kumimoji="1" lang="ja-JP" altLang="en-US" sz="1400" b="1" dirty="0">
                <a:solidFill>
                  <a:schemeClr val="tx1"/>
                </a:solidFill>
                <a:latin typeface="Meiryo UI" panose="020B0604030504040204" pitchFamily="50" charset="-128"/>
                <a:ea typeface="Meiryo UI" panose="020B0604030504040204" pitchFamily="50" charset="-128"/>
              </a:rPr>
              <a:t>の経済成長を持続させる起爆剤と</a:t>
            </a:r>
            <a:r>
              <a:rPr kumimoji="1" lang="ja-JP" altLang="en-US" sz="1400" b="1" dirty="0" smtClean="0">
                <a:solidFill>
                  <a:schemeClr val="tx1"/>
                </a:solidFill>
                <a:latin typeface="Meiryo UI" panose="020B0604030504040204" pitchFamily="50" charset="-128"/>
                <a:ea typeface="Meiryo UI" panose="020B0604030504040204" pitchFamily="50" charset="-128"/>
              </a:rPr>
              <a:t>して、</a:t>
            </a:r>
            <a:r>
              <a:rPr kumimoji="1" lang="ja-JP" altLang="en-US" sz="1400" b="1" dirty="0">
                <a:solidFill>
                  <a:schemeClr val="tx1"/>
                </a:solidFill>
                <a:latin typeface="Meiryo UI" panose="020B0604030504040204" pitchFamily="50" charset="-128"/>
                <a:ea typeface="Meiryo UI" panose="020B0604030504040204" pitchFamily="50" charset="-128"/>
              </a:rPr>
              <a:t>万博の実現に向けた検討をスタート</a:t>
            </a:r>
            <a:r>
              <a:rPr kumimoji="1" lang="ja-JP" altLang="en-US" sz="1400" dirty="0">
                <a:solidFill>
                  <a:schemeClr val="tx1"/>
                </a:solidFill>
                <a:latin typeface="Meiryo UI" panose="020B0604030504040204" pitchFamily="50" charset="-128"/>
                <a:ea typeface="Meiryo UI" panose="020B0604030504040204" pitchFamily="50" charset="-128"/>
              </a:rPr>
              <a:t>。</a:t>
            </a:r>
            <a:endParaRPr kumimoji="1" lang="en-US" altLang="ja-JP" sz="1400" dirty="0">
              <a:solidFill>
                <a:schemeClr val="tx1"/>
              </a:solidFill>
              <a:latin typeface="Meiryo UI" panose="020B0604030504040204" pitchFamily="50" charset="-128"/>
              <a:ea typeface="Meiryo UI" panose="020B0604030504040204" pitchFamily="50" charset="-128"/>
            </a:endParaRPr>
          </a:p>
          <a:p>
            <a:pPr marL="174625" indent="-174625"/>
            <a:r>
              <a:rPr kumimoji="1" lang="ja-JP" altLang="en-US" sz="1400" dirty="0" smtClean="0">
                <a:solidFill>
                  <a:schemeClr val="tx1"/>
                </a:solidFill>
                <a:latin typeface="Meiryo UI" panose="020B0604030504040204" pitchFamily="50" charset="-128"/>
                <a:ea typeface="Meiryo UI" panose="020B0604030504040204" pitchFamily="50" charset="-128"/>
              </a:rPr>
              <a:t>〇　</a:t>
            </a:r>
            <a:r>
              <a:rPr kumimoji="1" lang="ja-JP" altLang="en-US" sz="1400" b="1" dirty="0" smtClean="0">
                <a:solidFill>
                  <a:schemeClr val="tx1"/>
                </a:solidFill>
                <a:latin typeface="Meiryo UI" panose="020B0604030504040204" pitchFamily="50" charset="-128"/>
                <a:ea typeface="Meiryo UI" panose="020B0604030504040204" pitchFamily="50" charset="-128"/>
              </a:rPr>
              <a:t>人類</a:t>
            </a:r>
            <a:r>
              <a:rPr kumimoji="1" lang="ja-JP" altLang="en-US" sz="1400" b="1" dirty="0">
                <a:solidFill>
                  <a:schemeClr val="tx1"/>
                </a:solidFill>
                <a:latin typeface="Meiryo UI" panose="020B0604030504040204" pitchFamily="50" charset="-128"/>
                <a:ea typeface="Meiryo UI" panose="020B0604030504040204" pitchFamily="50" charset="-128"/>
              </a:rPr>
              <a:t>共通の課題解決を世界に示す「</a:t>
            </a:r>
            <a:r>
              <a:rPr kumimoji="1" lang="en-US" altLang="ja-JP" sz="1400" b="1" dirty="0">
                <a:solidFill>
                  <a:schemeClr val="tx1"/>
                </a:solidFill>
                <a:latin typeface="Meiryo UI" panose="020B0604030504040204" pitchFamily="50" charset="-128"/>
                <a:ea typeface="Meiryo UI" panose="020B0604030504040204" pitchFamily="50" charset="-128"/>
              </a:rPr>
              <a:t>21</a:t>
            </a:r>
            <a:r>
              <a:rPr kumimoji="1" lang="ja-JP" altLang="en-US" sz="1400" b="1" dirty="0">
                <a:solidFill>
                  <a:schemeClr val="tx1"/>
                </a:solidFill>
                <a:latin typeface="Meiryo UI" panose="020B0604030504040204" pitchFamily="50" charset="-128"/>
                <a:ea typeface="Meiryo UI" panose="020B0604030504040204" pitchFamily="50" charset="-128"/>
              </a:rPr>
              <a:t>世紀の万博」にふさわしいテーマと</a:t>
            </a:r>
            <a:r>
              <a:rPr kumimoji="1" lang="ja-JP" altLang="en-US" sz="1400" b="1" dirty="0" smtClean="0">
                <a:solidFill>
                  <a:schemeClr val="tx1"/>
                </a:solidFill>
                <a:latin typeface="Meiryo UI" panose="020B0604030504040204" pitchFamily="50" charset="-128"/>
                <a:ea typeface="Meiryo UI" panose="020B0604030504040204" pitchFamily="50" charset="-128"/>
              </a:rPr>
              <a:t>して「</a:t>
            </a:r>
            <a:r>
              <a:rPr kumimoji="1" lang="ja-JP" altLang="en-US" sz="1400" b="1" dirty="0">
                <a:solidFill>
                  <a:schemeClr val="tx1"/>
                </a:solidFill>
                <a:latin typeface="Meiryo UI" panose="020B0604030504040204" pitchFamily="50" charset="-128"/>
                <a:ea typeface="Meiryo UI" panose="020B0604030504040204" pitchFamily="50" charset="-128"/>
              </a:rPr>
              <a:t>いのち輝く未来社会のデザイン」</a:t>
            </a:r>
            <a:r>
              <a:rPr kumimoji="1" lang="ja-JP" altLang="en-US" sz="1400" dirty="0" smtClean="0">
                <a:solidFill>
                  <a:schemeClr val="tx1"/>
                </a:solidFill>
                <a:latin typeface="Meiryo UI" panose="020B0604030504040204" pitchFamily="50" charset="-128"/>
                <a:ea typeface="Meiryo UI" panose="020B0604030504040204" pitchFamily="50" charset="-128"/>
              </a:rPr>
              <a:t>を掲げ、</a:t>
            </a:r>
            <a:r>
              <a:rPr kumimoji="1" lang="en-US" altLang="ja-JP" sz="1400" dirty="0" smtClean="0">
                <a:solidFill>
                  <a:schemeClr val="tx1"/>
                </a:solidFill>
                <a:latin typeface="Meiryo UI" panose="020B0604030504040204" pitchFamily="50" charset="-128"/>
                <a:ea typeface="Meiryo UI" panose="020B0604030504040204" pitchFamily="50" charset="-128"/>
              </a:rPr>
              <a:t>2017</a:t>
            </a:r>
            <a:r>
              <a:rPr kumimoji="1" lang="ja-JP" altLang="en-US" sz="1400" dirty="0" smtClean="0">
                <a:solidFill>
                  <a:schemeClr val="tx1"/>
                </a:solidFill>
                <a:latin typeface="Meiryo UI" panose="020B0604030504040204" pitchFamily="50" charset="-128"/>
                <a:ea typeface="Meiryo UI" panose="020B0604030504040204" pitchFamily="50" charset="-128"/>
              </a:rPr>
              <a:t>年</a:t>
            </a:r>
            <a:r>
              <a:rPr kumimoji="1" lang="en-US" altLang="ja-JP" sz="1400" dirty="0" smtClean="0">
                <a:solidFill>
                  <a:schemeClr val="tx1"/>
                </a:solidFill>
                <a:latin typeface="Meiryo UI" panose="020B0604030504040204" pitchFamily="50" charset="-128"/>
                <a:ea typeface="Meiryo UI" panose="020B0604030504040204" pitchFamily="50" charset="-128"/>
              </a:rPr>
              <a:t>4</a:t>
            </a:r>
            <a:r>
              <a:rPr kumimoji="1" lang="ja-JP" altLang="en-US" sz="1400" dirty="0" smtClean="0">
                <a:solidFill>
                  <a:schemeClr val="tx1"/>
                </a:solidFill>
                <a:latin typeface="Meiryo UI" panose="020B0604030504040204" pitchFamily="50" charset="-128"/>
                <a:ea typeface="Meiryo UI" panose="020B0604030504040204" pitchFamily="50" charset="-128"/>
              </a:rPr>
              <a:t>月に国として立候補を表明。翌年、</a:t>
            </a:r>
            <a:r>
              <a:rPr kumimoji="1" lang="en-US" altLang="ja-JP" sz="1400" dirty="0" smtClean="0">
                <a:solidFill>
                  <a:schemeClr val="tx1"/>
                </a:solidFill>
                <a:latin typeface="Meiryo UI" panose="020B0604030504040204" pitchFamily="50" charset="-128"/>
                <a:ea typeface="Meiryo UI" panose="020B0604030504040204" pitchFamily="50" charset="-128"/>
              </a:rPr>
              <a:t>2018</a:t>
            </a:r>
            <a:r>
              <a:rPr kumimoji="1" lang="ja-JP" altLang="en-US" sz="1400" dirty="0">
                <a:solidFill>
                  <a:schemeClr val="tx1"/>
                </a:solidFill>
                <a:latin typeface="Meiryo UI" panose="020B0604030504040204" pitchFamily="50" charset="-128"/>
                <a:ea typeface="Meiryo UI" panose="020B0604030504040204" pitchFamily="50" charset="-128"/>
              </a:rPr>
              <a:t>年</a:t>
            </a:r>
            <a:r>
              <a:rPr kumimoji="1" lang="en-US" altLang="ja-JP" sz="1400" dirty="0">
                <a:solidFill>
                  <a:schemeClr val="tx1"/>
                </a:solidFill>
                <a:latin typeface="Meiryo UI" panose="020B0604030504040204" pitchFamily="50" charset="-128"/>
                <a:ea typeface="Meiryo UI" panose="020B0604030504040204" pitchFamily="50" charset="-128"/>
              </a:rPr>
              <a:t>11</a:t>
            </a:r>
            <a:r>
              <a:rPr kumimoji="1" lang="ja-JP" altLang="en-US" sz="1400" dirty="0" smtClean="0">
                <a:solidFill>
                  <a:schemeClr val="tx1"/>
                </a:solidFill>
                <a:latin typeface="Meiryo UI" panose="020B0604030504040204" pitchFamily="50" charset="-128"/>
                <a:ea typeface="Meiryo UI" panose="020B0604030504040204" pitchFamily="50" charset="-128"/>
              </a:rPr>
              <a:t>月に</a:t>
            </a:r>
            <a:r>
              <a:rPr kumimoji="1" lang="ja-JP" altLang="en-US" sz="1400" dirty="0">
                <a:solidFill>
                  <a:schemeClr val="tx1"/>
                </a:solidFill>
                <a:latin typeface="Meiryo UI" panose="020B0604030504040204" pitchFamily="50" charset="-128"/>
                <a:ea typeface="Meiryo UI" panose="020B0604030504040204" pitchFamily="50" charset="-128"/>
              </a:rPr>
              <a:t>フランス共和国・パリで開催された</a:t>
            </a:r>
            <a:r>
              <a:rPr kumimoji="1" lang="en-US" altLang="ja-JP" sz="1400" dirty="0">
                <a:solidFill>
                  <a:schemeClr val="tx1"/>
                </a:solidFill>
                <a:latin typeface="Meiryo UI" panose="020B0604030504040204" pitchFamily="50" charset="-128"/>
                <a:ea typeface="Meiryo UI" panose="020B0604030504040204" pitchFamily="50" charset="-128"/>
              </a:rPr>
              <a:t>BIE</a:t>
            </a:r>
            <a:r>
              <a:rPr kumimoji="1" lang="ja-JP" altLang="en-US" sz="1400" dirty="0">
                <a:solidFill>
                  <a:schemeClr val="tx1"/>
                </a:solidFill>
                <a:latin typeface="Meiryo UI" panose="020B0604030504040204" pitchFamily="50" charset="-128"/>
                <a:ea typeface="Meiryo UI" panose="020B0604030504040204" pitchFamily="50" charset="-128"/>
              </a:rPr>
              <a:t>（博覧会国際事務局）総会における</a:t>
            </a:r>
            <a:r>
              <a:rPr kumimoji="1" lang="en-US" altLang="ja-JP" sz="1400" dirty="0">
                <a:solidFill>
                  <a:schemeClr val="tx1"/>
                </a:solidFill>
                <a:latin typeface="Meiryo UI" panose="020B0604030504040204" pitchFamily="50" charset="-128"/>
                <a:ea typeface="Meiryo UI" panose="020B0604030504040204" pitchFamily="50" charset="-128"/>
              </a:rPr>
              <a:t>BIE </a:t>
            </a:r>
            <a:r>
              <a:rPr kumimoji="1" lang="ja-JP" altLang="en-US" sz="1400" dirty="0">
                <a:solidFill>
                  <a:schemeClr val="tx1"/>
                </a:solidFill>
                <a:latin typeface="Meiryo UI" panose="020B0604030504040204" pitchFamily="50" charset="-128"/>
                <a:ea typeface="Meiryo UI" panose="020B0604030504040204" pitchFamily="50" charset="-128"/>
              </a:rPr>
              <a:t>加盟国の投票により</a:t>
            </a:r>
            <a:r>
              <a:rPr kumimoji="1" lang="ja-JP" altLang="en-US" sz="1400" dirty="0" smtClean="0">
                <a:solidFill>
                  <a:schemeClr val="tx1"/>
                </a:solidFill>
                <a:latin typeface="Meiryo UI" panose="020B0604030504040204" pitchFamily="50" charset="-128"/>
                <a:ea typeface="Meiryo UI" panose="020B0604030504040204" pitchFamily="50" charset="-128"/>
              </a:rPr>
              <a:t>、</a:t>
            </a:r>
            <a:r>
              <a:rPr kumimoji="1" lang="en-US" altLang="ja-JP" sz="1400" dirty="0" smtClean="0">
                <a:solidFill>
                  <a:schemeClr val="tx1"/>
                </a:solidFill>
                <a:latin typeface="Meiryo UI" panose="020B0604030504040204" pitchFamily="50" charset="-128"/>
                <a:ea typeface="Meiryo UI" panose="020B0604030504040204" pitchFamily="50" charset="-128"/>
              </a:rPr>
              <a:t>2025</a:t>
            </a:r>
            <a:r>
              <a:rPr kumimoji="1" lang="ja-JP" altLang="en-US" sz="1400" dirty="0">
                <a:solidFill>
                  <a:schemeClr val="tx1"/>
                </a:solidFill>
                <a:latin typeface="Meiryo UI" panose="020B0604030504040204" pitchFamily="50" charset="-128"/>
                <a:ea typeface="Meiryo UI" panose="020B0604030504040204" pitchFamily="50" charset="-128"/>
              </a:rPr>
              <a:t>年万博の開催地が大阪に</a:t>
            </a:r>
            <a:r>
              <a:rPr kumimoji="1" lang="ja-JP" altLang="en-US" sz="1400" dirty="0" smtClean="0">
                <a:solidFill>
                  <a:schemeClr val="tx1"/>
                </a:solidFill>
                <a:latin typeface="Meiryo UI" panose="020B0604030504040204" pitchFamily="50" charset="-128"/>
                <a:ea typeface="Meiryo UI" panose="020B0604030504040204" pitchFamily="50" charset="-128"/>
              </a:rPr>
              <a:t>決定。</a:t>
            </a:r>
            <a:endParaRPr kumimoji="1" lang="en-US" altLang="ja-JP" sz="1400" dirty="0" smtClean="0">
              <a:solidFill>
                <a:schemeClr val="tx1"/>
              </a:solidFill>
              <a:latin typeface="Meiryo UI" panose="020B0604030504040204" pitchFamily="50" charset="-128"/>
              <a:ea typeface="Meiryo UI" panose="020B0604030504040204" pitchFamily="50" charset="-128"/>
            </a:endParaRPr>
          </a:p>
          <a:p>
            <a:pPr marL="174625" indent="-174625"/>
            <a:endParaRPr kumimoji="1" lang="en-US" altLang="ja-JP"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185738" indent="-185738">
              <a:lnSpc>
                <a:spcPts val="2000"/>
              </a:lnSpc>
              <a:spcBef>
                <a:spcPts val="0"/>
              </a:spcBef>
              <a:tabLst>
                <a:tab pos="185738" algn="l"/>
              </a:tabLst>
            </a:pPr>
            <a:r>
              <a:rPr lang="en-US" altLang="ja-JP"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大阪・関西</a:t>
            </a:r>
            <a:r>
              <a:rPr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万博と</a:t>
            </a:r>
            <a:r>
              <a:rPr lang="en-US" altLang="ja-JP"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SDGs】</a:t>
            </a:r>
          </a:p>
          <a:p>
            <a:pPr marL="174625" indent="-174625"/>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〇　</a:t>
            </a:r>
            <a:r>
              <a:rPr lang="ja-JP" altLang="en-US" sz="14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万博</a:t>
            </a:r>
            <a:r>
              <a:rPr lang="ja-JP" altLang="en-US" sz="14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と</a:t>
            </a:r>
            <a:r>
              <a:rPr lang="en-US" altLang="ja-JP" sz="14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SDGs</a:t>
            </a:r>
            <a:r>
              <a:rPr lang="ja-JP" altLang="en-US" sz="14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は、ほぼ全ての理念、考え方、方向性などが</a:t>
            </a:r>
            <a:r>
              <a:rPr lang="ja-JP" altLang="en-US" sz="14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一致</a:t>
            </a:r>
            <a:r>
              <a:rPr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174625" indent="-174625"/>
            <a:r>
              <a:rPr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〇　</a:t>
            </a:r>
            <a:r>
              <a:rPr lang="en-US" altLang="ja-JP"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SDGs</a:t>
            </a:r>
            <a:r>
              <a:rPr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の実現には、これまでの取組みの延長ではなく、</a:t>
            </a:r>
            <a:r>
              <a:rPr lang="en-US" altLang="ja-JP" sz="14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SDGs</a:t>
            </a:r>
            <a:r>
              <a:rPr lang="ja-JP" altLang="en-US" sz="14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として取り組むからこそ</a:t>
            </a:r>
            <a:r>
              <a:rPr lang="ja-JP" altLang="en-US" sz="14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できる社会</a:t>
            </a:r>
            <a:r>
              <a:rPr lang="ja-JP" altLang="en-US" sz="14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システムや価値観</a:t>
            </a:r>
            <a:r>
              <a:rPr lang="ja-JP" altLang="en-US" sz="14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の</a:t>
            </a:r>
            <a:r>
              <a:rPr lang="ja-JP" altLang="en-US" sz="14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転換など「大胆な変革」</a:t>
            </a:r>
            <a:r>
              <a:rPr lang="ja-JP" altLang="en-US" sz="14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を</a:t>
            </a:r>
            <a:r>
              <a:rPr lang="ja-JP" altLang="en-US" sz="14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図る必要</a:t>
            </a:r>
            <a:r>
              <a:rPr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がある。そのためには、一人ひとり全てのステークホルダーを巻き込んだ取組みと、何らかの「きっかけ」が必要であり、</a:t>
            </a:r>
            <a:r>
              <a:rPr lang="en-US" altLang="ja-JP" sz="14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SDGs</a:t>
            </a:r>
            <a:r>
              <a:rPr lang="ja-JP" altLang="en-US" sz="14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の実現に世界のベクトルを一つにできる</a:t>
            </a:r>
            <a:r>
              <a:rPr lang="en-US" altLang="ja-JP" sz="14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2025</a:t>
            </a:r>
            <a:r>
              <a:rPr lang="ja-JP" altLang="en-US" sz="14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年大阪・関西万博は重要な意味</a:t>
            </a:r>
            <a:r>
              <a:rPr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を持つ。</a:t>
            </a:r>
            <a:endPar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174625" indent="-174625"/>
            <a:endPar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174625" indent="-174625"/>
            <a:endParaRPr lang="en-US" altLang="ja-JP"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185738" indent="-185738">
              <a:lnSpc>
                <a:spcPts val="2000"/>
              </a:lnSpc>
              <a:spcBef>
                <a:spcPts val="0"/>
              </a:spcBef>
              <a:tabLst>
                <a:tab pos="185738" algn="l"/>
              </a:tabLst>
            </a:pPr>
            <a:endParaRPr lang="en-US" altLang="ja-JP"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0" name="角丸四角形 29"/>
          <p:cNvSpPr/>
          <p:nvPr/>
        </p:nvSpPr>
        <p:spPr>
          <a:xfrm>
            <a:off x="4806359" y="3957191"/>
            <a:ext cx="4160101" cy="2923132"/>
          </a:xfrm>
          <a:prstGeom prst="roundRect">
            <a:avLst>
              <a:gd name="adj" fmla="val 3149"/>
            </a:avLst>
          </a:prstGeom>
          <a:solidFill>
            <a:schemeClr val="bg1"/>
          </a:solidFill>
          <a:ln w="6350">
            <a:solidFill>
              <a:schemeClr val="accent5">
                <a:lumMod val="75000"/>
              </a:schemeClr>
            </a:solidFill>
          </a:ln>
        </p:spPr>
        <p:txBody>
          <a:bodyPr wrap="square">
            <a:noAutofit/>
          </a:bodyPr>
          <a:lstStyle/>
          <a:p>
            <a:pPr marL="174625" indent="-174625">
              <a:lnSpc>
                <a:spcPts val="1200"/>
              </a:lnSpc>
            </a:pPr>
            <a:endParaRPr lang="ja-JP" altLang="en-US" sz="1200" dirty="0">
              <a:latin typeface="Meiryo UI" panose="020B0604030504040204" pitchFamily="50" charset="-128"/>
              <a:ea typeface="Meiryo UI" panose="020B0604030504040204" pitchFamily="50" charset="-128"/>
            </a:endParaRPr>
          </a:p>
        </p:txBody>
      </p:sp>
      <p:sp>
        <p:nvSpPr>
          <p:cNvPr id="31" name="角丸四角形 30"/>
          <p:cNvSpPr/>
          <p:nvPr/>
        </p:nvSpPr>
        <p:spPr>
          <a:xfrm>
            <a:off x="499782" y="3950102"/>
            <a:ext cx="3788962" cy="2930222"/>
          </a:xfrm>
          <a:prstGeom prst="roundRect">
            <a:avLst>
              <a:gd name="adj" fmla="val 3149"/>
            </a:avLst>
          </a:prstGeom>
          <a:solidFill>
            <a:schemeClr val="bg1"/>
          </a:solidFill>
          <a:ln w="6350">
            <a:solidFill>
              <a:schemeClr val="accent5">
                <a:lumMod val="75000"/>
              </a:schemeClr>
            </a:solidFill>
          </a:ln>
        </p:spPr>
        <p:txBody>
          <a:bodyPr wrap="square">
            <a:noAutofit/>
          </a:bodyPr>
          <a:lstStyle/>
          <a:p>
            <a:pPr marL="174625" indent="-174625">
              <a:lnSpc>
                <a:spcPts val="1200"/>
              </a:lnSpc>
            </a:pPr>
            <a:endParaRPr lang="ja-JP" altLang="en-US" sz="1200" dirty="0">
              <a:latin typeface="Meiryo UI" panose="020B0604030504040204" pitchFamily="50" charset="-128"/>
              <a:ea typeface="Meiryo UI" panose="020B0604030504040204" pitchFamily="50" charset="-128"/>
            </a:endParaRPr>
          </a:p>
        </p:txBody>
      </p:sp>
      <p:sp>
        <p:nvSpPr>
          <p:cNvPr id="32" name="テキスト ボックス 31"/>
          <p:cNvSpPr txBox="1"/>
          <p:nvPr/>
        </p:nvSpPr>
        <p:spPr>
          <a:xfrm>
            <a:off x="581409" y="4131839"/>
            <a:ext cx="1080000" cy="239415"/>
          </a:xfrm>
          <a:prstGeom prst="rect">
            <a:avLst/>
          </a:prstGeom>
          <a:noFill/>
          <a:ln w="6350">
            <a:solidFill>
              <a:schemeClr val="tx1"/>
            </a:solidFill>
          </a:ln>
          <a:effectLst/>
        </p:spPr>
        <p:style>
          <a:lnRef idx="1">
            <a:schemeClr val="accent4"/>
          </a:lnRef>
          <a:fillRef idx="2">
            <a:schemeClr val="accent4"/>
          </a:fillRef>
          <a:effectRef idx="1">
            <a:schemeClr val="accent4"/>
          </a:effectRef>
          <a:fontRef idx="minor">
            <a:schemeClr val="dk1"/>
          </a:fontRef>
        </p:style>
        <p:txBody>
          <a:bodyPr wrap="square" lIns="36000" tIns="36000" rIns="36000" bIns="36000" rtlCol="0" anchor="ctr" anchorCtr="0">
            <a:spAutoFit/>
          </a:bodyPr>
          <a:lstStyle/>
          <a:p>
            <a:pPr algn="ctr">
              <a:lnSpc>
                <a:spcPts val="1300"/>
              </a:lnSpc>
              <a:tabLst>
                <a:tab pos="6550025" algn="l"/>
              </a:tabLst>
            </a:pPr>
            <a:r>
              <a:rPr kumimoji="1"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テーマ</a:t>
            </a:r>
          </a:p>
        </p:txBody>
      </p:sp>
      <p:sp>
        <p:nvSpPr>
          <p:cNvPr id="33" name="テキスト ボックス 32"/>
          <p:cNvSpPr txBox="1"/>
          <p:nvPr/>
        </p:nvSpPr>
        <p:spPr>
          <a:xfrm>
            <a:off x="599629" y="4634002"/>
            <a:ext cx="1080000" cy="239415"/>
          </a:xfrm>
          <a:prstGeom prst="rect">
            <a:avLst/>
          </a:prstGeom>
          <a:noFill/>
          <a:ln w="6350">
            <a:solidFill>
              <a:schemeClr val="tx1"/>
            </a:solidFill>
          </a:ln>
          <a:effectLst/>
        </p:spPr>
        <p:style>
          <a:lnRef idx="1">
            <a:schemeClr val="accent4"/>
          </a:lnRef>
          <a:fillRef idx="2">
            <a:schemeClr val="accent4"/>
          </a:fillRef>
          <a:effectRef idx="1">
            <a:schemeClr val="accent4"/>
          </a:effectRef>
          <a:fontRef idx="minor">
            <a:schemeClr val="dk1"/>
          </a:fontRef>
        </p:style>
        <p:txBody>
          <a:bodyPr wrap="square" lIns="36000" tIns="36000" rIns="36000" bIns="36000" rtlCol="0" anchor="ctr" anchorCtr="0">
            <a:spAutoFit/>
          </a:bodyPr>
          <a:lstStyle/>
          <a:p>
            <a:pPr algn="ctr">
              <a:lnSpc>
                <a:spcPts val="1300"/>
              </a:lnSpc>
              <a:tabLst>
                <a:tab pos="6550025" algn="l"/>
              </a:tabLst>
            </a:pP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サブ</a:t>
            </a:r>
            <a:r>
              <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テーマ</a:t>
            </a:r>
            <a:endParaRPr kumimoji="1"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4" name="テキスト ボックス 33"/>
          <p:cNvSpPr txBox="1"/>
          <p:nvPr/>
        </p:nvSpPr>
        <p:spPr>
          <a:xfrm>
            <a:off x="604514" y="5280703"/>
            <a:ext cx="1080000" cy="239415"/>
          </a:xfrm>
          <a:prstGeom prst="rect">
            <a:avLst/>
          </a:prstGeom>
          <a:noFill/>
          <a:ln w="6350">
            <a:solidFill>
              <a:schemeClr val="tx1"/>
            </a:solidFill>
          </a:ln>
          <a:effectLst/>
        </p:spPr>
        <p:style>
          <a:lnRef idx="1">
            <a:schemeClr val="accent4"/>
          </a:lnRef>
          <a:fillRef idx="2">
            <a:schemeClr val="accent4"/>
          </a:fillRef>
          <a:effectRef idx="1">
            <a:schemeClr val="accent4"/>
          </a:effectRef>
          <a:fontRef idx="minor">
            <a:schemeClr val="dk1"/>
          </a:fontRef>
        </p:style>
        <p:txBody>
          <a:bodyPr wrap="square" lIns="36000" tIns="36000" rIns="36000" bIns="36000" rtlCol="0" anchor="ctr" anchorCtr="0">
            <a:spAutoFit/>
          </a:bodyPr>
          <a:lstStyle/>
          <a:p>
            <a:pPr algn="ctr">
              <a:lnSpc>
                <a:spcPts val="1300"/>
              </a:lnSpc>
              <a:tabLst>
                <a:tab pos="6550025" algn="l"/>
              </a:tabLst>
            </a:pPr>
            <a:r>
              <a:rPr kumimoji="1"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コンセプト</a:t>
            </a:r>
          </a:p>
        </p:txBody>
      </p:sp>
      <p:sp>
        <p:nvSpPr>
          <p:cNvPr id="35" name="テキスト ボックス 34"/>
          <p:cNvSpPr txBox="1"/>
          <p:nvPr/>
        </p:nvSpPr>
        <p:spPr>
          <a:xfrm>
            <a:off x="729204" y="4374074"/>
            <a:ext cx="3285545" cy="246221"/>
          </a:xfrm>
          <a:prstGeom prst="rect">
            <a:avLst/>
          </a:prstGeom>
          <a:noFill/>
          <a:ln>
            <a:noFill/>
          </a:ln>
          <a:effectLst/>
        </p:spPr>
        <p:style>
          <a:lnRef idx="1">
            <a:schemeClr val="accent4"/>
          </a:lnRef>
          <a:fillRef idx="2">
            <a:schemeClr val="accent4"/>
          </a:fillRef>
          <a:effectRef idx="1">
            <a:schemeClr val="accent4"/>
          </a:effectRef>
          <a:fontRef idx="minor">
            <a:schemeClr val="dk1"/>
          </a:fontRef>
        </p:style>
        <p:txBody>
          <a:bodyPr wrap="square" rIns="0" rtlCol="0">
            <a:spAutoFit/>
          </a:bodyPr>
          <a:lstStyle/>
          <a:p>
            <a:pPr>
              <a:lnSpc>
                <a:spcPts val="1200"/>
              </a:lnSpc>
              <a:tabLst>
                <a:tab pos="6550025" algn="l"/>
              </a:tabLst>
            </a:pPr>
            <a:r>
              <a:rPr kumimoji="1" lang="ja-JP" altLang="en-US" sz="12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いのち輝く未来社会のデザイン</a:t>
            </a:r>
            <a:endParaRPr lang="en-US" altLang="ja-JP"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6" name="テキスト ボックス 35"/>
          <p:cNvSpPr txBox="1"/>
          <p:nvPr/>
        </p:nvSpPr>
        <p:spPr>
          <a:xfrm>
            <a:off x="715757" y="4883984"/>
            <a:ext cx="3608275" cy="400110"/>
          </a:xfrm>
          <a:prstGeom prst="rect">
            <a:avLst/>
          </a:prstGeom>
          <a:noFill/>
          <a:ln>
            <a:noFill/>
          </a:ln>
          <a:effectLst/>
        </p:spPr>
        <p:style>
          <a:lnRef idx="1">
            <a:schemeClr val="accent4"/>
          </a:lnRef>
          <a:fillRef idx="2">
            <a:schemeClr val="accent4"/>
          </a:fillRef>
          <a:effectRef idx="1">
            <a:schemeClr val="accent4"/>
          </a:effectRef>
          <a:fontRef idx="minor">
            <a:schemeClr val="dk1"/>
          </a:fontRef>
        </p:style>
        <p:txBody>
          <a:bodyPr wrap="square" rIns="0" rtlCol="0">
            <a:spAutoFit/>
          </a:bodyPr>
          <a:lstStyle/>
          <a:p>
            <a:pPr>
              <a:lnSpc>
                <a:spcPts val="1200"/>
              </a:lnSpc>
              <a:tabLst>
                <a:tab pos="6550025" algn="l"/>
              </a:tabLst>
            </a:pP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「いのちを</a:t>
            </a:r>
            <a:r>
              <a:rPr lang="ja-JP" altLang="en-US" sz="12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救う</a:t>
            </a: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」、「いのちに</a:t>
            </a:r>
            <a:r>
              <a:rPr lang="ja-JP" altLang="en-US" sz="12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力を与える</a:t>
            </a: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nSpc>
                <a:spcPts val="1200"/>
              </a:lnSpc>
              <a:tabLst>
                <a:tab pos="6550025" algn="l"/>
              </a:tabLst>
            </a:pPr>
            <a:r>
              <a:rPr kumimoji="1"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「いのちを</a:t>
            </a:r>
            <a:r>
              <a:rPr lang="ja-JP" altLang="en-US" sz="12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つなぐ</a:t>
            </a: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7" name="テキスト ボックス 36"/>
          <p:cNvSpPr txBox="1"/>
          <p:nvPr/>
        </p:nvSpPr>
        <p:spPr>
          <a:xfrm>
            <a:off x="707470" y="5500568"/>
            <a:ext cx="3256051" cy="246221"/>
          </a:xfrm>
          <a:prstGeom prst="rect">
            <a:avLst/>
          </a:prstGeom>
          <a:noFill/>
          <a:ln>
            <a:noFill/>
          </a:ln>
          <a:effectLst/>
        </p:spPr>
        <p:style>
          <a:lnRef idx="1">
            <a:schemeClr val="accent4"/>
          </a:lnRef>
          <a:fillRef idx="2">
            <a:schemeClr val="accent4"/>
          </a:fillRef>
          <a:effectRef idx="1">
            <a:schemeClr val="accent4"/>
          </a:effectRef>
          <a:fontRef idx="minor">
            <a:schemeClr val="dk1"/>
          </a:fontRef>
        </p:style>
        <p:txBody>
          <a:bodyPr wrap="square" rIns="0" rtlCol="0">
            <a:spAutoFit/>
          </a:bodyPr>
          <a:lstStyle/>
          <a:p>
            <a:pPr>
              <a:lnSpc>
                <a:spcPts val="1200"/>
              </a:lnSpc>
              <a:tabLst>
                <a:tab pos="6550025" algn="l"/>
              </a:tabLst>
            </a:pPr>
            <a:r>
              <a:rPr kumimoji="1" lang="ja-JP" altLang="en-US" sz="12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未来社会の実験場</a:t>
            </a:r>
            <a:endParaRPr kumimoji="1" lang="en-US" altLang="ja-JP"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8" name="テキスト ボックス 37"/>
          <p:cNvSpPr txBox="1"/>
          <p:nvPr/>
        </p:nvSpPr>
        <p:spPr>
          <a:xfrm>
            <a:off x="1022393" y="3858806"/>
            <a:ext cx="2592000" cy="216000"/>
          </a:xfrm>
          <a:prstGeom prst="rect">
            <a:avLst/>
          </a:prstGeom>
          <a:solidFill>
            <a:schemeClr val="tx2">
              <a:lumMod val="60000"/>
              <a:lumOff val="40000"/>
            </a:schemeClr>
          </a:solidFill>
          <a:ln>
            <a:noFill/>
          </a:ln>
          <a:effectLst/>
        </p:spPr>
        <p:style>
          <a:lnRef idx="1">
            <a:schemeClr val="accent4"/>
          </a:lnRef>
          <a:fillRef idx="2">
            <a:schemeClr val="accent4"/>
          </a:fillRef>
          <a:effectRef idx="1">
            <a:schemeClr val="accent4"/>
          </a:effectRef>
          <a:fontRef idx="minor">
            <a:schemeClr val="dk1"/>
          </a:fontRef>
        </p:style>
        <p:txBody>
          <a:bodyPr wrap="square" rIns="108000" rtlCol="0" anchor="ctr">
            <a:spAutoFit/>
          </a:bodyPr>
          <a:lstStyle/>
          <a:p>
            <a:pPr algn="ctr">
              <a:tabLst>
                <a:tab pos="6550025" algn="l"/>
              </a:tabLst>
            </a:pPr>
            <a:r>
              <a:rPr kumimoji="1" lang="en-US" altLang="ja-JP" sz="1400" b="1"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rPr>
              <a:t>2025</a:t>
            </a:r>
            <a:r>
              <a:rPr kumimoji="1" lang="ja-JP" altLang="en-US" sz="1400" b="1"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rPr>
              <a:t>大阪・関西万博</a:t>
            </a:r>
          </a:p>
        </p:txBody>
      </p:sp>
      <p:sp>
        <p:nvSpPr>
          <p:cNvPr id="39" name="テキスト ボックス 38"/>
          <p:cNvSpPr txBox="1"/>
          <p:nvPr/>
        </p:nvSpPr>
        <p:spPr>
          <a:xfrm>
            <a:off x="5060969" y="3865631"/>
            <a:ext cx="3476613" cy="216000"/>
          </a:xfrm>
          <a:prstGeom prst="rect">
            <a:avLst/>
          </a:prstGeom>
          <a:solidFill>
            <a:schemeClr val="tx2">
              <a:lumMod val="60000"/>
              <a:lumOff val="40000"/>
            </a:schemeClr>
          </a:solidFill>
          <a:ln>
            <a:noFill/>
          </a:ln>
          <a:effectLst/>
        </p:spPr>
        <p:style>
          <a:lnRef idx="1">
            <a:schemeClr val="accent4"/>
          </a:lnRef>
          <a:fillRef idx="2">
            <a:schemeClr val="accent4"/>
          </a:fillRef>
          <a:effectRef idx="1">
            <a:schemeClr val="accent4"/>
          </a:effectRef>
          <a:fontRef idx="minor">
            <a:schemeClr val="dk1"/>
          </a:fontRef>
        </p:style>
        <p:txBody>
          <a:bodyPr wrap="square" rIns="0" rtlCol="0" anchor="ctr">
            <a:noAutofit/>
          </a:bodyPr>
          <a:lstStyle/>
          <a:p>
            <a:pPr algn="ctr">
              <a:tabLst>
                <a:tab pos="6550025" algn="l"/>
              </a:tabLst>
            </a:pPr>
            <a:r>
              <a:rPr kumimoji="1" lang="en-US" altLang="ja-JP" sz="1400" b="1"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rPr>
              <a:t>SDGs</a:t>
            </a:r>
            <a:endParaRPr kumimoji="1" lang="ja-JP" altLang="en-US" sz="1400" b="1"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0" name="テキスト ボックス 39"/>
          <p:cNvSpPr txBox="1"/>
          <p:nvPr/>
        </p:nvSpPr>
        <p:spPr>
          <a:xfrm>
            <a:off x="4939122" y="4107079"/>
            <a:ext cx="1080000" cy="239415"/>
          </a:xfrm>
          <a:prstGeom prst="rect">
            <a:avLst/>
          </a:prstGeom>
          <a:noFill/>
          <a:ln w="6350">
            <a:solidFill>
              <a:schemeClr val="tx1"/>
            </a:solidFill>
          </a:ln>
          <a:effectLst/>
        </p:spPr>
        <p:style>
          <a:lnRef idx="1">
            <a:schemeClr val="accent4"/>
          </a:lnRef>
          <a:fillRef idx="2">
            <a:schemeClr val="accent4"/>
          </a:fillRef>
          <a:effectRef idx="1">
            <a:schemeClr val="accent4"/>
          </a:effectRef>
          <a:fontRef idx="minor">
            <a:schemeClr val="dk1"/>
          </a:fontRef>
        </p:style>
        <p:txBody>
          <a:bodyPr wrap="square" lIns="36000" tIns="36000" rIns="36000" bIns="36000" rtlCol="0" anchor="ctr" anchorCtr="0">
            <a:spAutoFit/>
          </a:bodyPr>
          <a:lstStyle/>
          <a:p>
            <a:pPr algn="ctr">
              <a:lnSpc>
                <a:spcPts val="1300"/>
              </a:lnSpc>
              <a:tabLst>
                <a:tab pos="6550025" algn="l"/>
              </a:tabLst>
            </a:pPr>
            <a:r>
              <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将来</a:t>
            </a: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像</a:t>
            </a:r>
            <a:endParaRPr kumimoji="1"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1" name="テキスト ボックス 40"/>
          <p:cNvSpPr txBox="1"/>
          <p:nvPr/>
        </p:nvSpPr>
        <p:spPr>
          <a:xfrm>
            <a:off x="4973943" y="4356556"/>
            <a:ext cx="3711912" cy="246221"/>
          </a:xfrm>
          <a:prstGeom prst="rect">
            <a:avLst/>
          </a:prstGeom>
          <a:noFill/>
          <a:ln>
            <a:noFill/>
          </a:ln>
          <a:effectLst/>
        </p:spPr>
        <p:style>
          <a:lnRef idx="1">
            <a:schemeClr val="accent4"/>
          </a:lnRef>
          <a:fillRef idx="2">
            <a:schemeClr val="accent4"/>
          </a:fillRef>
          <a:effectRef idx="1">
            <a:schemeClr val="accent4"/>
          </a:effectRef>
          <a:fontRef idx="minor">
            <a:schemeClr val="dk1"/>
          </a:fontRef>
        </p:style>
        <p:txBody>
          <a:bodyPr wrap="square" rIns="0" rtlCol="0">
            <a:spAutoFit/>
          </a:bodyPr>
          <a:lstStyle/>
          <a:p>
            <a:pPr>
              <a:lnSpc>
                <a:spcPts val="1200"/>
              </a:lnSpc>
              <a:tabLst>
                <a:tab pos="6550025" algn="l"/>
              </a:tabLst>
            </a:pPr>
            <a:r>
              <a:rPr kumimoji="1" lang="en-US" altLang="ja-JP" sz="12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SDGs</a:t>
            </a:r>
            <a:r>
              <a:rPr kumimoji="1" lang="ja-JP" altLang="en-US" sz="12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が達成された社会</a:t>
            </a:r>
            <a:endParaRPr kumimoji="1" lang="en-US" altLang="ja-JP" sz="12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2" name="テキスト ボックス 41"/>
          <p:cNvSpPr txBox="1"/>
          <p:nvPr/>
        </p:nvSpPr>
        <p:spPr>
          <a:xfrm>
            <a:off x="4939122" y="4654887"/>
            <a:ext cx="1080000" cy="239415"/>
          </a:xfrm>
          <a:prstGeom prst="rect">
            <a:avLst/>
          </a:prstGeom>
          <a:noFill/>
          <a:ln w="6350">
            <a:solidFill>
              <a:schemeClr val="tx1"/>
            </a:solidFill>
          </a:ln>
          <a:effectLst/>
        </p:spPr>
        <p:style>
          <a:lnRef idx="1">
            <a:schemeClr val="accent4"/>
          </a:lnRef>
          <a:fillRef idx="2">
            <a:schemeClr val="accent4"/>
          </a:fillRef>
          <a:effectRef idx="1">
            <a:schemeClr val="accent4"/>
          </a:effectRef>
          <a:fontRef idx="minor">
            <a:schemeClr val="dk1"/>
          </a:fontRef>
        </p:style>
        <p:txBody>
          <a:bodyPr wrap="square" lIns="36000" tIns="36000" rIns="36000" bIns="36000" rtlCol="0" anchor="ctr" anchorCtr="0">
            <a:spAutoFit/>
          </a:bodyPr>
          <a:lstStyle/>
          <a:p>
            <a:pPr algn="ctr">
              <a:lnSpc>
                <a:spcPts val="1300"/>
              </a:lnSpc>
              <a:tabLst>
                <a:tab pos="6550025" algn="l"/>
              </a:tabLst>
            </a:pP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理　念</a:t>
            </a:r>
            <a:endParaRPr kumimoji="1"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3" name="テキスト ボックス 42"/>
          <p:cNvSpPr txBox="1"/>
          <p:nvPr/>
        </p:nvSpPr>
        <p:spPr>
          <a:xfrm>
            <a:off x="4939122" y="4875545"/>
            <a:ext cx="4079260" cy="400110"/>
          </a:xfrm>
          <a:prstGeom prst="rect">
            <a:avLst/>
          </a:prstGeom>
          <a:noFill/>
          <a:ln>
            <a:noFill/>
          </a:ln>
          <a:effectLst/>
        </p:spPr>
        <p:style>
          <a:lnRef idx="1">
            <a:schemeClr val="accent4"/>
          </a:lnRef>
          <a:fillRef idx="2">
            <a:schemeClr val="accent4"/>
          </a:fillRef>
          <a:effectRef idx="1">
            <a:schemeClr val="accent4"/>
          </a:effectRef>
          <a:fontRef idx="minor">
            <a:schemeClr val="dk1"/>
          </a:fontRef>
        </p:style>
        <p:txBody>
          <a:bodyPr wrap="square" rIns="0" rtlCol="0">
            <a:spAutoFit/>
          </a:bodyPr>
          <a:lstStyle/>
          <a:p>
            <a:pPr>
              <a:lnSpc>
                <a:spcPts val="1200"/>
              </a:lnSpc>
              <a:tabLst>
                <a:tab pos="6550025" algn="l"/>
              </a:tabLst>
            </a:pP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2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誰一人取り残さない</a:t>
            </a:r>
            <a:endParaRPr lang="en-US" altLang="ja-JP" sz="12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nSpc>
                <a:spcPts val="1200"/>
              </a:lnSpc>
              <a:tabLst>
                <a:tab pos="6550025" algn="l"/>
              </a:tabLst>
            </a:pPr>
            <a:r>
              <a:rPr kumimoji="1"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2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将来</a:t>
            </a:r>
            <a:r>
              <a:rPr lang="ja-JP" altLang="en-US" sz="12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世代</a:t>
            </a: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のニーズを損なうことなく、</a:t>
            </a:r>
            <a:r>
              <a:rPr lang="ja-JP" altLang="en-US" sz="12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今の世代</a:t>
            </a: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のニーズを満たす</a:t>
            </a:r>
            <a:endParaRPr lang="en-US" altLang="ja-JP"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4" name="テキスト ボックス 43"/>
          <p:cNvSpPr txBox="1"/>
          <p:nvPr/>
        </p:nvSpPr>
        <p:spPr>
          <a:xfrm>
            <a:off x="4956903" y="5305982"/>
            <a:ext cx="1080000" cy="239415"/>
          </a:xfrm>
          <a:prstGeom prst="rect">
            <a:avLst/>
          </a:prstGeom>
          <a:noFill/>
          <a:ln w="6350">
            <a:solidFill>
              <a:schemeClr val="tx1"/>
            </a:solidFill>
          </a:ln>
          <a:effectLst/>
        </p:spPr>
        <p:style>
          <a:lnRef idx="1">
            <a:schemeClr val="accent4"/>
          </a:lnRef>
          <a:fillRef idx="2">
            <a:schemeClr val="accent4"/>
          </a:fillRef>
          <a:effectRef idx="1">
            <a:schemeClr val="accent4"/>
          </a:effectRef>
          <a:fontRef idx="minor">
            <a:schemeClr val="dk1"/>
          </a:fontRef>
        </p:style>
        <p:txBody>
          <a:bodyPr wrap="square" lIns="36000" tIns="36000" rIns="36000" bIns="36000" rtlCol="0" anchor="ctr" anchorCtr="0">
            <a:spAutoFit/>
          </a:bodyPr>
          <a:lstStyle/>
          <a:p>
            <a:pPr algn="ctr">
              <a:lnSpc>
                <a:spcPts val="1300"/>
              </a:lnSpc>
              <a:tabLst>
                <a:tab pos="6550025" algn="l"/>
              </a:tabLst>
            </a:pPr>
            <a:r>
              <a:rPr kumimoji="1"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達成のポイント</a:t>
            </a:r>
          </a:p>
        </p:txBody>
      </p:sp>
      <p:sp>
        <p:nvSpPr>
          <p:cNvPr id="45" name="テキスト ボックス 44"/>
          <p:cNvSpPr txBox="1"/>
          <p:nvPr/>
        </p:nvSpPr>
        <p:spPr>
          <a:xfrm>
            <a:off x="5012265" y="5526835"/>
            <a:ext cx="3824696" cy="246221"/>
          </a:xfrm>
          <a:prstGeom prst="rect">
            <a:avLst/>
          </a:prstGeom>
          <a:noFill/>
          <a:ln>
            <a:noFill/>
          </a:ln>
          <a:effectLst/>
        </p:spPr>
        <p:style>
          <a:lnRef idx="1">
            <a:schemeClr val="accent4"/>
          </a:lnRef>
          <a:fillRef idx="2">
            <a:schemeClr val="accent4"/>
          </a:fillRef>
          <a:effectRef idx="1">
            <a:schemeClr val="accent4"/>
          </a:effectRef>
          <a:fontRef idx="minor">
            <a:schemeClr val="dk1"/>
          </a:fontRef>
        </p:style>
        <p:txBody>
          <a:bodyPr wrap="square" rIns="0" rtlCol="0">
            <a:spAutoFit/>
          </a:bodyPr>
          <a:lstStyle/>
          <a:p>
            <a:pPr>
              <a:lnSpc>
                <a:spcPts val="1200"/>
              </a:lnSpc>
              <a:tabLst>
                <a:tab pos="6550025" algn="l"/>
              </a:tabLst>
            </a:pPr>
            <a:r>
              <a:rPr lang="ja-JP" altLang="en-US" sz="12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先端技術を活用した社会課題の解決</a:t>
            </a:r>
            <a:endParaRPr kumimoji="1" lang="en-US" altLang="ja-JP"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6" name="左右矢印 45"/>
          <p:cNvSpPr/>
          <p:nvPr/>
        </p:nvSpPr>
        <p:spPr>
          <a:xfrm>
            <a:off x="4275297" y="5179542"/>
            <a:ext cx="524385" cy="476515"/>
          </a:xfrm>
          <a:prstGeom prst="leftRightArrow">
            <a:avLst>
              <a:gd name="adj1" fmla="val 50000"/>
              <a:gd name="adj2" fmla="val 3489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1200"/>
              </a:lnSpc>
            </a:pPr>
            <a:endParaRPr kumimoji="1" lang="ja-JP" altLang="en-US" sz="1200"/>
          </a:p>
        </p:txBody>
      </p:sp>
      <p:sp>
        <p:nvSpPr>
          <p:cNvPr id="47" name="テキスト ボックス 46"/>
          <p:cNvSpPr txBox="1"/>
          <p:nvPr/>
        </p:nvSpPr>
        <p:spPr>
          <a:xfrm>
            <a:off x="588273" y="5743213"/>
            <a:ext cx="1080000" cy="239415"/>
          </a:xfrm>
          <a:prstGeom prst="rect">
            <a:avLst/>
          </a:prstGeom>
          <a:noFill/>
          <a:ln w="6350">
            <a:solidFill>
              <a:schemeClr val="tx1"/>
            </a:solidFill>
          </a:ln>
          <a:effectLst/>
        </p:spPr>
        <p:style>
          <a:lnRef idx="1">
            <a:schemeClr val="accent4"/>
          </a:lnRef>
          <a:fillRef idx="2">
            <a:schemeClr val="accent4"/>
          </a:fillRef>
          <a:effectRef idx="1">
            <a:schemeClr val="accent4"/>
          </a:effectRef>
          <a:fontRef idx="minor">
            <a:schemeClr val="dk1"/>
          </a:fontRef>
        </p:style>
        <p:txBody>
          <a:bodyPr wrap="square" lIns="36000" tIns="36000" rIns="36000" bIns="36000" rtlCol="0" anchor="ctr" anchorCtr="0">
            <a:spAutoFit/>
          </a:bodyPr>
          <a:lstStyle/>
          <a:p>
            <a:pPr algn="ctr">
              <a:lnSpc>
                <a:spcPts val="1300"/>
              </a:lnSpc>
              <a:tabLst>
                <a:tab pos="6550025" algn="l"/>
              </a:tabLst>
            </a:pPr>
            <a:r>
              <a:rPr kumimoji="1"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特徴</a:t>
            </a:r>
          </a:p>
        </p:txBody>
      </p:sp>
      <p:sp>
        <p:nvSpPr>
          <p:cNvPr id="48" name="正方形/長方形 47"/>
          <p:cNvSpPr/>
          <p:nvPr/>
        </p:nvSpPr>
        <p:spPr>
          <a:xfrm>
            <a:off x="692130" y="5986124"/>
            <a:ext cx="3631902" cy="400110"/>
          </a:xfrm>
          <a:prstGeom prst="rect">
            <a:avLst/>
          </a:prstGeom>
        </p:spPr>
        <p:txBody>
          <a:bodyPr wrap="square">
            <a:spAutoFit/>
          </a:bodyPr>
          <a:lstStyle/>
          <a:p>
            <a:pPr>
              <a:lnSpc>
                <a:spcPts val="1200"/>
              </a:lnSpc>
            </a:pPr>
            <a:r>
              <a:rPr lang="ja-JP" altLang="en-US" sz="1200" dirty="0">
                <a:latin typeface="Meiryo UI" panose="020B0604030504040204" pitchFamily="50" charset="-128"/>
                <a:ea typeface="Meiryo UI" panose="020B0604030504040204" pitchFamily="50" charset="-128"/>
              </a:rPr>
              <a:t>地球規模のさまざまな課題に取り組むために</a:t>
            </a:r>
            <a:r>
              <a:rPr lang="ja-JP" altLang="en-US" sz="1200" dirty="0" smtClean="0">
                <a:latin typeface="Meiryo UI" panose="020B0604030504040204" pitchFamily="50" charset="-128"/>
                <a:ea typeface="Meiryo UI" panose="020B0604030504040204" pitchFamily="50" charset="-128"/>
              </a:rPr>
              <a:t>、</a:t>
            </a:r>
            <a:r>
              <a:rPr lang="ja-JP" altLang="en-US" sz="1200" b="1" dirty="0" smtClean="0">
                <a:latin typeface="Meiryo UI" panose="020B0604030504040204" pitchFamily="50" charset="-128"/>
                <a:ea typeface="Meiryo UI" panose="020B0604030504040204" pitchFamily="50" charset="-128"/>
              </a:rPr>
              <a:t>世界各地</a:t>
            </a:r>
            <a:endParaRPr lang="en-US" altLang="ja-JP" sz="1200" b="1" dirty="0" smtClean="0">
              <a:latin typeface="Meiryo UI" panose="020B0604030504040204" pitchFamily="50" charset="-128"/>
              <a:ea typeface="Meiryo UI" panose="020B0604030504040204" pitchFamily="50" charset="-128"/>
            </a:endParaRPr>
          </a:p>
          <a:p>
            <a:pPr>
              <a:lnSpc>
                <a:spcPts val="1200"/>
              </a:lnSpc>
            </a:pPr>
            <a:r>
              <a:rPr lang="ja-JP" altLang="en-US" sz="1200" b="1" dirty="0" smtClean="0">
                <a:latin typeface="Meiryo UI" panose="020B0604030504040204" pitchFamily="50" charset="-128"/>
                <a:ea typeface="Meiryo UI" panose="020B0604030504040204" pitchFamily="50" charset="-128"/>
              </a:rPr>
              <a:t>から</a:t>
            </a:r>
            <a:r>
              <a:rPr lang="ja-JP" altLang="en-US" sz="1200" b="1" dirty="0">
                <a:latin typeface="Meiryo UI" panose="020B0604030504040204" pitchFamily="50" charset="-128"/>
                <a:ea typeface="Meiryo UI" panose="020B0604030504040204" pitchFamily="50" charset="-128"/>
              </a:rPr>
              <a:t>英知を集める場</a:t>
            </a:r>
            <a:endParaRPr lang="ja-JP" altLang="en-US" sz="1200" b="1" dirty="0"/>
          </a:p>
        </p:txBody>
      </p:sp>
      <p:sp>
        <p:nvSpPr>
          <p:cNvPr id="49" name="テキスト ボックス 48"/>
          <p:cNvSpPr txBox="1"/>
          <p:nvPr/>
        </p:nvSpPr>
        <p:spPr>
          <a:xfrm>
            <a:off x="4966016" y="5772803"/>
            <a:ext cx="1080000" cy="239415"/>
          </a:xfrm>
          <a:prstGeom prst="rect">
            <a:avLst/>
          </a:prstGeom>
          <a:noFill/>
          <a:ln w="6350">
            <a:solidFill>
              <a:schemeClr val="tx1"/>
            </a:solidFill>
          </a:ln>
          <a:effectLst/>
        </p:spPr>
        <p:style>
          <a:lnRef idx="1">
            <a:schemeClr val="accent4"/>
          </a:lnRef>
          <a:fillRef idx="2">
            <a:schemeClr val="accent4"/>
          </a:fillRef>
          <a:effectRef idx="1">
            <a:schemeClr val="accent4"/>
          </a:effectRef>
          <a:fontRef idx="minor">
            <a:schemeClr val="dk1"/>
          </a:fontRef>
        </p:style>
        <p:txBody>
          <a:bodyPr wrap="square" lIns="36000" tIns="36000" rIns="36000" bIns="36000" rtlCol="0" anchor="ctr" anchorCtr="0">
            <a:spAutoFit/>
          </a:bodyPr>
          <a:lstStyle/>
          <a:p>
            <a:pPr algn="ctr">
              <a:lnSpc>
                <a:spcPts val="1300"/>
              </a:lnSpc>
              <a:tabLst>
                <a:tab pos="6550025" algn="l"/>
              </a:tabLst>
            </a:pPr>
            <a:r>
              <a:rPr kumimoji="1"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特徴</a:t>
            </a:r>
          </a:p>
        </p:txBody>
      </p:sp>
      <p:sp>
        <p:nvSpPr>
          <p:cNvPr id="50" name="正方形/長方形 49"/>
          <p:cNvSpPr/>
          <p:nvPr/>
        </p:nvSpPr>
        <p:spPr>
          <a:xfrm>
            <a:off x="4992435" y="5999228"/>
            <a:ext cx="3945494" cy="400110"/>
          </a:xfrm>
          <a:prstGeom prst="rect">
            <a:avLst/>
          </a:prstGeom>
        </p:spPr>
        <p:txBody>
          <a:bodyPr wrap="square">
            <a:spAutoFit/>
          </a:bodyPr>
          <a:lstStyle/>
          <a:p>
            <a:pPr>
              <a:lnSpc>
                <a:spcPts val="1200"/>
              </a:lnSpc>
            </a:pPr>
            <a:r>
              <a:rPr lang="ja-JP" altLang="en-US" sz="1200" dirty="0" smtClean="0">
                <a:latin typeface="Meiryo UI" panose="020B0604030504040204" pitchFamily="50" charset="-128"/>
                <a:ea typeface="Meiryo UI" panose="020B0604030504040204" pitchFamily="50" charset="-128"/>
              </a:rPr>
              <a:t>持続</a:t>
            </a:r>
            <a:r>
              <a:rPr lang="ja-JP" altLang="en-US" sz="1200" dirty="0">
                <a:latin typeface="Meiryo UI" panose="020B0604030504040204" pitchFamily="50" charset="-128"/>
                <a:ea typeface="Meiryo UI" panose="020B0604030504040204" pitchFamily="50" charset="-128"/>
              </a:rPr>
              <a:t>可能</a:t>
            </a:r>
            <a:r>
              <a:rPr lang="ja-JP" altLang="en-US" sz="1200" dirty="0" smtClean="0">
                <a:latin typeface="Meiryo UI" panose="020B0604030504040204" pitchFamily="50" charset="-128"/>
                <a:ea typeface="Meiryo UI" panose="020B0604030504040204" pitchFamily="50" charset="-128"/>
              </a:rPr>
              <a:t>な</a:t>
            </a:r>
            <a:r>
              <a:rPr lang="ja-JP" altLang="en-US" sz="1200" dirty="0">
                <a:latin typeface="Meiryo UI" panose="020B0604030504040204" pitchFamily="50" charset="-128"/>
                <a:ea typeface="Meiryo UI" panose="020B0604030504040204" pitchFamily="50" charset="-128"/>
              </a:rPr>
              <a:t>社会</a:t>
            </a:r>
            <a:r>
              <a:rPr lang="ja-JP" altLang="en-US" sz="1200" dirty="0" smtClean="0">
                <a:latin typeface="Meiryo UI" panose="020B0604030504040204" pitchFamily="50" charset="-128"/>
                <a:ea typeface="Meiryo UI" panose="020B0604030504040204" pitchFamily="50" charset="-128"/>
              </a:rPr>
              <a:t>の実現に向け、世界の大胆な変革が必要となることを、全ての国連加盟国が採択（</a:t>
            </a:r>
            <a:r>
              <a:rPr lang="ja-JP" altLang="en-US" sz="1200" b="1" dirty="0" smtClean="0">
                <a:latin typeface="Meiryo UI" panose="020B0604030504040204" pitchFamily="50" charset="-128"/>
                <a:ea typeface="Meiryo UI" panose="020B0604030504040204" pitchFamily="50" charset="-128"/>
              </a:rPr>
              <a:t>人類の英知の結集</a:t>
            </a:r>
            <a:r>
              <a:rPr lang="ja-JP" altLang="en-US" sz="1200" dirty="0" smtClean="0">
                <a:latin typeface="Meiryo UI" panose="020B0604030504040204" pitchFamily="50" charset="-128"/>
                <a:ea typeface="Meiryo UI" panose="020B0604030504040204" pitchFamily="50" charset="-128"/>
              </a:rPr>
              <a:t>）</a:t>
            </a:r>
            <a:endParaRPr lang="ja-JP" altLang="en-US" sz="1200" dirty="0"/>
          </a:p>
        </p:txBody>
      </p:sp>
      <p:sp>
        <p:nvSpPr>
          <p:cNvPr id="51" name="テキスト ボックス 50"/>
          <p:cNvSpPr txBox="1"/>
          <p:nvPr/>
        </p:nvSpPr>
        <p:spPr>
          <a:xfrm>
            <a:off x="581409" y="6406842"/>
            <a:ext cx="1080000" cy="239415"/>
          </a:xfrm>
          <a:prstGeom prst="rect">
            <a:avLst/>
          </a:prstGeom>
          <a:noFill/>
          <a:ln w="6350">
            <a:solidFill>
              <a:schemeClr val="tx1"/>
            </a:solidFill>
          </a:ln>
          <a:effectLst/>
        </p:spPr>
        <p:style>
          <a:lnRef idx="1">
            <a:schemeClr val="accent4"/>
          </a:lnRef>
          <a:fillRef idx="2">
            <a:schemeClr val="accent4"/>
          </a:fillRef>
          <a:effectRef idx="1">
            <a:schemeClr val="accent4"/>
          </a:effectRef>
          <a:fontRef idx="minor">
            <a:schemeClr val="dk1"/>
          </a:fontRef>
        </p:style>
        <p:txBody>
          <a:bodyPr wrap="square" lIns="36000" tIns="36000" rIns="36000" bIns="36000" rtlCol="0" anchor="ctr" anchorCtr="0">
            <a:spAutoFit/>
          </a:bodyPr>
          <a:lstStyle/>
          <a:p>
            <a:pPr algn="ctr">
              <a:lnSpc>
                <a:spcPts val="1300"/>
              </a:lnSpc>
              <a:tabLst>
                <a:tab pos="6550025" algn="l"/>
              </a:tabLst>
            </a:pPr>
            <a:r>
              <a:rPr kumimoji="1"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開催時期</a:t>
            </a:r>
          </a:p>
        </p:txBody>
      </p:sp>
      <p:sp>
        <p:nvSpPr>
          <p:cNvPr id="52" name="正方形/長方形 51"/>
          <p:cNvSpPr/>
          <p:nvPr/>
        </p:nvSpPr>
        <p:spPr>
          <a:xfrm>
            <a:off x="692130" y="6645811"/>
            <a:ext cx="3945494" cy="250581"/>
          </a:xfrm>
          <a:prstGeom prst="rect">
            <a:avLst/>
          </a:prstGeom>
        </p:spPr>
        <p:txBody>
          <a:bodyPr wrap="square" anchor="ctr">
            <a:spAutoFit/>
          </a:bodyPr>
          <a:lstStyle/>
          <a:p>
            <a:pPr>
              <a:lnSpc>
                <a:spcPts val="1200"/>
              </a:lnSpc>
            </a:pPr>
            <a:r>
              <a:rPr lang="ja-JP" altLang="en-US" sz="1200" b="1" dirty="0" smtClean="0"/>
              <a:t>２０２</a:t>
            </a:r>
            <a:r>
              <a:rPr lang="ja-JP" altLang="en-US" sz="1200" b="1" dirty="0"/>
              <a:t>５</a:t>
            </a:r>
            <a:r>
              <a:rPr lang="ja-JP" altLang="en-US" sz="1200" b="1" dirty="0" smtClean="0"/>
              <a:t>年</a:t>
            </a:r>
            <a:r>
              <a:rPr lang="ja-JP" altLang="en-US" sz="1050" dirty="0" smtClean="0">
                <a:latin typeface="Meiryo UI" panose="020B0604030504040204" pitchFamily="50" charset="-128"/>
                <a:ea typeface="Meiryo UI" panose="020B0604030504040204" pitchFamily="50" charset="-128"/>
              </a:rPr>
              <a:t>（</a:t>
            </a:r>
            <a:r>
              <a:rPr lang="ja-JP" altLang="en-US" sz="1050" dirty="0">
                <a:latin typeface="Meiryo UI" panose="020B0604030504040204" pitchFamily="50" charset="-128"/>
                <a:ea typeface="Meiryo UI" panose="020B0604030504040204" pitchFamily="50" charset="-128"/>
              </a:rPr>
              <a:t>５</a:t>
            </a:r>
            <a:r>
              <a:rPr lang="ja-JP" altLang="en-US" sz="1050" dirty="0" smtClean="0">
                <a:latin typeface="Meiryo UI" panose="020B0604030504040204" pitchFamily="50" charset="-128"/>
                <a:ea typeface="Meiryo UI" panose="020B0604030504040204" pitchFamily="50" charset="-128"/>
              </a:rPr>
              <a:t>年に１度開催される認定博）</a:t>
            </a:r>
            <a:endParaRPr lang="ja-JP" altLang="en-US" sz="1050" dirty="0">
              <a:latin typeface="Meiryo UI" panose="020B0604030504040204" pitchFamily="50" charset="-128"/>
              <a:ea typeface="Meiryo UI" panose="020B0604030504040204" pitchFamily="50" charset="-128"/>
            </a:endParaRPr>
          </a:p>
        </p:txBody>
      </p:sp>
      <p:sp>
        <p:nvSpPr>
          <p:cNvPr id="53" name="正方形/長方形 52"/>
          <p:cNvSpPr/>
          <p:nvPr/>
        </p:nvSpPr>
        <p:spPr>
          <a:xfrm>
            <a:off x="4995177" y="6634102"/>
            <a:ext cx="3669444" cy="246221"/>
          </a:xfrm>
          <a:prstGeom prst="rect">
            <a:avLst/>
          </a:prstGeom>
        </p:spPr>
        <p:txBody>
          <a:bodyPr wrap="square" anchor="ctr">
            <a:spAutoFit/>
          </a:bodyPr>
          <a:lstStyle/>
          <a:p>
            <a:pPr marL="1162050" indent="-1162050">
              <a:lnSpc>
                <a:spcPts val="1200"/>
              </a:lnSpc>
            </a:pPr>
            <a:r>
              <a:rPr lang="ja-JP" altLang="en-US" sz="1200" b="1" dirty="0" smtClean="0"/>
              <a:t>２０３０年</a:t>
            </a:r>
            <a:endParaRPr lang="ja-JP" altLang="en-US" sz="1200" dirty="0"/>
          </a:p>
        </p:txBody>
      </p:sp>
      <p:sp>
        <p:nvSpPr>
          <p:cNvPr id="54" name="テキスト ボックス 53"/>
          <p:cNvSpPr txBox="1"/>
          <p:nvPr/>
        </p:nvSpPr>
        <p:spPr>
          <a:xfrm>
            <a:off x="4973943" y="6400247"/>
            <a:ext cx="1080000" cy="239415"/>
          </a:xfrm>
          <a:prstGeom prst="rect">
            <a:avLst/>
          </a:prstGeom>
          <a:noFill/>
          <a:ln w="6350">
            <a:solidFill>
              <a:schemeClr val="tx1"/>
            </a:solidFill>
          </a:ln>
          <a:effectLst/>
        </p:spPr>
        <p:style>
          <a:lnRef idx="1">
            <a:schemeClr val="accent4"/>
          </a:lnRef>
          <a:fillRef idx="2">
            <a:schemeClr val="accent4"/>
          </a:fillRef>
          <a:effectRef idx="1">
            <a:schemeClr val="accent4"/>
          </a:effectRef>
          <a:fontRef idx="minor">
            <a:schemeClr val="dk1"/>
          </a:fontRef>
        </p:style>
        <p:txBody>
          <a:bodyPr wrap="square" lIns="36000" tIns="36000" rIns="36000" bIns="36000" rtlCol="0" anchor="ctr" anchorCtr="0">
            <a:spAutoFit/>
          </a:bodyPr>
          <a:lstStyle/>
          <a:p>
            <a:pPr algn="ctr">
              <a:lnSpc>
                <a:spcPts val="1300"/>
              </a:lnSpc>
              <a:tabLst>
                <a:tab pos="6550025" algn="l"/>
              </a:tabLst>
            </a:pP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目標年限</a:t>
            </a:r>
            <a:endParaRPr kumimoji="1"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55" name="大かっこ 54"/>
          <p:cNvSpPr/>
          <p:nvPr/>
        </p:nvSpPr>
        <p:spPr>
          <a:xfrm>
            <a:off x="6168688" y="6481274"/>
            <a:ext cx="2521894" cy="369153"/>
          </a:xfrm>
          <a:prstGeom prst="bracketPair">
            <a:avLst/>
          </a:prstGeom>
          <a:ln w="6350">
            <a:solidFill>
              <a:schemeClr val="tx2">
                <a:lumMod val="60000"/>
                <a:lumOff val="40000"/>
              </a:schemeClr>
            </a:solidFill>
          </a:ln>
        </p:spPr>
        <p:txBody>
          <a:bodyPr wrap="square" lIns="72000" tIns="36000" rIns="72000" bIns="36000">
            <a:noAutofit/>
          </a:bodyPr>
          <a:lstStyle/>
          <a:p>
            <a:pPr indent="7938">
              <a:lnSpc>
                <a:spcPts val="1100"/>
              </a:lnSpc>
            </a:pPr>
            <a:r>
              <a:rPr lang="ja-JP" altLang="en-US" sz="1050" dirty="0" smtClean="0">
                <a:latin typeface="Meiryo UI" panose="020B0604030504040204" pitchFamily="50" charset="-128"/>
                <a:ea typeface="Meiryo UI" panose="020B0604030504040204" pitchFamily="50" charset="-128"/>
              </a:rPr>
              <a:t>大阪・関西万博は、</a:t>
            </a:r>
            <a:r>
              <a:rPr lang="en-US" altLang="ja-JP" sz="1050" dirty="0" smtClean="0">
                <a:latin typeface="Meiryo UI" panose="020B0604030504040204" pitchFamily="50" charset="-128"/>
                <a:ea typeface="Meiryo UI" panose="020B0604030504040204" pitchFamily="50" charset="-128"/>
              </a:rPr>
              <a:t>SDGs</a:t>
            </a:r>
            <a:r>
              <a:rPr lang="ja-JP" altLang="en-US" sz="1050" dirty="0" smtClean="0">
                <a:latin typeface="Meiryo UI" panose="020B0604030504040204" pitchFamily="50" charset="-128"/>
                <a:ea typeface="Meiryo UI" panose="020B0604030504040204" pitchFamily="50" charset="-128"/>
              </a:rPr>
              <a:t>の達成に向け、世界の</a:t>
            </a:r>
            <a:r>
              <a:rPr lang="ja-JP" altLang="en-US" sz="1050" dirty="0">
                <a:latin typeface="Meiryo UI" panose="020B0604030504040204" pitchFamily="50" charset="-128"/>
                <a:ea typeface="Meiryo UI" panose="020B0604030504040204" pitchFamily="50" charset="-128"/>
              </a:rPr>
              <a:t>ベクトル</a:t>
            </a:r>
            <a:r>
              <a:rPr lang="ja-JP" altLang="en-US" sz="1050" dirty="0" smtClean="0">
                <a:latin typeface="Meiryo UI" panose="020B0604030504040204" pitchFamily="50" charset="-128"/>
                <a:ea typeface="Meiryo UI" panose="020B0604030504040204" pitchFamily="50" charset="-128"/>
              </a:rPr>
              <a:t>を一つにできる最後の認定博</a:t>
            </a:r>
            <a:endParaRPr lang="ja-JP" altLang="en-US" sz="1050" dirty="0">
              <a:latin typeface="Meiryo UI" panose="020B0604030504040204" pitchFamily="50" charset="-128"/>
              <a:ea typeface="Meiryo UI" panose="020B0604030504040204" pitchFamily="50" charset="-128"/>
            </a:endParaRPr>
          </a:p>
        </p:txBody>
      </p:sp>
      <p:sp>
        <p:nvSpPr>
          <p:cNvPr id="56" name="テキスト ボックス 55"/>
          <p:cNvSpPr txBox="1"/>
          <p:nvPr/>
        </p:nvSpPr>
        <p:spPr>
          <a:xfrm>
            <a:off x="1716677" y="4658086"/>
            <a:ext cx="1897716" cy="246221"/>
          </a:xfrm>
          <a:prstGeom prst="rect">
            <a:avLst/>
          </a:prstGeom>
          <a:noFill/>
          <a:ln>
            <a:noFill/>
          </a:ln>
          <a:effectLst/>
        </p:spPr>
        <p:style>
          <a:lnRef idx="1">
            <a:schemeClr val="accent4"/>
          </a:lnRef>
          <a:fillRef idx="2">
            <a:schemeClr val="accent4"/>
          </a:fillRef>
          <a:effectRef idx="1">
            <a:schemeClr val="accent4"/>
          </a:effectRef>
          <a:fontRef idx="minor">
            <a:schemeClr val="dk1"/>
          </a:fontRef>
        </p:style>
        <p:txBody>
          <a:bodyPr wrap="square" rIns="0" rtlCol="0">
            <a:spAutoFit/>
          </a:bodyPr>
          <a:lstStyle/>
          <a:p>
            <a:pPr>
              <a:lnSpc>
                <a:spcPts val="1200"/>
              </a:lnSpc>
              <a:tabLst>
                <a:tab pos="6550025" algn="l"/>
              </a:tabLst>
            </a:pPr>
            <a:r>
              <a:rPr kumimoji="1" lang="en-US" altLang="ja-JP" sz="1200" b="1"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 </a:t>
            </a:r>
            <a:r>
              <a:rPr kumimoji="1" lang="ja-JP" altLang="en-US" sz="1200" b="1"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現在調整中</a:t>
            </a:r>
            <a:endParaRPr lang="en-US" altLang="ja-JP" sz="1200"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57" name="テキスト ボックス 56"/>
          <p:cNvSpPr txBox="1"/>
          <p:nvPr/>
        </p:nvSpPr>
        <p:spPr>
          <a:xfrm>
            <a:off x="4277014" y="5756660"/>
            <a:ext cx="495774" cy="246221"/>
          </a:xfrm>
          <a:prstGeom prst="rect">
            <a:avLst/>
          </a:prstGeom>
          <a:noFill/>
          <a:ln>
            <a:noFill/>
          </a:ln>
          <a:effectLst/>
        </p:spPr>
        <p:style>
          <a:lnRef idx="1">
            <a:schemeClr val="accent4"/>
          </a:lnRef>
          <a:fillRef idx="2">
            <a:schemeClr val="accent4"/>
          </a:fillRef>
          <a:effectRef idx="1">
            <a:schemeClr val="accent4"/>
          </a:effectRef>
          <a:fontRef idx="minor">
            <a:schemeClr val="dk1"/>
          </a:fontRef>
        </p:style>
        <p:txBody>
          <a:bodyPr wrap="square" rIns="0" rtlCol="0">
            <a:spAutoFit/>
          </a:bodyPr>
          <a:lstStyle/>
          <a:p>
            <a:pPr>
              <a:lnSpc>
                <a:spcPts val="1200"/>
              </a:lnSpc>
              <a:tabLst>
                <a:tab pos="6550025" algn="l"/>
              </a:tabLst>
            </a:pPr>
            <a:r>
              <a:rPr kumimoji="1" lang="ja-JP" altLang="en-US" sz="14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整合</a:t>
            </a:r>
            <a:endParaRPr lang="en-US" altLang="ja-JP"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426854033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正方形/長方形 19"/>
          <p:cNvSpPr/>
          <p:nvPr/>
        </p:nvSpPr>
        <p:spPr>
          <a:xfrm>
            <a:off x="-20847" y="0"/>
            <a:ext cx="9926847" cy="595250"/>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r>
              <a:rPr kumimoji="1" lang="ja-JP" altLang="en-US" sz="2000" b="1" dirty="0" smtClean="0">
                <a:latin typeface="Meiryo UI" panose="020B0604030504040204" pitchFamily="50" charset="-128"/>
                <a:ea typeface="Meiryo UI" panose="020B0604030504040204" pitchFamily="50" charset="-128"/>
              </a:rPr>
              <a:t> </a:t>
            </a:r>
            <a:r>
              <a:rPr kumimoji="1" lang="en-US" altLang="ja-JP" sz="2000" b="1" dirty="0">
                <a:latin typeface="Meiryo UI" panose="020B0604030504040204" pitchFamily="50" charset="-128"/>
                <a:ea typeface="Meiryo UI" panose="020B0604030504040204" pitchFamily="50" charset="-128"/>
              </a:rPr>
              <a:t>Ⅱ</a:t>
            </a:r>
            <a:r>
              <a:rPr kumimoji="1" lang="ja-JP" altLang="en-US" sz="2000" b="1" dirty="0" err="1">
                <a:latin typeface="Meiryo UI" panose="020B0604030504040204" pitchFamily="50" charset="-128"/>
                <a:ea typeface="Meiryo UI" panose="020B0604030504040204" pitchFamily="50" charset="-128"/>
              </a:rPr>
              <a:t>．</a:t>
            </a:r>
            <a:r>
              <a:rPr kumimoji="1" lang="ja-JP" altLang="en-US" sz="2000" b="1" dirty="0">
                <a:latin typeface="Meiryo UI" panose="020B0604030504040204" pitchFamily="50" charset="-128"/>
                <a:ea typeface="Meiryo UI" panose="020B0604030504040204" pitchFamily="50" charset="-128"/>
              </a:rPr>
              <a:t>府の</a:t>
            </a:r>
            <a:r>
              <a:rPr kumimoji="1" lang="ja-JP" altLang="en-US" sz="2000" b="1" dirty="0" smtClean="0">
                <a:latin typeface="Meiryo UI" panose="020B0604030504040204" pitchFamily="50" charset="-128"/>
                <a:ea typeface="Meiryo UI" panose="020B0604030504040204" pitchFamily="50" charset="-128"/>
              </a:rPr>
              <a:t>施策との整合性　③</a:t>
            </a:r>
            <a:endParaRPr kumimoji="1" lang="en-US" altLang="ja-JP" sz="2000" b="1" dirty="0" smtClean="0">
              <a:latin typeface="Meiryo UI" panose="020B0604030504040204" pitchFamily="50" charset="-128"/>
              <a:ea typeface="Meiryo UI" panose="020B0604030504040204" pitchFamily="50" charset="-128"/>
            </a:endParaRPr>
          </a:p>
          <a:p>
            <a:r>
              <a:rPr kumimoji="1" lang="ja-JP" altLang="en-US" sz="1600" b="1" dirty="0">
                <a:latin typeface="Meiryo UI" panose="020B0604030504040204" pitchFamily="50" charset="-128"/>
                <a:ea typeface="Meiryo UI" panose="020B0604030504040204" pitchFamily="50" charset="-128"/>
              </a:rPr>
              <a:t>　</a:t>
            </a:r>
            <a:r>
              <a:rPr kumimoji="1" lang="ja-JP" altLang="en-US" sz="1600" b="1" dirty="0" smtClean="0">
                <a:latin typeface="Meiryo UI" panose="020B0604030504040204" pitchFamily="50" charset="-128"/>
                <a:ea typeface="Meiryo UI" panose="020B0604030504040204" pitchFamily="50" charset="-128"/>
              </a:rPr>
              <a:t>「</a:t>
            </a:r>
            <a:r>
              <a:rPr kumimoji="1" lang="en-US" altLang="ja-JP" sz="1600" b="1" dirty="0" smtClean="0">
                <a:latin typeface="Meiryo UI" panose="020B0604030504040204" pitchFamily="50" charset="-128"/>
                <a:ea typeface="Meiryo UI" panose="020B0604030504040204" pitchFamily="50" charset="-128"/>
              </a:rPr>
              <a:t>G20</a:t>
            </a:r>
            <a:r>
              <a:rPr kumimoji="1" lang="ja-JP" altLang="en-US" sz="1600" b="1" dirty="0" smtClean="0">
                <a:latin typeface="Meiryo UI" panose="020B0604030504040204" pitchFamily="50" charset="-128"/>
                <a:ea typeface="Meiryo UI" panose="020B0604030504040204" pitchFamily="50" charset="-128"/>
              </a:rPr>
              <a:t>大阪サミット」</a:t>
            </a:r>
            <a:endParaRPr kumimoji="1" lang="en-US" altLang="ja-JP" sz="1600" b="1" dirty="0">
              <a:latin typeface="Meiryo UI" panose="020B0604030504040204" pitchFamily="50" charset="-128"/>
              <a:ea typeface="Meiryo UI" panose="020B0604030504040204" pitchFamily="50" charset="-128"/>
            </a:endParaRPr>
          </a:p>
        </p:txBody>
      </p:sp>
      <p:pic>
        <p:nvPicPr>
          <p:cNvPr id="38" name="図 3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7890" y="4852412"/>
            <a:ext cx="1772529" cy="1659987"/>
          </a:xfrm>
          <a:prstGeom prst="rect">
            <a:avLst/>
          </a:prstGeom>
        </p:spPr>
      </p:pic>
      <p:sp>
        <p:nvSpPr>
          <p:cNvPr id="5" name="角丸四角形 4"/>
          <p:cNvSpPr/>
          <p:nvPr/>
        </p:nvSpPr>
        <p:spPr>
          <a:xfrm>
            <a:off x="4990336" y="4349635"/>
            <a:ext cx="4840086" cy="2928830"/>
          </a:xfrm>
          <a:prstGeom prst="roundRect">
            <a:avLst>
              <a:gd name="adj" fmla="val 3059"/>
            </a:avLst>
          </a:prstGeom>
          <a:noFill/>
          <a:ln w="12700" cap="flat" cmpd="sng" algn="ctr">
            <a:solidFill>
              <a:srgbClr val="5B9BD5">
                <a:shade val="50000"/>
              </a:srgbClr>
            </a:solidFill>
            <a:prstDash val="solid"/>
            <a:miter lim="800000"/>
          </a:ln>
          <a:effectLst/>
        </p:spPr>
        <p:txBody>
          <a:bodyPr wrap="square" lIns="72001" tIns="144000" bIns="36000" rtlCol="0" anchor="t" anchorCtr="0">
            <a:noAutofit/>
          </a:bodyPr>
          <a:lstStyle/>
          <a:p>
            <a:pPr defTabSz="457197">
              <a:defRPr/>
            </a:pPr>
            <a:endParaRPr lang="en-US" altLang="ja-JP" sz="1100" kern="0" dirty="0">
              <a:solidFill>
                <a:prstClr val="black"/>
              </a:solidFill>
              <a:latin typeface="Meiryo UI" panose="020B0604030504040204" pitchFamily="50" charset="-128"/>
              <a:ea typeface="Meiryo UI" panose="020B0604030504040204" pitchFamily="50" charset="-128"/>
            </a:endParaRPr>
          </a:p>
        </p:txBody>
      </p:sp>
      <p:sp>
        <p:nvSpPr>
          <p:cNvPr id="21" name="角丸四角形 20"/>
          <p:cNvSpPr/>
          <p:nvPr/>
        </p:nvSpPr>
        <p:spPr>
          <a:xfrm>
            <a:off x="57000" y="1882635"/>
            <a:ext cx="4896000" cy="2820253"/>
          </a:xfrm>
          <a:prstGeom prst="roundRect">
            <a:avLst>
              <a:gd name="adj" fmla="val 3059"/>
            </a:avLst>
          </a:prstGeom>
          <a:noFill/>
          <a:ln w="12700" cap="flat" cmpd="sng" algn="ctr">
            <a:solidFill>
              <a:srgbClr val="5B9BD5">
                <a:shade val="50000"/>
              </a:srgbClr>
            </a:solidFill>
            <a:prstDash val="solid"/>
            <a:miter lim="800000"/>
          </a:ln>
          <a:effectLst/>
        </p:spPr>
        <p:txBody>
          <a:bodyPr wrap="square" lIns="72001" tIns="144000" bIns="36000" rtlCol="0" anchor="t" anchorCtr="0">
            <a:noAutofit/>
          </a:bodyPr>
          <a:lstStyle/>
          <a:p>
            <a:pPr defTabSz="457197">
              <a:defRPr/>
            </a:pPr>
            <a:endParaRPr lang="en-US" altLang="ja-JP" sz="1100" kern="0" dirty="0">
              <a:solidFill>
                <a:prstClr val="black"/>
              </a:solidFill>
              <a:latin typeface="Meiryo UI" panose="020B0604030504040204" pitchFamily="50" charset="-128"/>
              <a:ea typeface="Meiryo UI" panose="020B0604030504040204" pitchFamily="50" charset="-128"/>
            </a:endParaRPr>
          </a:p>
        </p:txBody>
      </p:sp>
      <p:sp>
        <p:nvSpPr>
          <p:cNvPr id="22" name="角丸四角形 21"/>
          <p:cNvSpPr/>
          <p:nvPr/>
        </p:nvSpPr>
        <p:spPr>
          <a:xfrm>
            <a:off x="4990336" y="1920895"/>
            <a:ext cx="4852376" cy="1715069"/>
          </a:xfrm>
          <a:prstGeom prst="roundRect">
            <a:avLst>
              <a:gd name="adj" fmla="val 3059"/>
            </a:avLst>
          </a:prstGeom>
          <a:noFill/>
          <a:ln w="12700" cap="flat" cmpd="sng" algn="ctr">
            <a:solidFill>
              <a:srgbClr val="5B9BD5">
                <a:shade val="50000"/>
              </a:srgbClr>
            </a:solidFill>
            <a:prstDash val="solid"/>
            <a:miter lim="800000"/>
          </a:ln>
          <a:effectLst/>
        </p:spPr>
        <p:txBody>
          <a:bodyPr wrap="square" lIns="72001" tIns="144000" bIns="36000" rtlCol="0" anchor="t" anchorCtr="0">
            <a:noAutofit/>
          </a:bodyPr>
          <a:lstStyle/>
          <a:p>
            <a:pPr defTabSz="457197">
              <a:defRPr/>
            </a:pPr>
            <a:endParaRPr lang="en-US" altLang="ja-JP" sz="1100" kern="0" dirty="0">
              <a:solidFill>
                <a:prstClr val="black"/>
              </a:solidFill>
              <a:latin typeface="Meiryo UI" panose="020B0604030504040204" pitchFamily="50" charset="-128"/>
              <a:ea typeface="Meiryo UI" panose="020B0604030504040204" pitchFamily="50" charset="-128"/>
            </a:endParaRPr>
          </a:p>
        </p:txBody>
      </p:sp>
      <p:sp>
        <p:nvSpPr>
          <p:cNvPr id="4" name="角丸四角形 3"/>
          <p:cNvSpPr/>
          <p:nvPr/>
        </p:nvSpPr>
        <p:spPr>
          <a:xfrm>
            <a:off x="0" y="824795"/>
            <a:ext cx="9906000" cy="805299"/>
          </a:xfrm>
          <a:prstGeom prst="roundRect">
            <a:avLst/>
          </a:prstGeom>
          <a:noFill/>
          <a:ln w="38100" cmpd="dbl"/>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marL="71755">
              <a:defRPr/>
            </a:pPr>
            <a:r>
              <a:rPr lang="ja-JP" altLang="en-US" dirty="0">
                <a:solidFill>
                  <a:prstClr val="black"/>
                </a:solidFill>
                <a:latin typeface="Meiryo UI" panose="020B0604030504040204" pitchFamily="50" charset="-128"/>
                <a:ea typeface="Meiryo UI" panose="020B0604030504040204" pitchFamily="50" charset="-128"/>
              </a:rPr>
              <a:t>○日本初となる</a:t>
            </a:r>
            <a:r>
              <a:rPr lang="en-US" altLang="ja-JP" dirty="0">
                <a:solidFill>
                  <a:prstClr val="black"/>
                </a:solidFill>
                <a:latin typeface="Meiryo UI" panose="020B0604030504040204" pitchFamily="50" charset="-128"/>
                <a:ea typeface="Meiryo UI" panose="020B0604030504040204" pitchFamily="50" charset="-128"/>
              </a:rPr>
              <a:t>G20</a:t>
            </a:r>
            <a:r>
              <a:rPr lang="ja-JP" altLang="en-US" dirty="0">
                <a:solidFill>
                  <a:prstClr val="black"/>
                </a:solidFill>
                <a:latin typeface="Meiryo UI" panose="020B0604030504040204" pitchFamily="50" charset="-128"/>
                <a:ea typeface="Meiryo UI" panose="020B0604030504040204" pitchFamily="50" charset="-128"/>
              </a:rPr>
              <a:t>サミットが大阪で開催され、経済分野を主要議題として、世界経済に大きな影響を</a:t>
            </a:r>
            <a:endParaRPr lang="en-US" altLang="ja-JP" dirty="0">
              <a:solidFill>
                <a:prstClr val="black"/>
              </a:solidFill>
              <a:latin typeface="Meiryo UI" panose="020B0604030504040204" pitchFamily="50" charset="-128"/>
              <a:ea typeface="Meiryo UI" panose="020B0604030504040204" pitchFamily="50" charset="-128"/>
            </a:endParaRPr>
          </a:p>
          <a:p>
            <a:pPr marL="71755">
              <a:defRPr/>
            </a:pPr>
            <a:r>
              <a:rPr lang="ja-JP" altLang="en-US" dirty="0">
                <a:solidFill>
                  <a:prstClr val="black"/>
                </a:solidFill>
                <a:latin typeface="Meiryo UI" panose="020B0604030504040204" pitchFamily="50" charset="-128"/>
                <a:ea typeface="Meiryo UI" panose="020B0604030504040204" pitchFamily="50" charset="-128"/>
              </a:rPr>
              <a:t>　与える開発、気候変動・エネルギー問題等の地球規模課題についても議論された</a:t>
            </a:r>
            <a:endParaRPr lang="en-US" altLang="ja-JP" dirty="0">
              <a:solidFill>
                <a:prstClr val="black"/>
              </a:solidFill>
              <a:latin typeface="Meiryo UI" panose="020B0604030504040204" pitchFamily="50" charset="-128"/>
              <a:ea typeface="Meiryo UI" panose="020B0604030504040204" pitchFamily="50" charset="-128"/>
            </a:endParaRPr>
          </a:p>
        </p:txBody>
      </p:sp>
      <p:sp>
        <p:nvSpPr>
          <p:cNvPr id="6" name="正方形/長方形 5"/>
          <p:cNvSpPr/>
          <p:nvPr/>
        </p:nvSpPr>
        <p:spPr>
          <a:xfrm>
            <a:off x="5101312" y="4089763"/>
            <a:ext cx="2054248" cy="396000"/>
          </a:xfrm>
          <a:prstGeom prst="rect">
            <a:avLst/>
          </a:prstGeom>
          <a:solidFill>
            <a:srgbClr val="92D050"/>
          </a:solidFill>
          <a:ln w="12700" cap="flat" cmpd="sng" algn="ctr">
            <a:noFill/>
            <a:prstDash val="solid"/>
            <a:miter lim="800000"/>
          </a:ln>
          <a:effectLst/>
        </p:spPr>
        <p:txBody>
          <a:bodyPr lIns="36000" tIns="36000" rIns="36000" bIns="36000" rtlCol="0" anchor="ctr"/>
          <a:lstStyle/>
          <a:p>
            <a:pPr algn="ctr" defTabSz="457197">
              <a:defRPr/>
            </a:pPr>
            <a:r>
              <a:rPr lang="ja-JP" altLang="en-US" sz="1600" b="1" kern="0" dirty="0">
                <a:solidFill>
                  <a:prstClr val="white"/>
                </a:solidFill>
                <a:latin typeface="Meiryo UI" panose="020B0604030504040204" pitchFamily="50" charset="-128"/>
                <a:ea typeface="Meiryo UI" panose="020B0604030504040204" pitchFamily="50" charset="-128"/>
              </a:rPr>
              <a:t>成　　　果</a:t>
            </a:r>
          </a:p>
        </p:txBody>
      </p:sp>
      <p:sp>
        <p:nvSpPr>
          <p:cNvPr id="8" name="正方形/長方形 7"/>
          <p:cNvSpPr/>
          <p:nvPr/>
        </p:nvSpPr>
        <p:spPr>
          <a:xfrm>
            <a:off x="5045935" y="1716648"/>
            <a:ext cx="2054247" cy="396000"/>
          </a:xfrm>
          <a:prstGeom prst="rect">
            <a:avLst/>
          </a:prstGeom>
          <a:solidFill>
            <a:srgbClr val="92D050"/>
          </a:solidFill>
          <a:ln w="12700" cap="flat" cmpd="sng" algn="ctr">
            <a:noFill/>
            <a:prstDash val="solid"/>
            <a:miter lim="800000"/>
          </a:ln>
          <a:effectLst/>
        </p:spPr>
        <p:txBody>
          <a:bodyPr lIns="36000" tIns="36000" rIns="36000" bIns="36000" rtlCol="0" anchor="ctr"/>
          <a:lstStyle/>
          <a:p>
            <a:pPr algn="ctr" defTabSz="457197">
              <a:defRPr/>
            </a:pPr>
            <a:r>
              <a:rPr lang="en-US" altLang="ja-JP" sz="1600" b="1" kern="0" dirty="0">
                <a:solidFill>
                  <a:prstClr val="white"/>
                </a:solidFill>
                <a:latin typeface="Meiryo UI" panose="020B0604030504040204" pitchFamily="50" charset="-128"/>
                <a:ea typeface="Meiryo UI" panose="020B0604030504040204" pitchFamily="50" charset="-128"/>
              </a:rPr>
              <a:t>SDGs</a:t>
            </a:r>
            <a:r>
              <a:rPr lang="ja-JP" altLang="en-US" sz="1600" b="1" kern="0" dirty="0">
                <a:solidFill>
                  <a:prstClr val="white"/>
                </a:solidFill>
                <a:latin typeface="Meiryo UI" panose="020B0604030504040204" pitchFamily="50" charset="-128"/>
                <a:ea typeface="Meiryo UI" panose="020B0604030504040204" pitchFamily="50" charset="-128"/>
              </a:rPr>
              <a:t>との関係</a:t>
            </a:r>
            <a:endParaRPr lang="en-US" altLang="ja-JP" sz="1600" b="1" kern="0" dirty="0">
              <a:solidFill>
                <a:prstClr val="white"/>
              </a:solidFill>
              <a:latin typeface="Meiryo UI" panose="020B0604030504040204" pitchFamily="50" charset="-128"/>
              <a:ea typeface="Meiryo UI" panose="020B0604030504040204" pitchFamily="50" charset="-128"/>
            </a:endParaRPr>
          </a:p>
        </p:txBody>
      </p:sp>
      <p:sp>
        <p:nvSpPr>
          <p:cNvPr id="11" name="正方形/長方形 10"/>
          <p:cNvSpPr/>
          <p:nvPr/>
        </p:nvSpPr>
        <p:spPr>
          <a:xfrm>
            <a:off x="108667" y="1733111"/>
            <a:ext cx="2245343" cy="396000"/>
          </a:xfrm>
          <a:prstGeom prst="rect">
            <a:avLst/>
          </a:prstGeom>
          <a:solidFill>
            <a:srgbClr val="92D050"/>
          </a:solidFill>
          <a:ln w="12700" cap="flat" cmpd="sng" algn="ctr">
            <a:noFill/>
            <a:prstDash val="solid"/>
            <a:miter lim="800000"/>
          </a:ln>
          <a:effectLst/>
        </p:spPr>
        <p:txBody>
          <a:bodyPr lIns="36000" tIns="36000" rIns="36000" bIns="36000" rtlCol="0" anchor="ctr"/>
          <a:lstStyle/>
          <a:p>
            <a:pPr algn="ctr" defTabSz="457197">
              <a:defRPr/>
            </a:pPr>
            <a:r>
              <a:rPr lang="en-US" altLang="ja-JP" sz="1600" b="1" kern="0" dirty="0">
                <a:solidFill>
                  <a:prstClr val="white"/>
                </a:solidFill>
                <a:latin typeface="Meiryo UI" panose="020B0604030504040204" pitchFamily="50" charset="-128"/>
                <a:ea typeface="Meiryo UI" panose="020B0604030504040204" pitchFamily="50" charset="-128"/>
              </a:rPr>
              <a:t>G20</a:t>
            </a:r>
            <a:r>
              <a:rPr lang="ja-JP" altLang="en-US" sz="1600" b="1" kern="0" dirty="0">
                <a:solidFill>
                  <a:prstClr val="white"/>
                </a:solidFill>
                <a:latin typeface="Meiryo UI" panose="020B0604030504040204" pitchFamily="50" charset="-128"/>
                <a:ea typeface="Meiryo UI" panose="020B0604030504040204" pitchFamily="50" charset="-128"/>
              </a:rPr>
              <a:t>大阪サミット概要</a:t>
            </a:r>
            <a:endParaRPr lang="en-US" altLang="ja-JP" sz="1600" b="1" kern="0" dirty="0">
              <a:solidFill>
                <a:prstClr val="white"/>
              </a:solidFill>
              <a:latin typeface="Meiryo UI" panose="020B0604030504040204" pitchFamily="50" charset="-128"/>
              <a:ea typeface="Meiryo UI" panose="020B0604030504040204" pitchFamily="50" charset="-128"/>
            </a:endParaRPr>
          </a:p>
        </p:txBody>
      </p:sp>
      <p:sp>
        <p:nvSpPr>
          <p:cNvPr id="17" name="テキスト ボックス 16"/>
          <p:cNvSpPr txBox="1"/>
          <p:nvPr/>
        </p:nvSpPr>
        <p:spPr>
          <a:xfrm>
            <a:off x="5002626" y="2200893"/>
            <a:ext cx="4840086" cy="1310615"/>
          </a:xfrm>
          <a:prstGeom prst="rect">
            <a:avLst/>
          </a:prstGeom>
          <a:noFill/>
        </p:spPr>
        <p:txBody>
          <a:bodyPr wrap="square" rtlCol="0">
            <a:spAutoFit/>
          </a:bodyPr>
          <a:lstStyle/>
          <a:p>
            <a:pPr defTabSz="457197">
              <a:lnSpc>
                <a:spcPts val="1900"/>
              </a:lnSpc>
            </a:pPr>
            <a:r>
              <a:rPr lang="en-US" altLang="ja-JP" sz="1733" dirty="0">
                <a:solidFill>
                  <a:prstClr val="black"/>
                </a:solidFill>
                <a:latin typeface="Meiryo UI" panose="020B0604030504040204" pitchFamily="50" charset="-128"/>
                <a:ea typeface="Meiryo UI" panose="020B0604030504040204" pitchFamily="50" charset="-128"/>
              </a:rPr>
              <a:t>G20</a:t>
            </a:r>
            <a:r>
              <a:rPr lang="ja-JP" altLang="en-US" sz="1733" dirty="0">
                <a:solidFill>
                  <a:prstClr val="black"/>
                </a:solidFill>
                <a:latin typeface="Meiryo UI" panose="020B0604030504040204" pitchFamily="50" charset="-128"/>
                <a:ea typeface="Meiryo UI" panose="020B0604030504040204" pitchFamily="50" charset="-128"/>
              </a:rPr>
              <a:t>大阪サミットでは、ゴール</a:t>
            </a:r>
            <a:r>
              <a:rPr lang="en-US" altLang="ja-JP" sz="1733" dirty="0">
                <a:solidFill>
                  <a:prstClr val="black"/>
                </a:solidFill>
                <a:latin typeface="Meiryo UI" panose="020B0604030504040204" pitchFamily="50" charset="-128"/>
                <a:ea typeface="Meiryo UI" panose="020B0604030504040204" pitchFamily="50" charset="-128"/>
              </a:rPr>
              <a:t>12</a:t>
            </a:r>
            <a:r>
              <a:rPr lang="ja-JP" altLang="en-US" sz="1733" dirty="0">
                <a:solidFill>
                  <a:prstClr val="black"/>
                </a:solidFill>
                <a:latin typeface="Meiryo UI" panose="020B0604030504040204" pitchFamily="50" charset="-128"/>
                <a:ea typeface="Meiryo UI" panose="020B0604030504040204" pitchFamily="50" charset="-128"/>
              </a:rPr>
              <a:t>「使う責任、つかう責任」や、ゴール</a:t>
            </a:r>
            <a:r>
              <a:rPr lang="en-US" altLang="ja-JP" sz="1733" dirty="0">
                <a:solidFill>
                  <a:prstClr val="black"/>
                </a:solidFill>
                <a:latin typeface="Meiryo UI" panose="020B0604030504040204" pitchFamily="50" charset="-128"/>
                <a:ea typeface="Meiryo UI" panose="020B0604030504040204" pitchFamily="50" charset="-128"/>
              </a:rPr>
              <a:t>14</a:t>
            </a:r>
            <a:r>
              <a:rPr lang="ja-JP" altLang="en-US" sz="1733" dirty="0">
                <a:solidFill>
                  <a:prstClr val="black"/>
                </a:solidFill>
                <a:latin typeface="Meiryo UI" panose="020B0604030504040204" pitchFamily="50" charset="-128"/>
                <a:ea typeface="Meiryo UI" panose="020B0604030504040204" pitchFamily="50" charset="-128"/>
              </a:rPr>
              <a:t>「海の豊かさを守ろう」に直結するプラスチックごみ問題や、ゴール５「ジェンダー平等を実現しよう」に関係する女性のエンパワーメントなど</a:t>
            </a:r>
            <a:r>
              <a:rPr lang="en-US" altLang="ja-JP" sz="1733" dirty="0">
                <a:solidFill>
                  <a:prstClr val="black"/>
                </a:solidFill>
                <a:latin typeface="Meiryo UI" panose="020B0604030504040204" pitchFamily="50" charset="-128"/>
                <a:ea typeface="Meiryo UI" panose="020B0604030504040204" pitchFamily="50" charset="-128"/>
              </a:rPr>
              <a:t>SDGs</a:t>
            </a:r>
            <a:r>
              <a:rPr lang="ja-JP" altLang="en-US" sz="1733" dirty="0">
                <a:solidFill>
                  <a:prstClr val="black"/>
                </a:solidFill>
                <a:latin typeface="Meiryo UI" panose="020B0604030504040204" pitchFamily="50" charset="-128"/>
                <a:ea typeface="Meiryo UI" panose="020B0604030504040204" pitchFamily="50" charset="-128"/>
              </a:rPr>
              <a:t>と関連するテーマが重要議題として議論された</a:t>
            </a:r>
            <a:endParaRPr lang="en-US" altLang="ja-JP" sz="1733" dirty="0">
              <a:solidFill>
                <a:prstClr val="black"/>
              </a:solidFill>
              <a:latin typeface="Meiryo UI" panose="020B0604030504040204" pitchFamily="50" charset="-128"/>
              <a:ea typeface="Meiryo UI" panose="020B0604030504040204" pitchFamily="50" charset="-128"/>
            </a:endParaRPr>
          </a:p>
        </p:txBody>
      </p:sp>
      <p:sp>
        <p:nvSpPr>
          <p:cNvPr id="25" name="テキスト ボックス 24"/>
          <p:cNvSpPr txBox="1"/>
          <p:nvPr/>
        </p:nvSpPr>
        <p:spPr>
          <a:xfrm>
            <a:off x="4990337" y="6004198"/>
            <a:ext cx="4921047" cy="1169551"/>
          </a:xfrm>
          <a:prstGeom prst="rect">
            <a:avLst/>
          </a:prstGeom>
          <a:noFill/>
        </p:spPr>
        <p:txBody>
          <a:bodyPr wrap="square" rtlCol="0">
            <a:spAutoFit/>
          </a:bodyPr>
          <a:lstStyle/>
          <a:p>
            <a:pPr defTabSz="457197">
              <a:lnSpc>
                <a:spcPts val="2101"/>
              </a:lnSpc>
            </a:pPr>
            <a:r>
              <a:rPr lang="en-US" altLang="ja-JP" sz="1300" i="1" dirty="0">
                <a:solidFill>
                  <a:prstClr val="black"/>
                </a:solidFill>
                <a:latin typeface="Meiryo UI" panose="020B0604030504040204" pitchFamily="50" charset="-128"/>
                <a:ea typeface="Meiryo UI" panose="020B0604030504040204" pitchFamily="50" charset="-128"/>
              </a:rPr>
              <a:t>【</a:t>
            </a:r>
            <a:r>
              <a:rPr lang="ja-JP" altLang="en-US" sz="1300" i="1" dirty="0">
                <a:solidFill>
                  <a:prstClr val="black"/>
                </a:solidFill>
                <a:latin typeface="Meiryo UI" panose="020B0604030504040204" pitchFamily="50" charset="-128"/>
                <a:ea typeface="Meiryo UI" panose="020B0604030504040204" pitchFamily="50" charset="-128"/>
              </a:rPr>
              <a:t>付属文書　一例</a:t>
            </a:r>
            <a:r>
              <a:rPr lang="en-US" altLang="ja-JP" sz="1300" i="1" dirty="0">
                <a:solidFill>
                  <a:prstClr val="black"/>
                </a:solidFill>
                <a:latin typeface="Meiryo UI" panose="020B0604030504040204" pitchFamily="50" charset="-128"/>
                <a:ea typeface="Meiryo UI" panose="020B0604030504040204" pitchFamily="50" charset="-128"/>
              </a:rPr>
              <a:t>】</a:t>
            </a:r>
          </a:p>
          <a:p>
            <a:pPr defTabSz="457197">
              <a:lnSpc>
                <a:spcPts val="2101"/>
              </a:lnSpc>
            </a:pPr>
            <a:r>
              <a:rPr lang="en-US" altLang="ja-JP" sz="1300" dirty="0">
                <a:solidFill>
                  <a:prstClr val="black"/>
                </a:solidFill>
                <a:latin typeface="Meiryo UI" panose="020B0604030504040204" pitchFamily="50" charset="-128"/>
                <a:ea typeface="Meiryo UI" panose="020B0604030504040204" pitchFamily="50" charset="-128"/>
              </a:rPr>
              <a:t>•</a:t>
            </a:r>
            <a:r>
              <a:rPr lang="ja-JP" altLang="en-US" sz="1300" dirty="0">
                <a:solidFill>
                  <a:prstClr val="black"/>
                </a:solidFill>
                <a:latin typeface="Meiryo UI" panose="020B0604030504040204" pitchFamily="50" charset="-128"/>
                <a:ea typeface="Meiryo UI" panose="020B0604030504040204" pitchFamily="50" charset="-128"/>
              </a:rPr>
              <a:t>持続可能な開発のための</a:t>
            </a:r>
            <a:r>
              <a:rPr lang="en-US" altLang="ja-JP" sz="1300" dirty="0">
                <a:solidFill>
                  <a:prstClr val="black"/>
                </a:solidFill>
                <a:latin typeface="Meiryo UI" panose="020B0604030504040204" pitchFamily="50" charset="-128"/>
                <a:ea typeface="Meiryo UI" panose="020B0604030504040204" pitchFamily="50" charset="-128"/>
              </a:rPr>
              <a:t>2030</a:t>
            </a:r>
            <a:r>
              <a:rPr lang="ja-JP" altLang="en-US" sz="1300" dirty="0">
                <a:solidFill>
                  <a:prstClr val="black"/>
                </a:solidFill>
                <a:latin typeface="Meiryo UI" panose="020B0604030504040204" pitchFamily="50" charset="-128"/>
                <a:ea typeface="Meiryo UI" panose="020B0604030504040204" pitchFamily="50" charset="-128"/>
              </a:rPr>
              <a:t>アジェンダに関する</a:t>
            </a:r>
            <a:r>
              <a:rPr lang="en-US" altLang="ja-JP" sz="1300" dirty="0">
                <a:solidFill>
                  <a:prstClr val="black"/>
                </a:solidFill>
                <a:latin typeface="Meiryo UI" panose="020B0604030504040204" pitchFamily="50" charset="-128"/>
                <a:ea typeface="Meiryo UI" panose="020B0604030504040204" pitchFamily="50" charset="-128"/>
              </a:rPr>
              <a:t>G20</a:t>
            </a:r>
            <a:r>
              <a:rPr lang="ja-JP" altLang="en-US" sz="1300" dirty="0">
                <a:solidFill>
                  <a:prstClr val="black"/>
                </a:solidFill>
                <a:latin typeface="Meiryo UI" panose="020B0604030504040204" pitchFamily="50" charset="-128"/>
                <a:ea typeface="Meiryo UI" panose="020B0604030504040204" pitchFamily="50" charset="-128"/>
              </a:rPr>
              <a:t>行動計画に</a:t>
            </a:r>
            <a:endParaRPr lang="en-US" altLang="ja-JP" sz="1300" dirty="0">
              <a:solidFill>
                <a:prstClr val="black"/>
              </a:solidFill>
              <a:latin typeface="Meiryo UI" panose="020B0604030504040204" pitchFamily="50" charset="-128"/>
              <a:ea typeface="Meiryo UI" panose="020B0604030504040204" pitchFamily="50" charset="-128"/>
            </a:endParaRPr>
          </a:p>
          <a:p>
            <a:pPr defTabSz="457197">
              <a:lnSpc>
                <a:spcPts val="2101"/>
              </a:lnSpc>
            </a:pPr>
            <a:r>
              <a:rPr lang="ja-JP" altLang="en-US" sz="1300" dirty="0">
                <a:solidFill>
                  <a:prstClr val="black"/>
                </a:solidFill>
                <a:latin typeface="Meiryo UI" panose="020B0604030504040204" pitchFamily="50" charset="-128"/>
                <a:ea typeface="Meiryo UI" panose="020B0604030504040204" pitchFamily="50" charset="-128"/>
              </a:rPr>
              <a:t>　基づく大阪アップデート</a:t>
            </a:r>
            <a:endParaRPr lang="en-US" altLang="ja-JP" sz="1300" dirty="0">
              <a:solidFill>
                <a:prstClr val="black"/>
              </a:solidFill>
              <a:latin typeface="Meiryo UI" panose="020B0604030504040204" pitchFamily="50" charset="-128"/>
              <a:ea typeface="Meiryo UI" panose="020B0604030504040204" pitchFamily="50" charset="-128"/>
            </a:endParaRPr>
          </a:p>
          <a:p>
            <a:pPr defTabSz="457197">
              <a:lnSpc>
                <a:spcPts val="2101"/>
              </a:lnSpc>
            </a:pPr>
            <a:r>
              <a:rPr lang="en-US" altLang="ja-JP" sz="1300" b="1" i="1" dirty="0">
                <a:solidFill>
                  <a:prstClr val="black"/>
                </a:solidFill>
                <a:latin typeface="Meiryo UI" panose="020B0604030504040204" pitchFamily="50" charset="-128"/>
                <a:ea typeface="Meiryo UI" panose="020B0604030504040204" pitchFamily="50" charset="-128"/>
              </a:rPr>
              <a:t>• </a:t>
            </a:r>
            <a:r>
              <a:rPr lang="en-US" altLang="ja-JP" sz="1300" dirty="0">
                <a:latin typeface="Meiryo UI" panose="020B0604030504040204" pitchFamily="50" charset="-128"/>
                <a:ea typeface="Meiryo UI" panose="020B0604030504040204" pitchFamily="50" charset="-128"/>
              </a:rPr>
              <a:t>G20</a:t>
            </a:r>
            <a:r>
              <a:rPr lang="ja-JP" altLang="en-US" sz="1300" dirty="0">
                <a:latin typeface="Meiryo UI" panose="020B0604030504040204" pitchFamily="50" charset="-128"/>
                <a:ea typeface="Meiryo UI" panose="020B0604030504040204" pitchFamily="50" charset="-128"/>
              </a:rPr>
              <a:t>海洋プラスチックごみ対策実施枠組</a:t>
            </a:r>
            <a:r>
              <a:rPr lang="ja-JP" altLang="en-US" sz="1300" dirty="0"/>
              <a:t>　　　　　　　　　など</a:t>
            </a:r>
            <a:endParaRPr lang="en-US" altLang="ja-JP" sz="1300" b="1" i="1" spc="-119" dirty="0">
              <a:solidFill>
                <a:prstClr val="black"/>
              </a:solidFill>
              <a:latin typeface="Meiryo UI" panose="020B0604030504040204" pitchFamily="50" charset="-128"/>
              <a:ea typeface="Meiryo UI" panose="020B0604030504040204" pitchFamily="50" charset="-128"/>
            </a:endParaRPr>
          </a:p>
        </p:txBody>
      </p:sp>
      <p:sp>
        <p:nvSpPr>
          <p:cNvPr id="16" name="テキスト ボックス 15"/>
          <p:cNvSpPr txBox="1"/>
          <p:nvPr/>
        </p:nvSpPr>
        <p:spPr>
          <a:xfrm>
            <a:off x="82163" y="2243682"/>
            <a:ext cx="5019148" cy="2285241"/>
          </a:xfrm>
          <a:prstGeom prst="rect">
            <a:avLst/>
          </a:prstGeom>
          <a:noFill/>
        </p:spPr>
        <p:txBody>
          <a:bodyPr wrap="square" rtlCol="0">
            <a:spAutoFit/>
          </a:bodyPr>
          <a:lstStyle/>
          <a:p>
            <a:pPr defTabSz="457197">
              <a:lnSpc>
                <a:spcPts val="1900"/>
              </a:lnSpc>
            </a:pPr>
            <a:r>
              <a:rPr lang="ja-JP" altLang="en-US" sz="1733" dirty="0">
                <a:solidFill>
                  <a:prstClr val="black"/>
                </a:solidFill>
                <a:latin typeface="Meiryo UI" panose="020B0604030504040204" pitchFamily="50" charset="-128"/>
                <a:ea typeface="Meiryo UI" panose="020B0604030504040204" pitchFamily="50" charset="-128"/>
              </a:rPr>
              <a:t>■日程</a:t>
            </a:r>
            <a:endParaRPr lang="en-US" altLang="ja-JP" sz="1733" dirty="0">
              <a:solidFill>
                <a:prstClr val="black"/>
              </a:solidFill>
              <a:latin typeface="Meiryo UI" panose="020B0604030504040204" pitchFamily="50" charset="-128"/>
              <a:ea typeface="Meiryo UI" panose="020B0604030504040204" pitchFamily="50" charset="-128"/>
            </a:endParaRPr>
          </a:p>
          <a:p>
            <a:pPr defTabSz="457197">
              <a:lnSpc>
                <a:spcPts val="1900"/>
              </a:lnSpc>
            </a:pPr>
            <a:r>
              <a:rPr lang="en-US" altLang="ja-JP" sz="1733" dirty="0">
                <a:solidFill>
                  <a:prstClr val="black"/>
                </a:solidFill>
                <a:latin typeface="Meiryo UI" panose="020B0604030504040204" pitchFamily="50" charset="-128"/>
                <a:ea typeface="Meiryo UI" panose="020B0604030504040204" pitchFamily="50" charset="-128"/>
              </a:rPr>
              <a:t>2019</a:t>
            </a:r>
            <a:r>
              <a:rPr lang="ja-JP" altLang="en-US" sz="1733" dirty="0">
                <a:solidFill>
                  <a:prstClr val="black"/>
                </a:solidFill>
                <a:latin typeface="Meiryo UI" panose="020B0604030504040204" pitchFamily="50" charset="-128"/>
                <a:ea typeface="Meiryo UI" panose="020B0604030504040204" pitchFamily="50" charset="-128"/>
              </a:rPr>
              <a:t>年</a:t>
            </a:r>
            <a:r>
              <a:rPr lang="en-US" altLang="ja-JP" sz="1733" dirty="0">
                <a:solidFill>
                  <a:prstClr val="black"/>
                </a:solidFill>
                <a:latin typeface="Meiryo UI" panose="020B0604030504040204" pitchFamily="50" charset="-128"/>
                <a:ea typeface="Meiryo UI" panose="020B0604030504040204" pitchFamily="50" charset="-128"/>
              </a:rPr>
              <a:t>6</a:t>
            </a:r>
            <a:r>
              <a:rPr lang="ja-JP" altLang="en-US" sz="1733" dirty="0">
                <a:solidFill>
                  <a:prstClr val="black"/>
                </a:solidFill>
                <a:latin typeface="Meiryo UI" panose="020B0604030504040204" pitchFamily="50" charset="-128"/>
                <a:ea typeface="Meiryo UI" panose="020B0604030504040204" pitchFamily="50" charset="-128"/>
              </a:rPr>
              <a:t>月</a:t>
            </a:r>
            <a:r>
              <a:rPr lang="en-US" altLang="ja-JP" sz="1733" dirty="0">
                <a:solidFill>
                  <a:prstClr val="black"/>
                </a:solidFill>
                <a:latin typeface="Meiryo UI" panose="020B0604030504040204" pitchFamily="50" charset="-128"/>
                <a:ea typeface="Meiryo UI" panose="020B0604030504040204" pitchFamily="50" charset="-128"/>
              </a:rPr>
              <a:t>28</a:t>
            </a:r>
            <a:r>
              <a:rPr lang="ja-JP" altLang="en-US" sz="1733" dirty="0">
                <a:solidFill>
                  <a:prstClr val="black"/>
                </a:solidFill>
                <a:latin typeface="Meiryo UI" panose="020B0604030504040204" pitchFamily="50" charset="-128"/>
                <a:ea typeface="Meiryo UI" panose="020B0604030504040204" pitchFamily="50" charset="-128"/>
              </a:rPr>
              <a:t>日、</a:t>
            </a:r>
            <a:r>
              <a:rPr lang="en-US" altLang="ja-JP" sz="1733" dirty="0">
                <a:solidFill>
                  <a:prstClr val="black"/>
                </a:solidFill>
                <a:latin typeface="Meiryo UI" panose="020B0604030504040204" pitchFamily="50" charset="-128"/>
                <a:ea typeface="Meiryo UI" panose="020B0604030504040204" pitchFamily="50" charset="-128"/>
              </a:rPr>
              <a:t>29</a:t>
            </a:r>
            <a:r>
              <a:rPr lang="ja-JP" altLang="en-US" sz="1733" dirty="0">
                <a:solidFill>
                  <a:prstClr val="black"/>
                </a:solidFill>
                <a:latin typeface="Meiryo UI" panose="020B0604030504040204" pitchFamily="50" charset="-128"/>
                <a:ea typeface="Meiryo UI" panose="020B0604030504040204" pitchFamily="50" charset="-128"/>
              </a:rPr>
              <a:t>日</a:t>
            </a:r>
            <a:endParaRPr lang="en-US" altLang="ja-JP" sz="1733" dirty="0">
              <a:solidFill>
                <a:prstClr val="black"/>
              </a:solidFill>
              <a:latin typeface="Meiryo UI" panose="020B0604030504040204" pitchFamily="50" charset="-128"/>
              <a:ea typeface="Meiryo UI" panose="020B0604030504040204" pitchFamily="50" charset="-128"/>
            </a:endParaRPr>
          </a:p>
          <a:p>
            <a:pPr defTabSz="457197">
              <a:lnSpc>
                <a:spcPts val="1900"/>
              </a:lnSpc>
            </a:pPr>
            <a:endParaRPr lang="en-US" altLang="ja-JP" sz="1733" dirty="0">
              <a:solidFill>
                <a:prstClr val="black"/>
              </a:solidFill>
              <a:latin typeface="Meiryo UI" panose="020B0604030504040204" pitchFamily="50" charset="-128"/>
              <a:ea typeface="Meiryo UI" panose="020B0604030504040204" pitchFamily="50" charset="-128"/>
            </a:endParaRPr>
          </a:p>
          <a:p>
            <a:pPr defTabSz="457197">
              <a:lnSpc>
                <a:spcPts val="1900"/>
              </a:lnSpc>
            </a:pPr>
            <a:r>
              <a:rPr lang="ja-JP" altLang="en-US" sz="1733" dirty="0">
                <a:solidFill>
                  <a:prstClr val="black"/>
                </a:solidFill>
                <a:latin typeface="Meiryo UI" panose="020B0604030504040204" pitchFamily="50" charset="-128"/>
                <a:ea typeface="Meiryo UI" panose="020B0604030504040204" pitchFamily="50" charset="-128"/>
              </a:rPr>
              <a:t>■会場</a:t>
            </a:r>
            <a:endParaRPr lang="en-US" altLang="ja-JP" sz="1733" dirty="0">
              <a:solidFill>
                <a:prstClr val="black"/>
              </a:solidFill>
              <a:latin typeface="Meiryo UI" panose="020B0604030504040204" pitchFamily="50" charset="-128"/>
              <a:ea typeface="Meiryo UI" panose="020B0604030504040204" pitchFamily="50" charset="-128"/>
            </a:endParaRPr>
          </a:p>
          <a:p>
            <a:pPr defTabSz="457197">
              <a:lnSpc>
                <a:spcPts val="1900"/>
              </a:lnSpc>
            </a:pPr>
            <a:r>
              <a:rPr lang="ja-JP" altLang="en-US" sz="1733" dirty="0">
                <a:solidFill>
                  <a:prstClr val="black"/>
                </a:solidFill>
                <a:latin typeface="Meiryo UI" panose="020B0604030504040204" pitchFamily="50" charset="-128"/>
                <a:ea typeface="Meiryo UI" panose="020B0604030504040204" pitchFamily="50" charset="-128"/>
              </a:rPr>
              <a:t>大阪国際見本市会場（インテックス大阪）</a:t>
            </a:r>
            <a:endParaRPr lang="en-US" altLang="ja-JP" sz="1733" dirty="0">
              <a:solidFill>
                <a:prstClr val="black"/>
              </a:solidFill>
              <a:latin typeface="Meiryo UI" panose="020B0604030504040204" pitchFamily="50" charset="-128"/>
              <a:ea typeface="Meiryo UI" panose="020B0604030504040204" pitchFamily="50" charset="-128"/>
            </a:endParaRPr>
          </a:p>
          <a:p>
            <a:pPr defTabSz="457197">
              <a:lnSpc>
                <a:spcPts val="1900"/>
              </a:lnSpc>
            </a:pPr>
            <a:endParaRPr lang="en-US" altLang="ja-JP" sz="1733" dirty="0">
              <a:solidFill>
                <a:prstClr val="black"/>
              </a:solidFill>
              <a:latin typeface="Meiryo UI" panose="020B0604030504040204" pitchFamily="50" charset="-128"/>
              <a:ea typeface="Meiryo UI" panose="020B0604030504040204" pitchFamily="50" charset="-128"/>
            </a:endParaRPr>
          </a:p>
          <a:p>
            <a:pPr defTabSz="457197">
              <a:lnSpc>
                <a:spcPts val="1900"/>
              </a:lnSpc>
            </a:pPr>
            <a:r>
              <a:rPr lang="ja-JP" altLang="en-US" sz="1733" dirty="0">
                <a:solidFill>
                  <a:prstClr val="black"/>
                </a:solidFill>
                <a:latin typeface="Meiryo UI" panose="020B0604030504040204" pitchFamily="50" charset="-128"/>
                <a:ea typeface="Meiryo UI" panose="020B0604030504040204" pitchFamily="50" charset="-128"/>
              </a:rPr>
              <a:t>■参加者</a:t>
            </a:r>
            <a:endParaRPr lang="en-US" altLang="ja-JP" sz="1733" dirty="0">
              <a:solidFill>
                <a:prstClr val="black"/>
              </a:solidFill>
              <a:latin typeface="Meiryo UI" panose="020B0604030504040204" pitchFamily="50" charset="-128"/>
              <a:ea typeface="Meiryo UI" panose="020B0604030504040204" pitchFamily="50" charset="-128"/>
            </a:endParaRPr>
          </a:p>
          <a:p>
            <a:pPr defTabSz="457197">
              <a:lnSpc>
                <a:spcPts val="1900"/>
              </a:lnSpc>
            </a:pPr>
            <a:r>
              <a:rPr lang="ja-JP" altLang="en-US" sz="1733" dirty="0">
                <a:solidFill>
                  <a:prstClr val="black"/>
                </a:solidFill>
                <a:latin typeface="Meiryo UI" panose="020B0604030504040204" pitchFamily="50" charset="-128"/>
                <a:ea typeface="Meiryo UI" panose="020B0604030504040204" pitchFamily="50" charset="-128"/>
              </a:rPr>
              <a:t>メンバー国や招待国の首脳、国際機関など、</a:t>
            </a:r>
            <a:r>
              <a:rPr lang="en-US" altLang="ja-JP" sz="1733" dirty="0">
                <a:solidFill>
                  <a:prstClr val="black"/>
                </a:solidFill>
                <a:latin typeface="Meiryo UI" panose="020B0604030504040204" pitchFamily="50" charset="-128"/>
                <a:ea typeface="Meiryo UI" panose="020B0604030504040204" pitchFamily="50" charset="-128"/>
              </a:rPr>
              <a:t>37</a:t>
            </a:r>
            <a:r>
              <a:rPr lang="ja-JP" altLang="en-US" sz="1733" dirty="0">
                <a:solidFill>
                  <a:prstClr val="black"/>
                </a:solidFill>
                <a:latin typeface="Meiryo UI" panose="020B0604030504040204" pitchFamily="50" charset="-128"/>
                <a:ea typeface="Meiryo UI" panose="020B0604030504040204" pitchFamily="50" charset="-128"/>
              </a:rPr>
              <a:t>の国や機関が参加</a:t>
            </a:r>
            <a:endParaRPr lang="en-US" altLang="ja-JP" sz="1733" dirty="0">
              <a:solidFill>
                <a:prstClr val="black"/>
              </a:solidFill>
              <a:latin typeface="Meiryo UI" panose="020B0604030504040204" pitchFamily="50" charset="-128"/>
              <a:ea typeface="Meiryo UI" panose="020B0604030504040204" pitchFamily="50" charset="-128"/>
            </a:endParaRPr>
          </a:p>
        </p:txBody>
      </p:sp>
      <p:sp>
        <p:nvSpPr>
          <p:cNvPr id="10" name="テキスト ボックス 9"/>
          <p:cNvSpPr txBox="1"/>
          <p:nvPr/>
        </p:nvSpPr>
        <p:spPr>
          <a:xfrm>
            <a:off x="5285044" y="4600453"/>
            <a:ext cx="4310630" cy="1323439"/>
          </a:xfrm>
          <a:prstGeom prst="rect">
            <a:avLst/>
          </a:prstGeom>
          <a:noFill/>
          <a:ln>
            <a:solidFill>
              <a:schemeClr val="tx1"/>
            </a:solidFill>
            <a:prstDash val="sysDot"/>
          </a:ln>
        </p:spPr>
        <p:txBody>
          <a:bodyPr wrap="square" rtlCol="0">
            <a:spAutoFit/>
          </a:bodyPr>
          <a:lstStyle/>
          <a:p>
            <a:r>
              <a:rPr kumimoji="1" lang="en-US" altLang="ja-JP" sz="1600" b="1" dirty="0"/>
              <a:t>【G20</a:t>
            </a:r>
            <a:r>
              <a:rPr kumimoji="1" lang="ja-JP" altLang="en-US" sz="1600" b="1" dirty="0"/>
              <a:t>大阪首脳宣言</a:t>
            </a:r>
            <a:r>
              <a:rPr kumimoji="1" lang="en-US" altLang="ja-JP" sz="1600" b="1" dirty="0"/>
              <a:t>】</a:t>
            </a:r>
          </a:p>
          <a:p>
            <a:r>
              <a:rPr lang="en-US" altLang="ja-JP" sz="1600" b="1" dirty="0"/>
              <a:t>2050</a:t>
            </a:r>
            <a:r>
              <a:rPr kumimoji="1" lang="ja-JP" altLang="en-US" sz="1600" b="1" dirty="0"/>
              <a:t>年までにプラスチックによる新たな</a:t>
            </a:r>
            <a:endParaRPr kumimoji="1" lang="en-US" altLang="ja-JP" sz="1600" b="1" dirty="0"/>
          </a:p>
          <a:p>
            <a:r>
              <a:rPr kumimoji="1" lang="ja-JP" altLang="en-US" sz="1600" b="1" dirty="0"/>
              <a:t>海洋汚染をゼロにすることを目指すとした</a:t>
            </a:r>
            <a:endParaRPr kumimoji="1" lang="en-US" altLang="ja-JP" sz="1600" b="1" dirty="0"/>
          </a:p>
          <a:p>
            <a:r>
              <a:rPr kumimoji="1" lang="ja-JP" altLang="en-US" sz="1600" b="1" u="sng" dirty="0"/>
              <a:t>「大阪ブルー・オーシャン・ビジョン」</a:t>
            </a:r>
            <a:r>
              <a:rPr kumimoji="1" lang="ja-JP" altLang="en-US" sz="1600" b="1" dirty="0"/>
              <a:t>の</a:t>
            </a:r>
            <a:endParaRPr kumimoji="1" lang="en-US" altLang="ja-JP" sz="1600" b="1" dirty="0"/>
          </a:p>
          <a:p>
            <a:r>
              <a:rPr kumimoji="1" lang="ja-JP" altLang="en-US" sz="1600" b="1" dirty="0"/>
              <a:t>共有などが盛り込まれた</a:t>
            </a:r>
          </a:p>
        </p:txBody>
      </p:sp>
      <p:pic>
        <p:nvPicPr>
          <p:cNvPr id="13" name="図 1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44639" y="5416560"/>
            <a:ext cx="3183483" cy="1789719"/>
          </a:xfrm>
          <a:prstGeom prst="rect">
            <a:avLst/>
          </a:prstGeom>
        </p:spPr>
      </p:pic>
      <p:sp>
        <p:nvSpPr>
          <p:cNvPr id="18" name="スライド番号プレースホルダー 17"/>
          <p:cNvSpPr>
            <a:spLocks noGrp="1"/>
          </p:cNvSpPr>
          <p:nvPr>
            <p:ph type="sldNum" sz="quarter" idx="12"/>
          </p:nvPr>
        </p:nvSpPr>
        <p:spPr/>
        <p:txBody>
          <a:bodyPr/>
          <a:lstStyle/>
          <a:p>
            <a:r>
              <a:rPr kumimoji="1" lang="en-US" altLang="ja-JP" dirty="0"/>
              <a:t>3</a:t>
            </a:r>
            <a:endParaRPr kumimoji="1" lang="ja-JP" altLang="en-US" dirty="0"/>
          </a:p>
        </p:txBody>
      </p:sp>
      <p:sp>
        <p:nvSpPr>
          <p:cNvPr id="2" name="下矢印 1"/>
          <p:cNvSpPr/>
          <p:nvPr/>
        </p:nvSpPr>
        <p:spPr>
          <a:xfrm>
            <a:off x="6957551" y="3746515"/>
            <a:ext cx="986616" cy="220575"/>
          </a:xfrm>
          <a:prstGeom prst="downArrow">
            <a:avLst>
              <a:gd name="adj1" fmla="val 50000"/>
              <a:gd name="adj2" fmla="val 100000"/>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kumimoji="1" lang="ja-JP" altLang="en-US"/>
          </a:p>
        </p:txBody>
      </p:sp>
      <p:sp>
        <p:nvSpPr>
          <p:cNvPr id="24" name="スライド番号プレースホルダー 2"/>
          <p:cNvSpPr txBox="1">
            <a:spLocks/>
          </p:cNvSpPr>
          <p:nvPr/>
        </p:nvSpPr>
        <p:spPr>
          <a:xfrm>
            <a:off x="9105900" y="126997"/>
            <a:ext cx="682898" cy="396833"/>
          </a:xfrm>
          <a:prstGeom prst="rect">
            <a:avLst/>
          </a:prstGeom>
          <a:solidFill>
            <a:schemeClr val="bg1"/>
          </a:solidFill>
          <a:ln>
            <a:solidFill>
              <a:schemeClr val="accent6"/>
            </a:solidFill>
          </a:ln>
        </p:spPr>
        <p:txBody>
          <a:bodyPr vert="horz" lIns="91440" tIns="45720" rIns="91440" bIns="45720" rtlCol="0" anchor="ctr"/>
          <a:lstStyle>
            <a:defPPr>
              <a:defRPr lang="en-US"/>
            </a:defPPr>
            <a:lvl1pPr marL="0" algn="ctr" defTabSz="457200" rtl="0" eaLnBrk="1" latinLnBrk="0" hangingPunct="1">
              <a:defRPr sz="1543" kern="1200">
                <a:solidFill>
                  <a:schemeClr val="tx1"/>
                </a:solidFill>
                <a:latin typeface="Meiryo UI" panose="020B0604030504040204" pitchFamily="50" charset="-128"/>
                <a:ea typeface="Meiryo UI" panose="020B0604030504040204" pitchFamily="50" charset="-128"/>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D2D8002D-B5B0-4BAC-B1F6-782DDCCE6D9C}" type="slidenum">
              <a:rPr lang="ja-JP" altLang="en-US" smtClean="0"/>
              <a:pPr/>
              <a:t>14</a:t>
            </a:fld>
            <a:endParaRPr lang="ja-JP" altLang="en-US"/>
          </a:p>
        </p:txBody>
      </p:sp>
    </p:spTree>
    <p:extLst>
      <p:ext uri="{BB962C8B-B14F-4D97-AF65-F5344CB8AC3E}">
        <p14:creationId xmlns:p14="http://schemas.microsoft.com/office/powerpoint/2010/main" val="239919689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正方形/長方形 21"/>
          <p:cNvSpPr/>
          <p:nvPr/>
        </p:nvSpPr>
        <p:spPr>
          <a:xfrm>
            <a:off x="-20847" y="13949"/>
            <a:ext cx="9926847" cy="595250"/>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r>
              <a:rPr kumimoji="1" lang="en-US" altLang="ja-JP" sz="2000" b="1" dirty="0" smtClean="0">
                <a:latin typeface="Meiryo UI" panose="020B0604030504040204" pitchFamily="50" charset="-128"/>
                <a:ea typeface="Meiryo UI" panose="020B0604030504040204" pitchFamily="50" charset="-128"/>
              </a:rPr>
              <a:t> Ⅱ</a:t>
            </a:r>
            <a:r>
              <a:rPr kumimoji="1" lang="ja-JP" altLang="en-US" sz="2000" b="1" dirty="0" err="1" smtClean="0">
                <a:latin typeface="Meiryo UI" panose="020B0604030504040204" pitchFamily="50" charset="-128"/>
                <a:ea typeface="Meiryo UI" panose="020B0604030504040204" pitchFamily="50" charset="-128"/>
              </a:rPr>
              <a:t>．</a:t>
            </a:r>
            <a:r>
              <a:rPr kumimoji="1" lang="ja-JP" altLang="en-US" sz="2000" b="1" dirty="0" smtClean="0">
                <a:latin typeface="Meiryo UI" panose="020B0604030504040204" pitchFamily="50" charset="-128"/>
                <a:ea typeface="Meiryo UI" panose="020B0604030504040204" pitchFamily="50" charset="-128"/>
              </a:rPr>
              <a:t>府</a:t>
            </a:r>
            <a:r>
              <a:rPr kumimoji="1" lang="ja-JP" altLang="en-US" sz="2000" b="1" dirty="0">
                <a:latin typeface="Meiryo UI" panose="020B0604030504040204" pitchFamily="50" charset="-128"/>
                <a:ea typeface="Meiryo UI" panose="020B0604030504040204" pitchFamily="50" charset="-128"/>
              </a:rPr>
              <a:t>の</a:t>
            </a:r>
            <a:r>
              <a:rPr kumimoji="1" lang="ja-JP" altLang="en-US" sz="2000" b="1" dirty="0" smtClean="0">
                <a:latin typeface="Meiryo UI" panose="020B0604030504040204" pitchFamily="50" charset="-128"/>
                <a:ea typeface="Meiryo UI" panose="020B0604030504040204" pitchFamily="50" charset="-128"/>
              </a:rPr>
              <a:t>施策との整合性　④</a:t>
            </a:r>
            <a:endParaRPr kumimoji="1" lang="en-US" altLang="ja-JP" sz="2000" b="1" dirty="0" smtClean="0">
              <a:latin typeface="Meiryo UI" panose="020B0604030504040204" pitchFamily="50" charset="-128"/>
              <a:ea typeface="Meiryo UI" panose="020B0604030504040204" pitchFamily="50" charset="-128"/>
            </a:endParaRPr>
          </a:p>
          <a:p>
            <a:r>
              <a:rPr kumimoji="1" lang="ja-JP" altLang="en-US" sz="1600" b="1" dirty="0">
                <a:latin typeface="Meiryo UI" panose="020B0604030504040204" pitchFamily="50" charset="-128"/>
                <a:ea typeface="Meiryo UI" panose="020B0604030504040204" pitchFamily="50" charset="-128"/>
              </a:rPr>
              <a:t>　</a:t>
            </a:r>
            <a:r>
              <a:rPr kumimoji="1" lang="ja-JP" altLang="en-US" sz="1600" b="1" dirty="0" smtClean="0">
                <a:latin typeface="Meiryo UI" panose="020B0604030504040204" pitchFamily="50" charset="-128"/>
                <a:ea typeface="Meiryo UI" panose="020B0604030504040204" pitchFamily="50" charset="-128"/>
              </a:rPr>
              <a:t>「いのち輝く未来社会をめざすビジョン（</a:t>
            </a:r>
            <a:r>
              <a:rPr kumimoji="1" lang="en-US" altLang="ja-JP" sz="1600" b="1" dirty="0" smtClean="0">
                <a:latin typeface="Meiryo UI" panose="020B0604030504040204" pitchFamily="50" charset="-128"/>
                <a:ea typeface="Meiryo UI" panose="020B0604030504040204" pitchFamily="50" charset="-128"/>
              </a:rPr>
              <a:t>1/2</a:t>
            </a:r>
            <a:r>
              <a:rPr kumimoji="1" lang="ja-JP" altLang="en-US" sz="1600" b="1" dirty="0" smtClean="0">
                <a:latin typeface="Meiryo UI" panose="020B0604030504040204" pitchFamily="50" charset="-128"/>
                <a:ea typeface="Meiryo UI" panose="020B0604030504040204" pitchFamily="50" charset="-128"/>
              </a:rPr>
              <a:t>）」</a:t>
            </a:r>
            <a:endParaRPr kumimoji="1" lang="en-US" altLang="ja-JP" sz="1984" b="1" dirty="0">
              <a:latin typeface="Meiryo UI" panose="020B0604030504040204" pitchFamily="50" charset="-128"/>
              <a:ea typeface="Meiryo UI" panose="020B0604030504040204" pitchFamily="50" charset="-128"/>
            </a:endParaRPr>
          </a:p>
        </p:txBody>
      </p:sp>
      <p:sp>
        <p:nvSpPr>
          <p:cNvPr id="6" name="テキスト ボックス 5"/>
          <p:cNvSpPr txBox="1"/>
          <p:nvPr/>
        </p:nvSpPr>
        <p:spPr>
          <a:xfrm>
            <a:off x="397338" y="5508600"/>
            <a:ext cx="8985576" cy="1436291"/>
          </a:xfrm>
          <a:prstGeom prst="rect">
            <a:avLst/>
          </a:prstGeom>
          <a:noFill/>
          <a:ln w="19050">
            <a:solidFill>
              <a:srgbClr val="FFC000"/>
            </a:solidFill>
          </a:ln>
        </p:spPr>
        <p:txBody>
          <a:bodyPr wrap="square" rtlCol="0">
            <a:spAutoFit/>
          </a:bodyPr>
          <a:lstStyle/>
          <a:p>
            <a:pPr lvl="0"/>
            <a:r>
              <a:rPr lang="en-US" altLang="ja-JP" sz="2400" b="1" dirty="0">
                <a:latin typeface="Meiryo UI" panose="020B0604030504040204" pitchFamily="50" charset="-128"/>
                <a:ea typeface="Meiryo UI" panose="020B0604030504040204" pitchFamily="50" charset="-128"/>
                <a:cs typeface="Meiryo UI" panose="020B0604030504040204" pitchFamily="50" charset="-128"/>
              </a:rPr>
              <a:t>【</a:t>
            </a:r>
            <a:r>
              <a:rPr lang="ja-JP" altLang="en-US" sz="2400" b="1" dirty="0">
                <a:latin typeface="Meiryo UI" panose="020B0604030504040204" pitchFamily="50" charset="-128"/>
                <a:ea typeface="Meiryo UI" panose="020B0604030504040204" pitchFamily="50" charset="-128"/>
                <a:cs typeface="Meiryo UI" panose="020B0604030504040204" pitchFamily="50" charset="-128"/>
              </a:rPr>
              <a:t>目標</a:t>
            </a:r>
            <a:r>
              <a:rPr lang="en-US" altLang="ja-JP" sz="2400" b="1" dirty="0">
                <a:latin typeface="Meiryo UI" panose="020B0604030504040204" pitchFamily="50" charset="-128"/>
                <a:ea typeface="Meiryo UI" panose="020B0604030504040204" pitchFamily="50" charset="-128"/>
                <a:cs typeface="Meiryo UI" panose="020B0604030504040204" pitchFamily="50" charset="-128"/>
              </a:rPr>
              <a:t>】</a:t>
            </a:r>
          </a:p>
          <a:p>
            <a:pPr marL="355600" indent="-355600">
              <a:lnSpc>
                <a:spcPts val="400"/>
              </a:lnSpc>
            </a:pPr>
            <a:endParaRPr lang="en-US" altLang="ja-JP" sz="2000" dirty="0">
              <a:latin typeface="Meiryo UI" panose="020B0604030504040204" pitchFamily="50" charset="-128"/>
              <a:ea typeface="Meiryo UI" panose="020B0604030504040204" pitchFamily="50" charset="-128"/>
              <a:cs typeface="Meiryo UI" panose="020B0604030504040204" pitchFamily="50" charset="-128"/>
            </a:endParaRPr>
          </a:p>
          <a:p>
            <a:pPr marL="355600" indent="-355600"/>
            <a:r>
              <a:rPr lang="ja-JP" altLang="en-US" sz="2000" dirty="0">
                <a:latin typeface="Meiryo UI" panose="020B0604030504040204" pitchFamily="50" charset="-128"/>
                <a:ea typeface="Meiryo UI" panose="020B0604030504040204" pitchFamily="50" charset="-128"/>
                <a:cs typeface="Meiryo UI" panose="020B0604030504040204" pitchFamily="50" charset="-128"/>
              </a:rPr>
              <a:t>　　・「健康」を重点ターゲットに</a:t>
            </a:r>
            <a:r>
              <a:rPr lang="ja-JP" altLang="en-US" sz="2000" b="1" dirty="0">
                <a:latin typeface="Meiryo UI" panose="020B0604030504040204" pitchFamily="50" charset="-128"/>
                <a:ea typeface="Meiryo UI" panose="020B0604030504040204" pitchFamily="50" charset="-128"/>
                <a:cs typeface="Meiryo UI" panose="020B0604030504040204" pitchFamily="50" charset="-128"/>
              </a:rPr>
              <a:t>健康寿命の延伸</a:t>
            </a:r>
            <a:r>
              <a:rPr lang="ja-JP" altLang="en-US" sz="2000" dirty="0">
                <a:latin typeface="Meiryo UI" panose="020B0604030504040204" pitchFamily="50" charset="-128"/>
                <a:ea typeface="Meiryo UI" panose="020B0604030504040204" pitchFamily="50" charset="-128"/>
                <a:cs typeface="Meiryo UI" panose="020B0604030504040204" pitchFamily="50" charset="-128"/>
              </a:rPr>
              <a:t>。</a:t>
            </a:r>
          </a:p>
          <a:p>
            <a:pPr marL="363538" indent="-363538"/>
            <a:r>
              <a:rPr lang="ja-JP" altLang="en-US" sz="2000" dirty="0">
                <a:latin typeface="Meiryo UI" panose="020B0604030504040204" pitchFamily="50" charset="-128"/>
                <a:ea typeface="Meiryo UI" panose="020B0604030504040204" pitchFamily="50" charset="-128"/>
                <a:cs typeface="Meiryo UI" panose="020B0604030504040204" pitchFamily="50" charset="-128"/>
              </a:rPr>
              <a:t>　　・地域の健康づくり活動に加え、革新技術を最大限活用し、さらに</a:t>
            </a:r>
            <a:r>
              <a:rPr lang="en-US" altLang="ja-JP" sz="2000" dirty="0">
                <a:latin typeface="Meiryo UI" panose="020B0604030504040204" pitchFamily="50" charset="-128"/>
                <a:ea typeface="Meiryo UI" panose="020B0604030504040204" pitchFamily="50" charset="-128"/>
                <a:cs typeface="Meiryo UI" panose="020B0604030504040204" pitchFamily="50" charset="-128"/>
              </a:rPr>
              <a:t>2025</a:t>
            </a:r>
            <a:r>
              <a:rPr lang="ja-JP" altLang="en-US" sz="2000" dirty="0">
                <a:latin typeface="Meiryo UI" panose="020B0604030504040204" pitchFamily="50" charset="-128"/>
                <a:ea typeface="Meiryo UI" panose="020B0604030504040204" pitchFamily="50" charset="-128"/>
                <a:cs typeface="Meiryo UI" panose="020B0604030504040204" pitchFamily="50" charset="-128"/>
              </a:rPr>
              <a:t>年万博の</a:t>
            </a:r>
            <a:endParaRPr lang="en-US" altLang="ja-JP" sz="2000" dirty="0">
              <a:latin typeface="Meiryo UI" panose="020B0604030504040204" pitchFamily="50" charset="-128"/>
              <a:ea typeface="Meiryo UI" panose="020B0604030504040204" pitchFamily="50" charset="-128"/>
              <a:cs typeface="Meiryo UI" panose="020B0604030504040204" pitchFamily="50" charset="-128"/>
            </a:endParaRPr>
          </a:p>
          <a:p>
            <a:pPr marL="363538" indent="-363538"/>
            <a:r>
              <a:rPr lang="ja-JP" altLang="en-US" sz="2000" dirty="0">
                <a:latin typeface="Meiryo UI" panose="020B0604030504040204" pitchFamily="50" charset="-128"/>
                <a:ea typeface="Meiryo UI" panose="020B0604030504040204" pitchFamily="50" charset="-128"/>
                <a:cs typeface="Meiryo UI" panose="020B0604030504040204" pitchFamily="50" charset="-128"/>
              </a:rPr>
              <a:t>　　インパクトを活かして、</a:t>
            </a:r>
            <a:r>
              <a:rPr lang="ja-JP" altLang="en-US" sz="2000" b="1" dirty="0">
                <a:latin typeface="Meiryo UI" panose="020B0604030504040204" pitchFamily="50" charset="-128"/>
                <a:ea typeface="Meiryo UI" panose="020B0604030504040204" pitchFamily="50" charset="-128"/>
                <a:cs typeface="Meiryo UI" panose="020B0604030504040204" pitchFamily="50" charset="-128"/>
              </a:rPr>
              <a:t>いきいきと長く活躍できる「</a:t>
            </a:r>
            <a:r>
              <a:rPr lang="en-US" altLang="ja-JP" sz="2000" b="1" dirty="0">
                <a:latin typeface="Meiryo UI" panose="020B0604030504040204" pitchFamily="50" charset="-128"/>
                <a:ea typeface="Meiryo UI" panose="020B0604030504040204" pitchFamily="50" charset="-128"/>
                <a:cs typeface="Meiryo UI" panose="020B0604030504040204" pitchFamily="50" charset="-128"/>
              </a:rPr>
              <a:t>10</a:t>
            </a:r>
            <a:r>
              <a:rPr lang="ja-JP" altLang="en-US" sz="2000" b="1" dirty="0">
                <a:latin typeface="Meiryo UI" panose="020B0604030504040204" pitchFamily="50" charset="-128"/>
                <a:ea typeface="Meiryo UI" panose="020B0604030504040204" pitchFamily="50" charset="-128"/>
                <a:cs typeface="Meiryo UI" panose="020B0604030504040204" pitchFamily="50" charset="-128"/>
              </a:rPr>
              <a:t>歳若返り」を目標</a:t>
            </a:r>
            <a:r>
              <a:rPr lang="ja-JP" altLang="en-US" sz="2000" dirty="0">
                <a:latin typeface="Meiryo UI" panose="020B0604030504040204" pitchFamily="50" charset="-128"/>
                <a:ea typeface="Meiryo UI" panose="020B0604030504040204" pitchFamily="50" charset="-128"/>
                <a:cs typeface="Meiryo UI" panose="020B0604030504040204" pitchFamily="50" charset="-128"/>
              </a:rPr>
              <a:t>に掲げる。</a:t>
            </a:r>
          </a:p>
        </p:txBody>
      </p:sp>
      <p:sp>
        <p:nvSpPr>
          <p:cNvPr id="7" name="テキスト ボックス 6"/>
          <p:cNvSpPr txBox="1"/>
          <p:nvPr/>
        </p:nvSpPr>
        <p:spPr>
          <a:xfrm>
            <a:off x="451079" y="1836192"/>
            <a:ext cx="9003843" cy="914911"/>
          </a:xfrm>
          <a:prstGeom prst="rect">
            <a:avLst/>
          </a:prstGeom>
          <a:ln w="3175">
            <a:noFill/>
          </a:ln>
        </p:spPr>
        <p:style>
          <a:lnRef idx="2">
            <a:schemeClr val="accent3"/>
          </a:lnRef>
          <a:fillRef idx="1">
            <a:schemeClr val="lt1"/>
          </a:fillRef>
          <a:effectRef idx="0">
            <a:schemeClr val="accent3"/>
          </a:effectRef>
          <a:fontRef idx="minor">
            <a:schemeClr val="dk1"/>
          </a:fontRef>
        </p:style>
        <p:txBody>
          <a:bodyPr wrap="square" rtlCol="0">
            <a:noAutofit/>
          </a:bodyPr>
          <a:lstStyle/>
          <a:p>
            <a:pPr lvl="0"/>
            <a:r>
              <a:rPr lang="ja-JP" altLang="en-US"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府、住民に身近なサービスを担う市町村、産業振興等を担う民間企業・団体、高い専門性と</a:t>
            </a:r>
            <a:endParaRPr lang="en-US" altLang="ja-JP"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lvl="0"/>
            <a:r>
              <a:rPr lang="ja-JP" altLang="en-US"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知見を有する大学・研究機関、府民一人ひとりが共通の目標に向かって、取組の強化を進めて</a:t>
            </a:r>
            <a:endParaRPr lang="en-US" altLang="ja-JP"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lvl="0"/>
            <a:r>
              <a:rPr lang="ja-JP" altLang="en-US"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行く指針（アクションプラン）となるもの。</a:t>
            </a:r>
          </a:p>
        </p:txBody>
      </p:sp>
      <p:grpSp>
        <p:nvGrpSpPr>
          <p:cNvPr id="8" name="グループ化 7"/>
          <p:cNvGrpSpPr/>
          <p:nvPr/>
        </p:nvGrpSpPr>
        <p:grpSpPr>
          <a:xfrm>
            <a:off x="5782514" y="2628279"/>
            <a:ext cx="3168352" cy="2548746"/>
            <a:chOff x="2985051" y="2824470"/>
            <a:chExt cx="3168352" cy="2548746"/>
          </a:xfrm>
        </p:grpSpPr>
        <p:sp>
          <p:nvSpPr>
            <p:cNvPr id="9" name="円/楕円 6"/>
            <p:cNvSpPr/>
            <p:nvPr/>
          </p:nvSpPr>
          <p:spPr>
            <a:xfrm>
              <a:off x="4134413" y="2824470"/>
              <a:ext cx="864096" cy="936104"/>
            </a:xfrm>
            <a:prstGeom prst="ellipse">
              <a:avLst/>
            </a:prstGeom>
            <a:gradFill flip="none" rotWithShape="1">
              <a:gsLst>
                <a:gs pos="0">
                  <a:schemeClr val="accent3"/>
                </a:gs>
                <a:gs pos="67000">
                  <a:schemeClr val="accent3">
                    <a:lumMod val="20000"/>
                    <a:lumOff val="80000"/>
                  </a:schemeClr>
                </a:gs>
                <a:gs pos="100000">
                  <a:schemeClr val="accent3">
                    <a:tint val="15000"/>
                    <a:satMod val="350000"/>
                    <a:alpha val="0"/>
                    <a:lumMod val="10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marL="182563" indent="-182563" algn="ctr"/>
              <a:r>
                <a:rPr kumimoji="1"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府民</a:t>
              </a:r>
            </a:p>
          </p:txBody>
        </p:sp>
        <p:sp>
          <p:nvSpPr>
            <p:cNvPr id="10" name="円/楕円 7"/>
            <p:cNvSpPr/>
            <p:nvPr/>
          </p:nvSpPr>
          <p:spPr>
            <a:xfrm>
              <a:off x="2985051" y="3400534"/>
              <a:ext cx="864096" cy="936104"/>
            </a:xfrm>
            <a:prstGeom prst="ellipse">
              <a:avLst/>
            </a:prstGeom>
            <a:gradFill flip="none" rotWithShape="1">
              <a:gsLst>
                <a:gs pos="0">
                  <a:schemeClr val="accent3"/>
                </a:gs>
                <a:gs pos="67000">
                  <a:schemeClr val="accent3">
                    <a:lumMod val="20000"/>
                    <a:lumOff val="80000"/>
                  </a:schemeClr>
                </a:gs>
                <a:gs pos="100000">
                  <a:schemeClr val="accent3">
                    <a:tint val="15000"/>
                    <a:satMod val="350000"/>
                    <a:alpha val="0"/>
                    <a:lumMod val="10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marL="182563" indent="-182563" algn="ctr"/>
              <a:r>
                <a:rPr kumimoji="1"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民間企業</a:t>
              </a:r>
              <a:endParaRPr kumimoji="1" lang="en-US" altLang="ja-JP"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182563" indent="-182563" algn="ctr"/>
              <a:r>
                <a:rPr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・団体</a:t>
              </a:r>
              <a:endParaRPr kumimoji="1"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1" name="円/楕円 8"/>
            <p:cNvSpPr/>
            <p:nvPr/>
          </p:nvSpPr>
          <p:spPr>
            <a:xfrm>
              <a:off x="5289307" y="3429000"/>
              <a:ext cx="864096" cy="936104"/>
            </a:xfrm>
            <a:prstGeom prst="ellipse">
              <a:avLst/>
            </a:prstGeom>
            <a:gradFill flip="none" rotWithShape="1">
              <a:gsLst>
                <a:gs pos="0">
                  <a:schemeClr val="accent3"/>
                </a:gs>
                <a:gs pos="67000">
                  <a:schemeClr val="accent3">
                    <a:lumMod val="20000"/>
                    <a:lumOff val="80000"/>
                  </a:schemeClr>
                </a:gs>
                <a:gs pos="100000">
                  <a:schemeClr val="accent3">
                    <a:tint val="15000"/>
                    <a:satMod val="350000"/>
                    <a:alpha val="0"/>
                    <a:lumMod val="10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marL="182563" indent="-182563" algn="ctr"/>
              <a:r>
                <a:rPr kumimoji="1"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大学・</a:t>
              </a:r>
              <a:endParaRPr kumimoji="1" lang="en-US" altLang="ja-JP"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182563" indent="-182563" algn="ctr"/>
              <a:r>
                <a:rPr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研究機関</a:t>
              </a:r>
              <a:endParaRPr kumimoji="1"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2" name="円/楕円 9"/>
            <p:cNvSpPr/>
            <p:nvPr/>
          </p:nvSpPr>
          <p:spPr>
            <a:xfrm>
              <a:off x="3602662" y="4437112"/>
              <a:ext cx="864096" cy="936104"/>
            </a:xfrm>
            <a:prstGeom prst="ellipse">
              <a:avLst/>
            </a:prstGeom>
            <a:gradFill flip="none" rotWithShape="1">
              <a:gsLst>
                <a:gs pos="0">
                  <a:schemeClr val="accent3"/>
                </a:gs>
                <a:gs pos="67000">
                  <a:schemeClr val="accent3">
                    <a:lumMod val="20000"/>
                    <a:lumOff val="80000"/>
                  </a:schemeClr>
                </a:gs>
                <a:gs pos="100000">
                  <a:schemeClr val="accent3">
                    <a:tint val="15000"/>
                    <a:satMod val="350000"/>
                    <a:alpha val="0"/>
                    <a:lumMod val="10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marL="182563" indent="-182563" algn="ctr"/>
              <a:r>
                <a:rPr kumimoji="1"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府</a:t>
              </a:r>
            </a:p>
          </p:txBody>
        </p:sp>
        <p:sp>
          <p:nvSpPr>
            <p:cNvPr id="14" name="円/楕円 10"/>
            <p:cNvSpPr/>
            <p:nvPr/>
          </p:nvSpPr>
          <p:spPr>
            <a:xfrm>
              <a:off x="4599696" y="4437112"/>
              <a:ext cx="864096" cy="936104"/>
            </a:xfrm>
            <a:prstGeom prst="ellipse">
              <a:avLst/>
            </a:prstGeom>
            <a:gradFill flip="none" rotWithShape="1">
              <a:gsLst>
                <a:gs pos="0">
                  <a:schemeClr val="accent3"/>
                </a:gs>
                <a:gs pos="67000">
                  <a:schemeClr val="accent3">
                    <a:lumMod val="20000"/>
                    <a:lumOff val="80000"/>
                  </a:schemeClr>
                </a:gs>
                <a:gs pos="100000">
                  <a:schemeClr val="accent3">
                    <a:tint val="15000"/>
                    <a:satMod val="350000"/>
                    <a:alpha val="0"/>
                    <a:lumMod val="10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marL="182563" indent="-182563" algn="ctr"/>
              <a:r>
                <a:rPr kumimoji="1"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市町村</a:t>
              </a:r>
            </a:p>
          </p:txBody>
        </p:sp>
        <p:sp>
          <p:nvSpPr>
            <p:cNvPr id="15" name="テキスト ボックス 14"/>
            <p:cNvSpPr txBox="1"/>
            <p:nvPr/>
          </p:nvSpPr>
          <p:spPr>
            <a:xfrm>
              <a:off x="3735600" y="3717032"/>
              <a:ext cx="1643051" cy="738664"/>
            </a:xfrm>
            <a:prstGeom prst="rect">
              <a:avLst/>
            </a:prstGeom>
            <a:noFill/>
          </p:spPr>
          <p:txBody>
            <a:bodyPr wrap="square" lIns="0" rIns="0" rtlCol="0">
              <a:spAutoFit/>
            </a:bodyPr>
            <a:lstStyle/>
            <a:p>
              <a:pPr algn="ctr"/>
              <a:r>
                <a:rPr lang="ja-JP" altLang="en-US" sz="1400" dirty="0">
                  <a:latin typeface="Meiryo UI" panose="020B0604030504040204" pitchFamily="50" charset="-128"/>
                  <a:ea typeface="Meiryo UI" panose="020B0604030504040204" pitchFamily="50" charset="-128"/>
                  <a:cs typeface="Meiryo UI" panose="020B0604030504040204" pitchFamily="50" charset="-128"/>
                </a:rPr>
                <a:t>ビジョンを旗印に</a:t>
              </a: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a:p>
              <a:pPr algn="ctr"/>
              <a:r>
                <a:rPr lang="ja-JP" altLang="en-US" sz="1400" dirty="0">
                  <a:latin typeface="Meiryo UI" panose="020B0604030504040204" pitchFamily="50" charset="-128"/>
                  <a:ea typeface="Meiryo UI" panose="020B0604030504040204" pitchFamily="50" charset="-128"/>
                  <a:cs typeface="Meiryo UI" panose="020B0604030504040204" pitchFamily="50" charset="-128"/>
                </a:rPr>
                <a:t>いのち輝く未来社会を</a:t>
              </a: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a:p>
              <a:pPr algn="ctr"/>
              <a:r>
                <a:rPr lang="ja-JP" altLang="en-US" sz="1400" dirty="0">
                  <a:latin typeface="Meiryo UI" panose="020B0604030504040204" pitchFamily="50" charset="-128"/>
                  <a:ea typeface="Meiryo UI" panose="020B0604030504040204" pitchFamily="50" charset="-128"/>
                  <a:cs typeface="Meiryo UI" panose="020B0604030504040204" pitchFamily="50" charset="-128"/>
                </a:rPr>
                <a:t>オール大阪で実現</a:t>
              </a:r>
            </a:p>
          </p:txBody>
        </p:sp>
      </p:grpSp>
      <p:grpSp>
        <p:nvGrpSpPr>
          <p:cNvPr id="16" name="グループ化 15"/>
          <p:cNvGrpSpPr/>
          <p:nvPr/>
        </p:nvGrpSpPr>
        <p:grpSpPr>
          <a:xfrm>
            <a:off x="523088" y="3094324"/>
            <a:ext cx="4971395" cy="1916894"/>
            <a:chOff x="395536" y="2877128"/>
            <a:chExt cx="4971395" cy="1597544"/>
          </a:xfrm>
        </p:grpSpPr>
        <p:sp>
          <p:nvSpPr>
            <p:cNvPr id="17" name="角丸四角形 16"/>
            <p:cNvSpPr/>
            <p:nvPr/>
          </p:nvSpPr>
          <p:spPr>
            <a:xfrm>
              <a:off x="395536" y="2877128"/>
              <a:ext cx="4971395" cy="1597544"/>
            </a:xfrm>
            <a:prstGeom prst="roundRect">
              <a:avLst>
                <a:gd name="adj" fmla="val 8268"/>
              </a:avLst>
            </a:prstGeom>
            <a:ln/>
          </p:spPr>
          <p:style>
            <a:lnRef idx="1">
              <a:schemeClr val="accent3"/>
            </a:lnRef>
            <a:fillRef idx="3">
              <a:schemeClr val="accent3"/>
            </a:fillRef>
            <a:effectRef idx="2">
              <a:schemeClr val="accent3"/>
            </a:effectRef>
            <a:fontRef idx="minor">
              <a:schemeClr val="lt1"/>
            </a:fontRef>
          </p:style>
          <p:txBody>
            <a:bodyPr rtlCol="0" anchor="t"/>
            <a:lstStyle/>
            <a:p>
              <a:pPr marL="182563" indent="-182563" algn="ctr"/>
              <a:endParaRPr kumimoji="1"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8" name="二等辺三角形 17"/>
            <p:cNvSpPr/>
            <p:nvPr/>
          </p:nvSpPr>
          <p:spPr>
            <a:xfrm rot="5400000">
              <a:off x="2393964" y="3592683"/>
              <a:ext cx="885705" cy="307701"/>
            </a:xfrm>
            <a:prstGeom prst="triangle">
              <a:avLst/>
            </a:prstGeom>
            <a:ln/>
          </p:spPr>
          <p:style>
            <a:lnRef idx="1">
              <a:schemeClr val="accent3"/>
            </a:lnRef>
            <a:fillRef idx="2">
              <a:schemeClr val="accent3"/>
            </a:fillRef>
            <a:effectRef idx="1">
              <a:schemeClr val="accent3"/>
            </a:effectRef>
            <a:fontRef idx="minor">
              <a:schemeClr val="dk1"/>
            </a:fontRef>
          </p:style>
          <p:txBody>
            <a:bodyPr rtlCol="0" anchor="t"/>
            <a:lstStyle/>
            <a:p>
              <a:pPr marL="182563" indent="-182563" algn="ctr"/>
              <a:endParaRPr kumimoji="1"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9" name="テキスト ボックス 18"/>
            <p:cNvSpPr txBox="1"/>
            <p:nvPr/>
          </p:nvSpPr>
          <p:spPr>
            <a:xfrm>
              <a:off x="442910" y="3015007"/>
              <a:ext cx="2259725" cy="1359460"/>
            </a:xfrm>
            <a:prstGeom prst="rect">
              <a:avLst/>
            </a:prstGeom>
            <a:noFill/>
            <a:ln>
              <a:noFill/>
            </a:ln>
          </p:spPr>
          <p:style>
            <a:lnRef idx="2">
              <a:schemeClr val="accent3"/>
            </a:lnRef>
            <a:fillRef idx="1">
              <a:schemeClr val="lt1"/>
            </a:fillRef>
            <a:effectRef idx="0">
              <a:schemeClr val="accent3"/>
            </a:effectRef>
            <a:fontRef idx="minor">
              <a:schemeClr val="dk1"/>
            </a:fontRef>
          </p:style>
          <p:txBody>
            <a:bodyPr wrap="square" rtlCol="0">
              <a:spAutoFit/>
            </a:bodyPr>
            <a:lstStyle/>
            <a:p>
              <a:pPr algn="ctr"/>
              <a:r>
                <a:rPr lang="en-US" altLang="ja-JP" sz="20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2025</a:t>
              </a:r>
              <a:r>
                <a:rPr lang="ja-JP" altLang="en-US" sz="20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年万博の</a:t>
              </a:r>
            </a:p>
            <a:p>
              <a:pPr algn="ctr"/>
              <a:r>
                <a:rPr lang="ja-JP" altLang="en-US" sz="20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インパクトを</a:t>
              </a:r>
              <a:endParaRPr lang="en-US" altLang="ja-JP" sz="2000" b="1"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a:p>
              <a:pPr algn="ctr"/>
              <a:r>
                <a:rPr lang="ja-JP" altLang="en-US" sz="20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最大限活かして、</a:t>
              </a:r>
              <a:endParaRPr lang="en-US" altLang="ja-JP" sz="2000" b="1"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a:p>
              <a:pPr algn="ctr"/>
              <a:r>
                <a:rPr lang="ja-JP" altLang="en-US" sz="20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オール大阪で</a:t>
              </a:r>
              <a:endParaRPr lang="en-US" altLang="ja-JP" sz="2000" b="1"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a:p>
              <a:pPr algn="ctr"/>
              <a:r>
                <a:rPr lang="ja-JP" altLang="en-US" sz="20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取組を進める</a:t>
              </a:r>
            </a:p>
          </p:txBody>
        </p:sp>
        <p:sp>
          <p:nvSpPr>
            <p:cNvPr id="20" name="テキスト ボックス 19"/>
            <p:cNvSpPr txBox="1"/>
            <p:nvPr/>
          </p:nvSpPr>
          <p:spPr>
            <a:xfrm>
              <a:off x="3134683" y="3049163"/>
              <a:ext cx="2185123" cy="1308159"/>
            </a:xfrm>
            <a:prstGeom prst="rect">
              <a:avLst/>
            </a:prstGeom>
            <a:noFill/>
            <a:ln>
              <a:noFill/>
            </a:ln>
          </p:spPr>
          <p:style>
            <a:lnRef idx="2">
              <a:schemeClr val="accent3"/>
            </a:lnRef>
            <a:fillRef idx="1">
              <a:schemeClr val="lt1"/>
            </a:fillRef>
            <a:effectRef idx="0">
              <a:schemeClr val="accent3"/>
            </a:effectRef>
            <a:fontRef idx="minor">
              <a:schemeClr val="dk1"/>
            </a:fontRef>
          </p:style>
          <p:txBody>
            <a:bodyPr wrap="square" rtlCol="0">
              <a:spAutoFit/>
            </a:bodyPr>
            <a:lstStyle/>
            <a:p>
              <a:pPr algn="ctr"/>
              <a:r>
                <a:rPr lang="ja-JP" altLang="en-US" sz="24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いきいきと</a:t>
              </a:r>
              <a:endParaRPr lang="en-US" altLang="ja-JP" sz="2400" b="1"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a:p>
              <a:pPr algn="ctr"/>
              <a:r>
                <a:rPr lang="ja-JP" altLang="en-US" sz="24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長く活躍できる</a:t>
              </a:r>
            </a:p>
            <a:p>
              <a:pPr algn="ctr"/>
              <a:r>
                <a:rPr lang="ja-JP" altLang="en-US" sz="24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24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10</a:t>
              </a:r>
              <a:r>
                <a:rPr lang="ja-JP" altLang="en-US" sz="24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歳若返り」</a:t>
              </a:r>
              <a:endParaRPr lang="en-US" altLang="ja-JP" sz="2400" b="1"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a:p>
              <a:pPr algn="ctr"/>
              <a:r>
                <a:rPr lang="ja-JP" altLang="en-US" sz="24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を実現</a:t>
              </a:r>
            </a:p>
          </p:txBody>
        </p:sp>
      </p:grpSp>
      <p:sp>
        <p:nvSpPr>
          <p:cNvPr id="21" name="テキスト ボックス 20"/>
          <p:cNvSpPr txBox="1"/>
          <p:nvPr/>
        </p:nvSpPr>
        <p:spPr>
          <a:xfrm>
            <a:off x="257174" y="1079500"/>
            <a:ext cx="6674702" cy="369332"/>
          </a:xfrm>
          <a:prstGeom prst="rect">
            <a:avLst/>
          </a:prstGeom>
          <a:noFill/>
        </p:spPr>
        <p:txBody>
          <a:bodyPr wrap="square" rtlCol="0">
            <a:spAutoFit/>
          </a:bodyPr>
          <a:lstStyle/>
          <a:p>
            <a:r>
              <a:rPr kumimoji="1" lang="ja-JP" altLang="en-US" dirty="0">
                <a:latin typeface="Meiryo UI" panose="020B0604030504040204" pitchFamily="50" charset="-128"/>
                <a:ea typeface="Meiryo UI" panose="020B0604030504040204" pitchFamily="50" charset="-128"/>
              </a:rPr>
              <a:t>◆「いのち輝く未来社会」をめざすビジョンの概要（</a:t>
            </a:r>
            <a:r>
              <a:rPr lang="ja-JP" altLang="en-US" dirty="0">
                <a:latin typeface="Meiryo UI" panose="020B0604030504040204" pitchFamily="50" charset="-128"/>
                <a:ea typeface="Meiryo UI" panose="020B0604030504040204" pitchFamily="50" charset="-128"/>
              </a:rPr>
              <a:t>平成</a:t>
            </a:r>
            <a:r>
              <a:rPr lang="en-US" altLang="ja-JP" dirty="0">
                <a:latin typeface="Meiryo UI" panose="020B0604030504040204" pitchFamily="50" charset="-128"/>
                <a:ea typeface="Meiryo UI" panose="020B0604030504040204" pitchFamily="50" charset="-128"/>
              </a:rPr>
              <a:t>29</a:t>
            </a:r>
            <a:r>
              <a:rPr kumimoji="1" lang="ja-JP" altLang="en-US" dirty="0">
                <a:latin typeface="Meiryo UI" panose="020B0604030504040204" pitchFamily="50" charset="-128"/>
                <a:ea typeface="Meiryo UI" panose="020B0604030504040204" pitchFamily="50" charset="-128"/>
              </a:rPr>
              <a:t>年度策定）</a:t>
            </a:r>
          </a:p>
        </p:txBody>
      </p:sp>
      <p:sp>
        <p:nvSpPr>
          <p:cNvPr id="23" name="スライド番号プレースホルダー 2"/>
          <p:cNvSpPr>
            <a:spLocks noGrp="1"/>
          </p:cNvSpPr>
          <p:nvPr>
            <p:ph type="sldNum" sz="quarter" idx="12"/>
          </p:nvPr>
        </p:nvSpPr>
        <p:spPr>
          <a:xfrm>
            <a:off x="9041465" y="55591"/>
            <a:ext cx="682898" cy="396833"/>
          </a:xfrm>
        </p:spPr>
        <p:txBody>
          <a:bodyPr/>
          <a:lstStyle/>
          <a:p>
            <a:fld id="{D2D8002D-B5B0-4BAC-B1F6-782DDCCE6D9C}" type="slidenum">
              <a:rPr lang="ja-JP" altLang="en-US" smtClean="0"/>
              <a:pPr/>
              <a:t>15</a:t>
            </a:fld>
            <a:endParaRPr lang="ja-JP" altLang="en-US"/>
          </a:p>
        </p:txBody>
      </p:sp>
    </p:spTree>
    <p:extLst>
      <p:ext uri="{BB962C8B-B14F-4D97-AF65-F5344CB8AC3E}">
        <p14:creationId xmlns:p14="http://schemas.microsoft.com/office/powerpoint/2010/main" val="97685564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正方形/長方形 39"/>
          <p:cNvSpPr/>
          <p:nvPr/>
        </p:nvSpPr>
        <p:spPr>
          <a:xfrm>
            <a:off x="-20847" y="13949"/>
            <a:ext cx="9926847" cy="595250"/>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r>
              <a:rPr kumimoji="1" lang="ja-JP" altLang="en-US" sz="2000" b="1" dirty="0" smtClean="0">
                <a:latin typeface="Meiryo UI" panose="020B0604030504040204" pitchFamily="50" charset="-128"/>
                <a:ea typeface="Meiryo UI" panose="020B0604030504040204" pitchFamily="50" charset="-128"/>
              </a:rPr>
              <a:t> </a:t>
            </a:r>
            <a:r>
              <a:rPr kumimoji="1" lang="en-US" altLang="ja-JP" sz="2000" b="1" dirty="0">
                <a:latin typeface="Meiryo UI" panose="020B0604030504040204" pitchFamily="50" charset="-128"/>
                <a:ea typeface="Meiryo UI" panose="020B0604030504040204" pitchFamily="50" charset="-128"/>
              </a:rPr>
              <a:t>Ⅱ</a:t>
            </a:r>
            <a:r>
              <a:rPr kumimoji="1" lang="ja-JP" altLang="en-US" sz="2000" b="1" dirty="0" err="1">
                <a:latin typeface="Meiryo UI" panose="020B0604030504040204" pitchFamily="50" charset="-128"/>
                <a:ea typeface="Meiryo UI" panose="020B0604030504040204" pitchFamily="50" charset="-128"/>
              </a:rPr>
              <a:t>．</a:t>
            </a:r>
            <a:r>
              <a:rPr kumimoji="1" lang="ja-JP" altLang="en-US" sz="2000" b="1" dirty="0">
                <a:latin typeface="Meiryo UI" panose="020B0604030504040204" pitchFamily="50" charset="-128"/>
                <a:ea typeface="Meiryo UI" panose="020B0604030504040204" pitchFamily="50" charset="-128"/>
              </a:rPr>
              <a:t>府の</a:t>
            </a:r>
            <a:r>
              <a:rPr kumimoji="1" lang="ja-JP" altLang="en-US" sz="2000" b="1" dirty="0" smtClean="0">
                <a:latin typeface="Meiryo UI" panose="020B0604030504040204" pitchFamily="50" charset="-128"/>
                <a:ea typeface="Meiryo UI" panose="020B0604030504040204" pitchFamily="50" charset="-128"/>
              </a:rPr>
              <a:t>施策との整合性　④</a:t>
            </a:r>
            <a:endParaRPr kumimoji="1" lang="en-US" altLang="ja-JP" sz="2000" b="1" dirty="0" smtClean="0">
              <a:latin typeface="Meiryo UI" panose="020B0604030504040204" pitchFamily="50" charset="-128"/>
              <a:ea typeface="Meiryo UI" panose="020B0604030504040204" pitchFamily="50" charset="-128"/>
            </a:endParaRPr>
          </a:p>
          <a:p>
            <a:r>
              <a:rPr kumimoji="1" lang="ja-JP" altLang="en-US" sz="1600" b="1" dirty="0">
                <a:latin typeface="Meiryo UI" panose="020B0604030504040204" pitchFamily="50" charset="-128"/>
                <a:ea typeface="Meiryo UI" panose="020B0604030504040204" pitchFamily="50" charset="-128"/>
              </a:rPr>
              <a:t>　</a:t>
            </a:r>
            <a:r>
              <a:rPr kumimoji="1" lang="ja-JP" altLang="en-US" sz="1600" b="1" dirty="0" smtClean="0">
                <a:latin typeface="Meiryo UI" panose="020B0604030504040204" pitchFamily="50" charset="-128"/>
                <a:ea typeface="Meiryo UI" panose="020B0604030504040204" pitchFamily="50" charset="-128"/>
              </a:rPr>
              <a:t>「いのち輝く未来社会をめざすビジョン（</a:t>
            </a:r>
            <a:r>
              <a:rPr kumimoji="1" lang="en-US" altLang="ja-JP" sz="1600" b="1" dirty="0">
                <a:latin typeface="Meiryo UI" panose="020B0604030504040204" pitchFamily="50" charset="-128"/>
                <a:ea typeface="Meiryo UI" panose="020B0604030504040204" pitchFamily="50" charset="-128"/>
              </a:rPr>
              <a:t>2</a:t>
            </a:r>
            <a:r>
              <a:rPr kumimoji="1" lang="en-US" altLang="ja-JP" sz="1600" b="1" dirty="0" smtClean="0">
                <a:latin typeface="Meiryo UI" panose="020B0604030504040204" pitchFamily="50" charset="-128"/>
                <a:ea typeface="Meiryo UI" panose="020B0604030504040204" pitchFamily="50" charset="-128"/>
              </a:rPr>
              <a:t>/2</a:t>
            </a:r>
            <a:r>
              <a:rPr kumimoji="1" lang="ja-JP" altLang="en-US" sz="1600" b="1" dirty="0" smtClean="0">
                <a:latin typeface="Meiryo UI" panose="020B0604030504040204" pitchFamily="50" charset="-128"/>
                <a:ea typeface="Meiryo UI" panose="020B0604030504040204" pitchFamily="50" charset="-128"/>
              </a:rPr>
              <a:t>）」</a:t>
            </a:r>
            <a:endParaRPr kumimoji="1" lang="en-US" altLang="ja-JP" sz="1984" b="1" dirty="0">
              <a:latin typeface="Meiryo UI" panose="020B0604030504040204" pitchFamily="50" charset="-128"/>
              <a:ea typeface="Meiryo UI" panose="020B0604030504040204" pitchFamily="50" charset="-128"/>
            </a:endParaRPr>
          </a:p>
        </p:txBody>
      </p:sp>
      <p:sp>
        <p:nvSpPr>
          <p:cNvPr id="6" name="テキスト ボックス 5"/>
          <p:cNvSpPr txBox="1"/>
          <p:nvPr/>
        </p:nvSpPr>
        <p:spPr>
          <a:xfrm>
            <a:off x="257174" y="1079500"/>
            <a:ext cx="6867944" cy="369332"/>
          </a:xfrm>
          <a:prstGeom prst="rect">
            <a:avLst/>
          </a:prstGeom>
          <a:noFill/>
        </p:spPr>
        <p:txBody>
          <a:bodyPr wrap="square" rtlCol="0">
            <a:spAutoFit/>
          </a:bodyPr>
          <a:lstStyle/>
          <a:p>
            <a:r>
              <a:rPr kumimoji="1" lang="ja-JP" altLang="en-US" dirty="0">
                <a:latin typeface="Meiryo UI" panose="020B0604030504040204" pitchFamily="50" charset="-128"/>
                <a:ea typeface="Meiryo UI" panose="020B0604030504040204" pitchFamily="50" charset="-128"/>
              </a:rPr>
              <a:t>◆「いのち輝く未来社会」をめざす</a:t>
            </a:r>
            <a:r>
              <a:rPr lang="ja-JP" altLang="en-US" dirty="0">
                <a:latin typeface="Meiryo UI" panose="020B0604030504040204" pitchFamily="50" charset="-128"/>
                <a:ea typeface="Meiryo UI" panose="020B0604030504040204" pitchFamily="50" charset="-128"/>
              </a:rPr>
              <a:t>ビジョンの概念図（平成</a:t>
            </a:r>
            <a:r>
              <a:rPr lang="en-US" altLang="ja-JP" dirty="0">
                <a:latin typeface="Meiryo UI" panose="020B0604030504040204" pitchFamily="50" charset="-128"/>
                <a:ea typeface="Meiryo UI" panose="020B0604030504040204" pitchFamily="50" charset="-128"/>
              </a:rPr>
              <a:t>29</a:t>
            </a:r>
            <a:r>
              <a:rPr lang="ja-JP" altLang="en-US" dirty="0">
                <a:latin typeface="Meiryo UI" panose="020B0604030504040204" pitchFamily="50" charset="-128"/>
                <a:ea typeface="Meiryo UI" panose="020B0604030504040204" pitchFamily="50" charset="-128"/>
              </a:rPr>
              <a:t>年度策定）</a:t>
            </a:r>
          </a:p>
        </p:txBody>
      </p:sp>
      <p:sp>
        <p:nvSpPr>
          <p:cNvPr id="7" name="正方形/長方形 6"/>
          <p:cNvSpPr/>
          <p:nvPr/>
        </p:nvSpPr>
        <p:spPr>
          <a:xfrm>
            <a:off x="411715" y="1753407"/>
            <a:ext cx="9025418" cy="5398278"/>
          </a:xfrm>
          <a:prstGeom prst="rect">
            <a:avLst/>
          </a:prstGeom>
        </p:spPr>
        <p:style>
          <a:lnRef idx="2">
            <a:schemeClr val="accent3"/>
          </a:lnRef>
          <a:fillRef idx="1">
            <a:schemeClr val="lt1"/>
          </a:fillRef>
          <a:effectRef idx="0">
            <a:schemeClr val="accent3"/>
          </a:effectRef>
          <a:fontRef idx="minor">
            <a:schemeClr val="dk1"/>
          </a:fontRef>
        </p:style>
        <p:txBody>
          <a:bodyPr lIns="90000" tIns="180000" rIns="90000" rtlCol="0" anchor="t"/>
          <a:lstStyle/>
          <a:p>
            <a:pPr algn="ctr"/>
            <a:endParaRPr lang="en-US" altLang="ja-JP"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8" name="正方形/長方形 7"/>
          <p:cNvSpPr/>
          <p:nvPr/>
        </p:nvSpPr>
        <p:spPr>
          <a:xfrm>
            <a:off x="411715" y="6289911"/>
            <a:ext cx="9025418" cy="861774"/>
          </a:xfrm>
          <a:prstGeom prst="rect">
            <a:avLst/>
          </a:prstGeom>
        </p:spPr>
        <p:txBody>
          <a:bodyPr wrap="square">
            <a:spAutoFit/>
          </a:bodyPr>
          <a:lstStyle/>
          <a:p>
            <a:r>
              <a:rPr lang="ja-JP" altLang="en-US" dirty="0">
                <a:latin typeface="Meiryo UI" panose="020B0604030504040204" pitchFamily="50" charset="-128"/>
                <a:ea typeface="Meiryo UI" panose="020B0604030504040204" pitchFamily="50" charset="-128"/>
                <a:cs typeface="Meiryo UI" panose="020B0604030504040204" pitchFamily="50" charset="-128"/>
              </a:rPr>
              <a:t>　</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大阪の行政、民間企業・団体、大学・研究機関、そして府民が一丸となって、規制緩和等の国の支援も最大限活用しながら、その実現に取り組んでいく。</a:t>
            </a:r>
            <a:endParaRPr lang="en-US" altLang="ja-JP" sz="1600"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1600" dirty="0">
                <a:latin typeface="Meiryo UI" panose="020B0604030504040204" pitchFamily="50" charset="-128"/>
                <a:ea typeface="Meiryo UI" panose="020B0604030504040204" pitchFamily="50" charset="-128"/>
                <a:cs typeface="Meiryo UI" panose="020B0604030504040204" pitchFamily="50" charset="-128"/>
              </a:rPr>
              <a:t>　さらに、３つの分野について、相互に連携させ総合的に取り組むことで、実現への効果を高めていく。</a:t>
            </a:r>
          </a:p>
        </p:txBody>
      </p:sp>
      <p:sp>
        <p:nvSpPr>
          <p:cNvPr id="9" name="角丸四角形 8"/>
          <p:cNvSpPr/>
          <p:nvPr/>
        </p:nvSpPr>
        <p:spPr>
          <a:xfrm>
            <a:off x="497767" y="2067731"/>
            <a:ext cx="8892000" cy="4101682"/>
          </a:xfrm>
          <a:prstGeom prst="roundRect">
            <a:avLst>
              <a:gd name="adj" fmla="val 3155"/>
            </a:avLst>
          </a:prstGeom>
          <a:ln/>
        </p:spPr>
        <p:style>
          <a:lnRef idx="1">
            <a:schemeClr val="accent3"/>
          </a:lnRef>
          <a:fillRef idx="3">
            <a:schemeClr val="accent3"/>
          </a:fillRef>
          <a:effectRef idx="2">
            <a:schemeClr val="accent3"/>
          </a:effectRef>
          <a:fontRef idx="minor">
            <a:schemeClr val="lt1"/>
          </a:fontRef>
        </p:style>
        <p:txBody>
          <a:bodyPr rtlCol="0" anchor="ctr"/>
          <a:lstStyle/>
          <a:p>
            <a:pPr algn="ctr"/>
            <a:endParaRPr lang="ja-JP" altLang="en-US" dirty="0"/>
          </a:p>
        </p:txBody>
      </p:sp>
      <p:sp>
        <p:nvSpPr>
          <p:cNvPr id="10" name="正方形/長方形 9"/>
          <p:cNvSpPr/>
          <p:nvPr/>
        </p:nvSpPr>
        <p:spPr>
          <a:xfrm>
            <a:off x="562870" y="2197063"/>
            <a:ext cx="4068000" cy="1585585"/>
          </a:xfrm>
          <a:prstGeom prst="rect">
            <a:avLst/>
          </a:prstGeom>
        </p:spPr>
        <p:style>
          <a:lnRef idx="1">
            <a:schemeClr val="accent3"/>
          </a:lnRef>
          <a:fillRef idx="2">
            <a:schemeClr val="accent3"/>
          </a:fillRef>
          <a:effectRef idx="1">
            <a:schemeClr val="accent3"/>
          </a:effectRef>
          <a:fontRef idx="minor">
            <a:schemeClr val="dk1"/>
          </a:fontRef>
        </p:style>
        <p:txBody>
          <a:bodyPr rtlCol="0" anchor="b" anchorCtr="0"/>
          <a:lstStyle/>
          <a:p>
            <a:pPr marL="987425" indent="6350"/>
            <a:endParaRPr lang="en-US" altLang="ja-JP" sz="1200" dirty="0">
              <a:latin typeface="Meiryo UI" panose="020B0604030504040204" pitchFamily="50" charset="-128"/>
              <a:ea typeface="Meiryo UI" panose="020B0604030504040204" pitchFamily="50" charset="-128"/>
              <a:cs typeface="Meiryo UI" panose="020B0604030504040204" pitchFamily="50" charset="-128"/>
            </a:endParaRPr>
          </a:p>
          <a:p>
            <a:pPr marL="1076325" indent="6350">
              <a:tabLst>
                <a:tab pos="1257300" algn="l"/>
              </a:tabLst>
            </a:pPr>
            <a:r>
              <a:rPr lang="ja-JP" altLang="en-US" sz="1600" dirty="0">
                <a:latin typeface="Meiryo UI" panose="020B0604030504040204" pitchFamily="50" charset="-128"/>
                <a:ea typeface="Meiryo UI" panose="020B0604030504040204" pitchFamily="50" charset="-128"/>
                <a:cs typeface="Meiryo UI" panose="020B0604030504040204" pitchFamily="50" charset="-128"/>
              </a:rPr>
              <a:t>誰もが生涯にわたって心身ともに</a:t>
            </a:r>
            <a:endParaRPr lang="en-US" altLang="ja-JP" sz="1600" dirty="0">
              <a:latin typeface="Meiryo UI" panose="020B0604030504040204" pitchFamily="50" charset="-128"/>
              <a:ea typeface="Meiryo UI" panose="020B0604030504040204" pitchFamily="50" charset="-128"/>
              <a:cs typeface="Meiryo UI" panose="020B0604030504040204" pitchFamily="50" charset="-128"/>
            </a:endParaRPr>
          </a:p>
          <a:p>
            <a:pPr marL="1076325" indent="6350">
              <a:tabLst>
                <a:tab pos="1257300" algn="l"/>
              </a:tabLst>
            </a:pPr>
            <a:r>
              <a:rPr lang="ja-JP" altLang="en-US" sz="1600" dirty="0">
                <a:latin typeface="Meiryo UI" panose="020B0604030504040204" pitchFamily="50" charset="-128"/>
                <a:ea typeface="Meiryo UI" panose="020B0604030504040204" pitchFamily="50" charset="-128"/>
                <a:cs typeface="Meiryo UI" panose="020B0604030504040204" pitchFamily="50" charset="-128"/>
              </a:rPr>
              <a:t>健康で豊かな生活の実現</a:t>
            </a:r>
            <a:endParaRPr lang="en-US" altLang="ja-JP" sz="16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1" name="正方形/長方形 10"/>
          <p:cNvSpPr/>
          <p:nvPr/>
        </p:nvSpPr>
        <p:spPr>
          <a:xfrm>
            <a:off x="613474" y="2262244"/>
            <a:ext cx="1044000" cy="649208"/>
          </a:xfrm>
          <a:prstGeom prst="rect">
            <a:avLst/>
          </a:prstGeom>
        </p:spPr>
        <p:style>
          <a:lnRef idx="1">
            <a:schemeClr val="accent3"/>
          </a:lnRef>
          <a:fillRef idx="3">
            <a:schemeClr val="accent3"/>
          </a:fillRef>
          <a:effectRef idx="2">
            <a:schemeClr val="accent3"/>
          </a:effectRef>
          <a:fontRef idx="minor">
            <a:schemeClr val="lt1"/>
          </a:fontRef>
        </p:style>
        <p:txBody>
          <a:bodyPr rtlCol="0" anchor="ctr"/>
          <a:lstStyle/>
          <a:p>
            <a:pPr algn="ctr"/>
            <a:r>
              <a:rPr lang="ja-JP" altLang="en-US"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健康な</a:t>
            </a:r>
            <a:endParaRPr lang="en-US" altLang="ja-JP" b="1"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a:p>
            <a:pPr algn="ctr"/>
            <a:r>
              <a:rPr lang="ja-JP" altLang="en-US"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生活</a:t>
            </a:r>
            <a:endParaRPr kumimoji="1" lang="ja-JP" altLang="en-US" b="1"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2" name="上下矢印 11"/>
          <p:cNvSpPr/>
          <p:nvPr/>
        </p:nvSpPr>
        <p:spPr>
          <a:xfrm rot="16200000">
            <a:off x="4602531" y="2594248"/>
            <a:ext cx="614645" cy="532565"/>
          </a:xfrm>
          <a:prstGeom prst="upDownArrow">
            <a:avLst>
              <a:gd name="adj1" fmla="val 50000"/>
              <a:gd name="adj2" fmla="val 34973"/>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kumimoji="1" lang="ja-JP" altLang="en-US" dirty="0"/>
          </a:p>
        </p:txBody>
      </p:sp>
      <p:sp>
        <p:nvSpPr>
          <p:cNvPr id="14" name="テキスト ボックス 13"/>
          <p:cNvSpPr txBox="1"/>
          <p:nvPr/>
        </p:nvSpPr>
        <p:spPr>
          <a:xfrm>
            <a:off x="3021946" y="5958907"/>
            <a:ext cx="6518168" cy="276999"/>
          </a:xfrm>
          <a:prstGeom prst="rect">
            <a:avLst/>
          </a:prstGeom>
          <a:noFill/>
        </p:spPr>
        <p:txBody>
          <a:bodyPr wrap="square" rtlCol="0">
            <a:spAutoFit/>
          </a:bodyPr>
          <a:lstStyle/>
          <a:p>
            <a:pPr marL="87313" indent="-87313"/>
            <a:r>
              <a:rPr kumimoji="1" lang="en-US" altLang="ja-JP" sz="1200" dirty="0">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200" dirty="0">
                <a:latin typeface="Meiryo UI" panose="020B0604030504040204" pitchFamily="50" charset="-128"/>
                <a:ea typeface="Meiryo UI" panose="020B0604030504040204" pitchFamily="50" charset="-128"/>
                <a:cs typeface="Meiryo UI" panose="020B0604030504040204" pitchFamily="50" charset="-128"/>
              </a:rPr>
              <a:t>　</a:t>
            </a:r>
            <a:r>
              <a:rPr kumimoji="1" lang="en-US" altLang="ja-JP" sz="1200" dirty="0">
                <a:latin typeface="Meiryo UI" panose="020B0604030504040204" pitchFamily="50" charset="-128"/>
                <a:ea typeface="Meiryo UI" panose="020B0604030504040204" pitchFamily="50" charset="-128"/>
                <a:cs typeface="Meiryo UI" panose="020B0604030504040204" pitchFamily="50" charset="-128"/>
              </a:rPr>
              <a:t>AI</a:t>
            </a:r>
            <a:r>
              <a:rPr kumimoji="1" lang="ja-JP" altLang="en-US" sz="1200" dirty="0">
                <a:latin typeface="Meiryo UI" panose="020B0604030504040204" pitchFamily="50" charset="-128"/>
                <a:ea typeface="Meiryo UI" panose="020B0604030504040204" pitchFamily="50" charset="-128"/>
                <a:cs typeface="Meiryo UI" panose="020B0604030504040204" pitchFamily="50" charset="-128"/>
              </a:rPr>
              <a:t>や</a:t>
            </a:r>
            <a:r>
              <a:rPr kumimoji="1" lang="en-US" altLang="ja-JP" sz="1200" dirty="0">
                <a:latin typeface="Meiryo UI" panose="020B0604030504040204" pitchFamily="50" charset="-128"/>
                <a:ea typeface="Meiryo UI" panose="020B0604030504040204" pitchFamily="50" charset="-128"/>
                <a:cs typeface="Meiryo UI" panose="020B0604030504040204" pitchFamily="50" charset="-128"/>
              </a:rPr>
              <a:t>IoT</a:t>
            </a:r>
            <a:r>
              <a:rPr kumimoji="1" lang="ja-JP" altLang="en-US" sz="1200" dirty="0">
                <a:latin typeface="Meiryo UI" panose="020B0604030504040204" pitchFamily="50" charset="-128"/>
                <a:ea typeface="Meiryo UI" panose="020B0604030504040204" pitchFamily="50" charset="-128"/>
                <a:cs typeface="Meiryo UI" panose="020B0604030504040204" pitchFamily="50" charset="-128"/>
              </a:rPr>
              <a:t>等の革新的な技術の活用にあたっては、それらによる負の側面にも留意して取組を進める</a:t>
            </a:r>
          </a:p>
        </p:txBody>
      </p:sp>
      <p:sp>
        <p:nvSpPr>
          <p:cNvPr id="15" name="正方形/長方形 14"/>
          <p:cNvSpPr/>
          <p:nvPr/>
        </p:nvSpPr>
        <p:spPr>
          <a:xfrm>
            <a:off x="5158682" y="2197062"/>
            <a:ext cx="4205685" cy="1585585"/>
          </a:xfrm>
          <a:prstGeom prst="rect">
            <a:avLst/>
          </a:prstGeom>
        </p:spPr>
        <p:style>
          <a:lnRef idx="1">
            <a:schemeClr val="accent3"/>
          </a:lnRef>
          <a:fillRef idx="2">
            <a:schemeClr val="accent3"/>
          </a:fillRef>
          <a:effectRef idx="1">
            <a:schemeClr val="accent3"/>
          </a:effectRef>
          <a:fontRef idx="minor">
            <a:schemeClr val="dk1"/>
          </a:fontRef>
        </p:style>
        <p:txBody>
          <a:bodyPr rtlCol="0" anchor="b" anchorCtr="0"/>
          <a:lstStyle/>
          <a:p>
            <a:pPr marL="1073150"/>
            <a:endParaRPr lang="en-US" altLang="ja-JP" dirty="0">
              <a:latin typeface="Meiryo UI" panose="020B0604030504040204" pitchFamily="50" charset="-128"/>
              <a:ea typeface="Meiryo UI" panose="020B0604030504040204" pitchFamily="50" charset="-128"/>
              <a:cs typeface="Meiryo UI" panose="020B0604030504040204" pitchFamily="50" charset="-128"/>
            </a:endParaRPr>
          </a:p>
          <a:p>
            <a:pPr marL="1428750"/>
            <a:r>
              <a:rPr lang="ja-JP" altLang="en-US" sz="1600" dirty="0">
                <a:latin typeface="Meiryo UI" panose="020B0604030504040204" pitchFamily="50" charset="-128"/>
                <a:ea typeface="Meiryo UI" panose="020B0604030504040204" pitchFamily="50" charset="-128"/>
                <a:cs typeface="Meiryo UI" panose="020B0604030504040204" pitchFamily="50" charset="-128"/>
              </a:rPr>
              <a:t>一人ひとりのポテンシャルや個性を発揮し活躍できる社会の実現</a:t>
            </a:r>
            <a:endParaRPr lang="en-US" altLang="ja-JP" sz="16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6" name="正方形/長方形 15"/>
          <p:cNvSpPr/>
          <p:nvPr/>
        </p:nvSpPr>
        <p:spPr>
          <a:xfrm>
            <a:off x="5243915" y="2241558"/>
            <a:ext cx="1044000" cy="649213"/>
          </a:xfrm>
          <a:prstGeom prst="rect">
            <a:avLst/>
          </a:prstGeom>
        </p:spPr>
        <p:style>
          <a:lnRef idx="1">
            <a:schemeClr val="accent3"/>
          </a:lnRef>
          <a:fillRef idx="3">
            <a:schemeClr val="accent3"/>
          </a:fillRef>
          <a:effectRef idx="2">
            <a:schemeClr val="accent3"/>
          </a:effectRef>
          <a:fontRef idx="minor">
            <a:schemeClr val="lt1"/>
          </a:fontRef>
        </p:style>
        <p:txBody>
          <a:bodyPr lIns="0" rIns="0" rtlCol="0" anchor="ctr"/>
          <a:lstStyle/>
          <a:p>
            <a:pPr algn="ctr"/>
            <a:r>
              <a:rPr kumimoji="1" lang="ja-JP" altLang="en-US"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活躍</a:t>
            </a:r>
            <a:r>
              <a:rPr lang="ja-JP" altLang="en-US"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できる</a:t>
            </a:r>
            <a:endParaRPr lang="en-US" altLang="ja-JP" b="1"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a:p>
            <a:pPr algn="ctr"/>
            <a:r>
              <a:rPr kumimoji="1" lang="ja-JP" altLang="en-US"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社会</a:t>
            </a:r>
          </a:p>
        </p:txBody>
      </p:sp>
      <p:sp>
        <p:nvSpPr>
          <p:cNvPr id="17" name="正方形/長方形 16"/>
          <p:cNvSpPr/>
          <p:nvPr/>
        </p:nvSpPr>
        <p:spPr>
          <a:xfrm>
            <a:off x="1968549" y="4611677"/>
            <a:ext cx="5915734" cy="1336197"/>
          </a:xfrm>
          <a:prstGeom prst="rect">
            <a:avLst/>
          </a:prstGeom>
        </p:spPr>
        <p:style>
          <a:lnRef idx="1">
            <a:schemeClr val="accent3"/>
          </a:lnRef>
          <a:fillRef idx="2">
            <a:schemeClr val="accent3"/>
          </a:fillRef>
          <a:effectRef idx="1">
            <a:schemeClr val="accent3"/>
          </a:effectRef>
          <a:fontRef idx="minor">
            <a:schemeClr val="dk1"/>
          </a:fontRef>
        </p:style>
        <p:txBody>
          <a:bodyPr rtlCol="0" anchor="b" anchorCtr="0"/>
          <a:lstStyle/>
          <a:p>
            <a:pPr marL="1698625" indent="6350"/>
            <a:endParaRPr lang="en-US" altLang="ja-JP" sz="1200" dirty="0">
              <a:latin typeface="Meiryo UI" panose="020B0604030504040204" pitchFamily="50" charset="-128"/>
              <a:ea typeface="Meiryo UI" panose="020B0604030504040204" pitchFamily="50" charset="-128"/>
              <a:cs typeface="Meiryo UI" panose="020B0604030504040204" pitchFamily="50" charset="-128"/>
            </a:endParaRPr>
          </a:p>
          <a:p>
            <a:pPr marL="1698625" indent="6350"/>
            <a:r>
              <a:rPr lang="ja-JP" altLang="en-US" sz="1600" dirty="0">
                <a:latin typeface="Meiryo UI" panose="020B0604030504040204" pitchFamily="50" charset="-128"/>
                <a:ea typeface="Meiryo UI" panose="020B0604030504040204" pitchFamily="50" charset="-128"/>
                <a:cs typeface="Meiryo UI" panose="020B0604030504040204" pitchFamily="50" charset="-128"/>
              </a:rPr>
              <a:t>ライフサイエンス関連産業等のイノベーション促進を通じて世界の課題解決に貢献</a:t>
            </a:r>
            <a:endParaRPr lang="en-US" altLang="ja-JP" sz="1600" dirty="0">
              <a:latin typeface="Meiryo UI" panose="020B0604030504040204" pitchFamily="50" charset="-128"/>
              <a:ea typeface="Meiryo UI" panose="020B0604030504040204" pitchFamily="50" charset="-128"/>
              <a:cs typeface="Meiryo UI" panose="020B0604030504040204" pitchFamily="50" charset="-128"/>
            </a:endParaRPr>
          </a:p>
          <a:p>
            <a:pPr marL="1698625" indent="6350"/>
            <a:endParaRPr lang="en-US" altLang="ja-JP" sz="5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8" name="正方形/長方形 17"/>
          <p:cNvSpPr/>
          <p:nvPr/>
        </p:nvSpPr>
        <p:spPr>
          <a:xfrm>
            <a:off x="2019056" y="4651730"/>
            <a:ext cx="1649636" cy="738195"/>
          </a:xfrm>
          <a:prstGeom prst="rect">
            <a:avLst/>
          </a:prstGeom>
        </p:spPr>
        <p:style>
          <a:lnRef idx="1">
            <a:schemeClr val="accent3"/>
          </a:lnRef>
          <a:fillRef idx="3">
            <a:schemeClr val="accent3"/>
          </a:fillRef>
          <a:effectRef idx="2">
            <a:schemeClr val="accent3"/>
          </a:effectRef>
          <a:fontRef idx="minor">
            <a:schemeClr val="lt1"/>
          </a:fontRef>
        </p:style>
        <p:txBody>
          <a:bodyPr lIns="0" rIns="0" rtlCol="0" anchor="ctr"/>
          <a:lstStyle/>
          <a:p>
            <a:pPr algn="ctr"/>
            <a:r>
              <a:rPr kumimoji="1" lang="ja-JP" altLang="en-US"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未来を創る産業・</a:t>
            </a:r>
            <a:endParaRPr kumimoji="1" lang="en-US" altLang="ja-JP" b="1"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a:p>
            <a:pPr algn="ctr"/>
            <a:r>
              <a:rPr kumimoji="1" lang="ja-JP" altLang="en-US"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イノベーション</a:t>
            </a:r>
          </a:p>
        </p:txBody>
      </p:sp>
      <p:sp>
        <p:nvSpPr>
          <p:cNvPr id="19" name="円/楕円 13"/>
          <p:cNvSpPr/>
          <p:nvPr/>
        </p:nvSpPr>
        <p:spPr>
          <a:xfrm>
            <a:off x="2937534" y="3854705"/>
            <a:ext cx="4054604" cy="725016"/>
          </a:xfrm>
          <a:prstGeom prst="ellipse">
            <a:avLst/>
          </a:prstGeom>
          <a:ln>
            <a:noFill/>
          </a:ln>
        </p:spPr>
        <p:style>
          <a:lnRef idx="1">
            <a:schemeClr val="accent3"/>
          </a:lnRef>
          <a:fillRef idx="2">
            <a:schemeClr val="accent3"/>
          </a:fillRef>
          <a:effectRef idx="1">
            <a:schemeClr val="accent3"/>
          </a:effectRef>
          <a:fontRef idx="minor">
            <a:schemeClr val="dk1"/>
          </a:fontRef>
        </p:style>
        <p:txBody>
          <a:bodyPr rtlCol="0" anchor="ctr"/>
          <a:lstStyle/>
          <a:p>
            <a:pPr algn="ctr"/>
            <a:r>
              <a:rPr lang="en-US" altLang="ja-JP" sz="1600" spc="-150" dirty="0">
                <a:latin typeface="Meiryo UI" panose="020B0604030504040204" pitchFamily="50" charset="-128"/>
                <a:ea typeface="Meiryo UI" panose="020B0604030504040204" pitchFamily="50" charset="-128"/>
                <a:cs typeface="Meiryo UI" panose="020B0604030504040204" pitchFamily="50" charset="-128"/>
              </a:rPr>
              <a:t>AI</a:t>
            </a:r>
            <a:r>
              <a:rPr lang="ja-JP" altLang="en-US" sz="1600" spc="-150" dirty="0">
                <a:latin typeface="Meiryo UI" panose="020B0604030504040204" pitchFamily="50" charset="-128"/>
                <a:ea typeface="Meiryo UI" panose="020B0604030504040204" pitchFamily="50" charset="-128"/>
                <a:cs typeface="Meiryo UI" panose="020B0604030504040204" pitchFamily="50" charset="-128"/>
              </a:rPr>
              <a:t>、</a:t>
            </a:r>
            <a:r>
              <a:rPr lang="en-US" altLang="ja-JP" sz="1600" spc="-150" dirty="0">
                <a:latin typeface="Meiryo UI" panose="020B0604030504040204" pitchFamily="50" charset="-128"/>
                <a:ea typeface="Meiryo UI" panose="020B0604030504040204" pitchFamily="50" charset="-128"/>
                <a:cs typeface="Meiryo UI" panose="020B0604030504040204" pitchFamily="50" charset="-128"/>
              </a:rPr>
              <a:t>IoT</a:t>
            </a:r>
            <a:r>
              <a:rPr lang="ja-JP" altLang="en-US" sz="1600" spc="-150" dirty="0">
                <a:latin typeface="Meiryo UI" panose="020B0604030504040204" pitchFamily="50" charset="-128"/>
                <a:ea typeface="Meiryo UI" panose="020B0604030504040204" pitchFamily="50" charset="-128"/>
                <a:cs typeface="Meiryo UI" panose="020B0604030504040204" pitchFamily="50" charset="-128"/>
              </a:rPr>
              <a:t>等の革新的技術を</a:t>
            </a:r>
            <a:endParaRPr lang="en-US" altLang="ja-JP" sz="1600" spc="-150" dirty="0">
              <a:latin typeface="Meiryo UI" panose="020B0604030504040204" pitchFamily="50" charset="-128"/>
              <a:ea typeface="Meiryo UI" panose="020B0604030504040204" pitchFamily="50" charset="-128"/>
              <a:cs typeface="Meiryo UI" panose="020B0604030504040204" pitchFamily="50" charset="-128"/>
            </a:endParaRPr>
          </a:p>
          <a:p>
            <a:pPr algn="ctr"/>
            <a:r>
              <a:rPr lang="ja-JP" altLang="en-US" sz="1600" spc="-150" dirty="0">
                <a:latin typeface="Meiryo UI" panose="020B0604030504040204" pitchFamily="50" charset="-128"/>
                <a:ea typeface="Meiryo UI" panose="020B0604030504040204" pitchFamily="50" charset="-128"/>
                <a:cs typeface="Meiryo UI" panose="020B0604030504040204" pitchFamily="50" charset="-128"/>
              </a:rPr>
              <a:t>最大限活用しビジョンを実現</a:t>
            </a:r>
            <a:endParaRPr kumimoji="1" lang="ja-JP" altLang="en-US" sz="16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20" name="上下矢印 19"/>
          <p:cNvSpPr/>
          <p:nvPr/>
        </p:nvSpPr>
        <p:spPr>
          <a:xfrm rot="2011112">
            <a:off x="6856810" y="3712571"/>
            <a:ext cx="507390" cy="855593"/>
          </a:xfrm>
          <a:prstGeom prst="upDownArrow">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kumimoji="1" lang="ja-JP" altLang="en-US" dirty="0"/>
          </a:p>
        </p:txBody>
      </p:sp>
      <p:sp>
        <p:nvSpPr>
          <p:cNvPr id="21" name="上下矢印 20"/>
          <p:cNvSpPr/>
          <p:nvPr/>
        </p:nvSpPr>
        <p:spPr>
          <a:xfrm rot="19421599">
            <a:off x="2535912" y="3720789"/>
            <a:ext cx="517527" cy="868462"/>
          </a:xfrm>
          <a:prstGeom prst="upDownArrow">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kumimoji="1" lang="ja-JP" altLang="en-US" dirty="0"/>
          </a:p>
        </p:txBody>
      </p:sp>
      <p:pic>
        <p:nvPicPr>
          <p:cNvPr id="22" name="Picture 3" descr="D:\nakatanima\Desktop\ロゴ\sdg_icon_12_ja.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133231" y="2738583"/>
            <a:ext cx="432003" cy="468000"/>
          </a:xfrm>
          <a:prstGeom prst="rect">
            <a:avLst/>
          </a:prstGeom>
          <a:noFill/>
          <a:extLst>
            <a:ext uri="{909E8E84-426E-40DD-AFC4-6F175D3DCCD1}">
              <a14:hiddenFill xmlns:a14="http://schemas.microsoft.com/office/drawing/2010/main">
                <a:solidFill>
                  <a:srgbClr val="FFFFFF"/>
                </a:solidFill>
              </a14:hiddenFill>
            </a:ext>
          </a:extLst>
        </p:spPr>
      </p:pic>
      <p:pic>
        <p:nvPicPr>
          <p:cNvPr id="23" name="Picture 4" descr="D:\nakatanima\Desktop\ロゴ\sdg_icon_01_ja.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659795" y="2256831"/>
            <a:ext cx="432003" cy="468000"/>
          </a:xfrm>
          <a:prstGeom prst="rect">
            <a:avLst/>
          </a:prstGeom>
          <a:noFill/>
          <a:extLst>
            <a:ext uri="{909E8E84-426E-40DD-AFC4-6F175D3DCCD1}">
              <a14:hiddenFill xmlns:a14="http://schemas.microsoft.com/office/drawing/2010/main">
                <a:solidFill>
                  <a:srgbClr val="FFFFFF"/>
                </a:solidFill>
              </a14:hiddenFill>
            </a:ext>
          </a:extLst>
        </p:spPr>
      </p:pic>
      <p:pic>
        <p:nvPicPr>
          <p:cNvPr id="24" name="Picture 5" descr="D:\nakatanima\Desktop\ロゴ\sdg_icon_04_ja.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125119" y="2251001"/>
            <a:ext cx="432003" cy="468000"/>
          </a:xfrm>
          <a:prstGeom prst="rect">
            <a:avLst/>
          </a:prstGeom>
          <a:noFill/>
          <a:extLst>
            <a:ext uri="{909E8E84-426E-40DD-AFC4-6F175D3DCCD1}">
              <a14:hiddenFill xmlns:a14="http://schemas.microsoft.com/office/drawing/2010/main">
                <a:solidFill>
                  <a:srgbClr val="FFFFFF"/>
                </a:solidFill>
              </a14:hiddenFill>
            </a:ext>
          </a:extLst>
        </p:spPr>
      </p:pic>
      <p:pic>
        <p:nvPicPr>
          <p:cNvPr id="25" name="Picture 6" descr="D:\nakatanima\Desktop\ロゴ\sdg_icon_05_ja.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629175" y="2256831"/>
            <a:ext cx="432003" cy="468000"/>
          </a:xfrm>
          <a:prstGeom prst="rect">
            <a:avLst/>
          </a:prstGeom>
          <a:noFill/>
          <a:extLst>
            <a:ext uri="{909E8E84-426E-40DD-AFC4-6F175D3DCCD1}">
              <a14:hiddenFill xmlns:a14="http://schemas.microsoft.com/office/drawing/2010/main">
                <a:solidFill>
                  <a:srgbClr val="FFFFFF"/>
                </a:solidFill>
              </a14:hiddenFill>
            </a:ext>
          </a:extLst>
        </p:spPr>
      </p:pic>
      <p:pic>
        <p:nvPicPr>
          <p:cNvPr id="26" name="Picture 7" descr="D:\nakatanima\Desktop\ロゴ\sdg_icon_08_ja.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659795" y="2738583"/>
            <a:ext cx="432003" cy="468000"/>
          </a:xfrm>
          <a:prstGeom prst="rect">
            <a:avLst/>
          </a:prstGeom>
          <a:noFill/>
          <a:extLst>
            <a:ext uri="{909E8E84-426E-40DD-AFC4-6F175D3DCCD1}">
              <a14:hiddenFill xmlns:a14="http://schemas.microsoft.com/office/drawing/2010/main">
                <a:solidFill>
                  <a:srgbClr val="FFFFFF"/>
                </a:solidFill>
              </a14:hiddenFill>
            </a:ext>
          </a:extLst>
        </p:spPr>
      </p:pic>
      <p:pic>
        <p:nvPicPr>
          <p:cNvPr id="27" name="Picture 8" descr="D:\nakatanima\Desktop\ロゴ\sdg_icon_10_ja_2.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7125119" y="2738583"/>
            <a:ext cx="432003" cy="468000"/>
          </a:xfrm>
          <a:prstGeom prst="rect">
            <a:avLst/>
          </a:prstGeom>
          <a:noFill/>
          <a:extLst>
            <a:ext uri="{909E8E84-426E-40DD-AFC4-6F175D3DCCD1}">
              <a14:hiddenFill xmlns:a14="http://schemas.microsoft.com/office/drawing/2010/main">
                <a:solidFill>
                  <a:srgbClr val="FFFFFF"/>
                </a:solidFill>
              </a14:hiddenFill>
            </a:ext>
          </a:extLst>
        </p:spPr>
      </p:pic>
      <p:pic>
        <p:nvPicPr>
          <p:cNvPr id="28" name="Picture 9" descr="D:\nakatanima\Desktop\ロゴ\sdg_icon_03_ja.pn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4022392" y="2275465"/>
            <a:ext cx="432003" cy="468000"/>
          </a:xfrm>
          <a:prstGeom prst="rect">
            <a:avLst/>
          </a:prstGeom>
          <a:noFill/>
          <a:extLst>
            <a:ext uri="{909E8E84-426E-40DD-AFC4-6F175D3DCCD1}">
              <a14:hiddenFill xmlns:a14="http://schemas.microsoft.com/office/drawing/2010/main">
                <a:solidFill>
                  <a:srgbClr val="FFFFFF"/>
                </a:solidFill>
              </a14:hiddenFill>
            </a:ext>
          </a:extLst>
        </p:spPr>
      </p:pic>
      <p:pic>
        <p:nvPicPr>
          <p:cNvPr id="29" name="Picture 16" descr="D:\nakatanima\Desktop\sdg_logo_en_2.pn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5003611" y="1798006"/>
            <a:ext cx="230357" cy="261437"/>
          </a:xfrm>
          <a:prstGeom prst="rect">
            <a:avLst/>
          </a:prstGeom>
          <a:noFill/>
          <a:extLst>
            <a:ext uri="{909E8E84-426E-40DD-AFC4-6F175D3DCCD1}">
              <a14:hiddenFill xmlns:a14="http://schemas.microsoft.com/office/drawing/2010/main">
                <a:solidFill>
                  <a:srgbClr val="FFFFFF"/>
                </a:solidFill>
              </a14:hiddenFill>
            </a:ext>
          </a:extLst>
        </p:spPr>
      </p:pic>
      <p:sp>
        <p:nvSpPr>
          <p:cNvPr id="30" name="テキスト ボックス 29"/>
          <p:cNvSpPr txBox="1"/>
          <p:nvPr/>
        </p:nvSpPr>
        <p:spPr>
          <a:xfrm>
            <a:off x="5219634" y="1771411"/>
            <a:ext cx="4353715" cy="276999"/>
          </a:xfrm>
          <a:prstGeom prst="rect">
            <a:avLst/>
          </a:prstGeom>
          <a:noFill/>
        </p:spPr>
        <p:txBody>
          <a:bodyPr wrap="square" rtlCol="0">
            <a:spAutoFit/>
          </a:bodyPr>
          <a:lstStyle/>
          <a:p>
            <a:pPr marL="87313" indent="-87313"/>
            <a:r>
              <a:rPr lang="ja-JP" altLang="en-US" sz="1200" dirty="0">
                <a:latin typeface="Meiryo UI" panose="020B0604030504040204" pitchFamily="50" charset="-128"/>
                <a:ea typeface="Meiryo UI" panose="020B0604030504040204" pitchFamily="50" charset="-128"/>
                <a:cs typeface="Meiryo UI" panose="020B0604030504040204" pitchFamily="50" charset="-128"/>
              </a:rPr>
              <a:t>めざす姿ごとに、</a:t>
            </a:r>
            <a:r>
              <a:rPr lang="en-US" altLang="ja-JP" sz="1200" dirty="0">
                <a:latin typeface="Meiryo UI" panose="020B0604030504040204" pitchFamily="50" charset="-128"/>
                <a:ea typeface="Meiryo UI" panose="020B0604030504040204" pitchFamily="50" charset="-128"/>
                <a:cs typeface="Meiryo UI" panose="020B0604030504040204" pitchFamily="50" charset="-128"/>
              </a:rPr>
              <a:t>SDGs</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の達成への寄与に関連の深いゴールを掲示</a:t>
            </a:r>
            <a:endParaRPr kumimoji="1" lang="ja-JP" altLang="en-US" sz="1200" dirty="0">
              <a:latin typeface="Meiryo UI" panose="020B0604030504040204" pitchFamily="50" charset="-128"/>
              <a:ea typeface="Meiryo UI" panose="020B0604030504040204" pitchFamily="50" charset="-128"/>
              <a:cs typeface="Meiryo UI" panose="020B0604030504040204" pitchFamily="50" charset="-128"/>
            </a:endParaRPr>
          </a:p>
        </p:txBody>
      </p:sp>
      <p:pic>
        <p:nvPicPr>
          <p:cNvPr id="31" name="Picture 8"/>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8133231" y="2253063"/>
            <a:ext cx="432003" cy="468000"/>
          </a:xfrm>
          <a:prstGeom prst="rect">
            <a:avLst/>
          </a:prstGeom>
          <a:noFill/>
          <a:extLst>
            <a:ext uri="{909E8E84-426E-40DD-AFC4-6F175D3DCCD1}">
              <a14:hiddenFill xmlns:a14="http://schemas.microsoft.com/office/drawing/2010/main">
                <a:solidFill>
                  <a:srgbClr val="FFFFFF"/>
                </a:solidFill>
              </a14:hiddenFill>
            </a:ext>
          </a:extLst>
        </p:spPr>
      </p:pic>
      <p:pic>
        <p:nvPicPr>
          <p:cNvPr id="32" name="Picture 12"/>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7629175" y="2738535"/>
            <a:ext cx="432003" cy="468000"/>
          </a:xfrm>
          <a:prstGeom prst="rect">
            <a:avLst/>
          </a:prstGeom>
          <a:noFill/>
          <a:extLst>
            <a:ext uri="{909E8E84-426E-40DD-AFC4-6F175D3DCCD1}">
              <a14:hiddenFill xmlns:a14="http://schemas.microsoft.com/office/drawing/2010/main">
                <a:solidFill>
                  <a:srgbClr val="FFFFFF"/>
                </a:solidFill>
              </a14:hiddenFill>
            </a:ext>
          </a:extLst>
        </p:spPr>
      </p:pic>
      <p:pic>
        <p:nvPicPr>
          <p:cNvPr id="33" name="Picture 10" descr="D:\nakatanima\Desktop\ロゴ\sdg_icon_02_ja.png"/>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3524719" y="2270479"/>
            <a:ext cx="432003" cy="468000"/>
          </a:xfrm>
          <a:prstGeom prst="rect">
            <a:avLst/>
          </a:prstGeom>
          <a:noFill/>
          <a:extLst>
            <a:ext uri="{909E8E84-426E-40DD-AFC4-6F175D3DCCD1}">
              <a14:hiddenFill xmlns:a14="http://schemas.microsoft.com/office/drawing/2010/main">
                <a:solidFill>
                  <a:srgbClr val="FFFFFF"/>
                </a:solidFill>
              </a14:hiddenFill>
            </a:ext>
          </a:extLst>
        </p:spPr>
      </p:pic>
      <p:pic>
        <p:nvPicPr>
          <p:cNvPr id="34" name="Picture 13" descr="D:\nakatanima\Desktop\ロゴ\sdg_icon_08_ja.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502131" y="4657881"/>
            <a:ext cx="432003" cy="468000"/>
          </a:xfrm>
          <a:prstGeom prst="rect">
            <a:avLst/>
          </a:prstGeom>
          <a:noFill/>
          <a:extLst>
            <a:ext uri="{909E8E84-426E-40DD-AFC4-6F175D3DCCD1}">
              <a14:hiddenFill xmlns:a14="http://schemas.microsoft.com/office/drawing/2010/main">
                <a:solidFill>
                  <a:srgbClr val="FFFFFF"/>
                </a:solidFill>
              </a14:hiddenFill>
            </a:ext>
          </a:extLst>
        </p:spPr>
      </p:pic>
      <p:pic>
        <p:nvPicPr>
          <p:cNvPr id="35" name="Picture 14" descr="D:\nakatanima\Desktop\ロゴ\sdg_icon_09_ja.png"/>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6961475" y="4657881"/>
            <a:ext cx="432003" cy="468000"/>
          </a:xfrm>
          <a:prstGeom prst="rect">
            <a:avLst/>
          </a:prstGeom>
          <a:noFill/>
          <a:extLst>
            <a:ext uri="{909E8E84-426E-40DD-AFC4-6F175D3DCCD1}">
              <a14:hiddenFill xmlns:a14="http://schemas.microsoft.com/office/drawing/2010/main">
                <a:solidFill>
                  <a:srgbClr val="FFFFFF"/>
                </a:solidFill>
              </a14:hiddenFill>
            </a:ext>
          </a:extLst>
        </p:spPr>
      </p:pic>
      <p:pic>
        <p:nvPicPr>
          <p:cNvPr id="36" name="Picture 9" descr="D:\nakatanima\Desktop\ロゴ\sdg_icon_03_ja.pn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6065029" y="4658165"/>
            <a:ext cx="432003" cy="468000"/>
          </a:xfrm>
          <a:prstGeom prst="rect">
            <a:avLst/>
          </a:prstGeom>
          <a:noFill/>
          <a:extLst>
            <a:ext uri="{909E8E84-426E-40DD-AFC4-6F175D3DCCD1}">
              <a14:hiddenFill xmlns:a14="http://schemas.microsoft.com/office/drawing/2010/main">
                <a:solidFill>
                  <a:srgbClr val="FFFFFF"/>
                </a:solidFill>
              </a14:hiddenFill>
            </a:ext>
          </a:extLst>
        </p:spPr>
      </p:pic>
      <p:sp>
        <p:nvSpPr>
          <p:cNvPr id="38" name="スライド番号プレースホルダー 2"/>
          <p:cNvSpPr>
            <a:spLocks noGrp="1"/>
          </p:cNvSpPr>
          <p:nvPr>
            <p:ph type="sldNum" sz="quarter" idx="12"/>
          </p:nvPr>
        </p:nvSpPr>
        <p:spPr>
          <a:xfrm>
            <a:off x="9095684" y="91158"/>
            <a:ext cx="682898" cy="396833"/>
          </a:xfrm>
        </p:spPr>
        <p:txBody>
          <a:bodyPr/>
          <a:lstStyle/>
          <a:p>
            <a:fld id="{D2D8002D-B5B0-4BAC-B1F6-782DDCCE6D9C}" type="slidenum">
              <a:rPr lang="ja-JP" altLang="en-US" smtClean="0"/>
              <a:pPr/>
              <a:t>16</a:t>
            </a:fld>
            <a:endParaRPr lang="ja-JP" altLang="en-US"/>
          </a:p>
        </p:txBody>
      </p:sp>
    </p:spTree>
    <p:extLst>
      <p:ext uri="{BB962C8B-B14F-4D97-AF65-F5344CB8AC3E}">
        <p14:creationId xmlns:p14="http://schemas.microsoft.com/office/powerpoint/2010/main" val="120451065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正方形/長方形 35"/>
          <p:cNvSpPr/>
          <p:nvPr/>
        </p:nvSpPr>
        <p:spPr>
          <a:xfrm>
            <a:off x="-20847" y="13949"/>
            <a:ext cx="9926847" cy="595250"/>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r>
              <a:rPr kumimoji="1" lang="ja-JP" altLang="en-US" sz="2000" b="1" dirty="0" smtClean="0">
                <a:latin typeface="Meiryo UI" panose="020B0604030504040204" pitchFamily="50" charset="-128"/>
                <a:ea typeface="Meiryo UI" panose="020B0604030504040204" pitchFamily="50" charset="-128"/>
              </a:rPr>
              <a:t> </a:t>
            </a:r>
            <a:r>
              <a:rPr kumimoji="1" lang="en-US" altLang="ja-JP" sz="2000" b="1" dirty="0">
                <a:latin typeface="Meiryo UI" panose="020B0604030504040204" pitchFamily="50" charset="-128"/>
                <a:ea typeface="Meiryo UI" panose="020B0604030504040204" pitchFamily="50" charset="-128"/>
              </a:rPr>
              <a:t>Ⅱ</a:t>
            </a:r>
            <a:r>
              <a:rPr kumimoji="1" lang="ja-JP" altLang="en-US" sz="2000" b="1" dirty="0" err="1">
                <a:latin typeface="Meiryo UI" panose="020B0604030504040204" pitchFamily="50" charset="-128"/>
                <a:ea typeface="Meiryo UI" panose="020B0604030504040204" pitchFamily="50" charset="-128"/>
              </a:rPr>
              <a:t>．</a:t>
            </a:r>
            <a:r>
              <a:rPr kumimoji="1" lang="ja-JP" altLang="en-US" sz="2000" b="1" dirty="0">
                <a:latin typeface="Meiryo UI" panose="020B0604030504040204" pitchFamily="50" charset="-128"/>
                <a:ea typeface="Meiryo UI" panose="020B0604030504040204" pitchFamily="50" charset="-128"/>
              </a:rPr>
              <a:t>府の</a:t>
            </a:r>
            <a:r>
              <a:rPr kumimoji="1" lang="ja-JP" altLang="en-US" sz="2000" b="1" dirty="0" smtClean="0">
                <a:latin typeface="Meiryo UI" panose="020B0604030504040204" pitchFamily="50" charset="-128"/>
                <a:ea typeface="Meiryo UI" panose="020B0604030504040204" pitchFamily="50" charset="-128"/>
              </a:rPr>
              <a:t>施策との整合性　</a:t>
            </a:r>
            <a:r>
              <a:rPr kumimoji="1" lang="ja-JP" altLang="en-US" sz="2000" b="1" dirty="0">
                <a:latin typeface="Meiryo UI" panose="020B0604030504040204" pitchFamily="50" charset="-128"/>
                <a:ea typeface="Meiryo UI" panose="020B0604030504040204" pitchFamily="50" charset="-128"/>
              </a:rPr>
              <a:t>⑤</a:t>
            </a:r>
            <a:endParaRPr kumimoji="1" lang="en-US" altLang="ja-JP" sz="2000" b="1" dirty="0" smtClean="0">
              <a:latin typeface="Meiryo UI" panose="020B0604030504040204" pitchFamily="50" charset="-128"/>
              <a:ea typeface="Meiryo UI" panose="020B0604030504040204" pitchFamily="50" charset="-128"/>
            </a:endParaRPr>
          </a:p>
          <a:p>
            <a:r>
              <a:rPr kumimoji="1" lang="ja-JP" altLang="en-US" sz="1600" b="1" dirty="0">
                <a:latin typeface="Meiryo UI" panose="020B0604030504040204" pitchFamily="50" charset="-128"/>
                <a:ea typeface="Meiryo UI" panose="020B0604030504040204" pitchFamily="50" charset="-128"/>
              </a:rPr>
              <a:t>　</a:t>
            </a:r>
            <a:r>
              <a:rPr kumimoji="1" lang="ja-JP" altLang="en-US" sz="1600" b="1" dirty="0" smtClean="0">
                <a:latin typeface="Meiryo UI" panose="020B0604030504040204" pitchFamily="50" charset="-128"/>
                <a:ea typeface="Meiryo UI" panose="020B0604030504040204" pitchFamily="50" charset="-128"/>
              </a:rPr>
              <a:t>「</a:t>
            </a:r>
            <a:r>
              <a:rPr kumimoji="1" lang="ja-JP" altLang="en-US" sz="1600" b="1" dirty="0">
                <a:latin typeface="Meiryo UI" panose="020B0604030504040204" pitchFamily="50" charset="-128"/>
                <a:ea typeface="Meiryo UI" panose="020B0604030504040204" pitchFamily="50" charset="-128"/>
              </a:rPr>
              <a:t>大阪</a:t>
            </a:r>
            <a:r>
              <a:rPr kumimoji="1" lang="ja-JP" altLang="en-US" sz="1600" b="1" dirty="0" smtClean="0">
                <a:latin typeface="Meiryo UI" panose="020B0604030504040204" pitchFamily="50" charset="-128"/>
                <a:ea typeface="Meiryo UI" panose="020B0604030504040204" pitchFamily="50" charset="-128"/>
              </a:rPr>
              <a:t>の成長戦略」</a:t>
            </a:r>
            <a:endParaRPr kumimoji="1" lang="en-US" altLang="ja-JP" sz="1984" b="1" dirty="0">
              <a:latin typeface="Meiryo UI" panose="020B0604030504040204" pitchFamily="50" charset="-128"/>
              <a:ea typeface="Meiryo UI" panose="020B0604030504040204" pitchFamily="50" charset="-128"/>
            </a:endParaRPr>
          </a:p>
        </p:txBody>
      </p:sp>
      <p:sp>
        <p:nvSpPr>
          <p:cNvPr id="6" name="テキスト ボックス 5"/>
          <p:cNvSpPr txBox="1"/>
          <p:nvPr/>
        </p:nvSpPr>
        <p:spPr>
          <a:xfrm>
            <a:off x="257175" y="1079500"/>
            <a:ext cx="6143625" cy="369332"/>
          </a:xfrm>
          <a:prstGeom prst="rect">
            <a:avLst/>
          </a:prstGeom>
          <a:noFill/>
        </p:spPr>
        <p:txBody>
          <a:bodyPr wrap="square" rtlCol="0">
            <a:spAutoFit/>
          </a:bodyPr>
          <a:lstStyle/>
          <a:p>
            <a:r>
              <a:rPr kumimoji="1" lang="ja-JP" altLang="en-US" dirty="0">
                <a:latin typeface="Meiryo UI" panose="020B0604030504040204" pitchFamily="50" charset="-128"/>
                <a:ea typeface="Meiryo UI" panose="020B0604030504040204" pitchFamily="50" charset="-128"/>
              </a:rPr>
              <a:t>◆大阪の成長戦略の概念図（</a:t>
            </a:r>
            <a:r>
              <a:rPr lang="ja-JP" altLang="en-US" dirty="0">
                <a:latin typeface="Meiryo UI" panose="020B0604030504040204" pitchFamily="50" charset="-128"/>
                <a:ea typeface="Meiryo UI" panose="020B0604030504040204" pitchFamily="50" charset="-128"/>
              </a:rPr>
              <a:t>平成</a:t>
            </a:r>
            <a:r>
              <a:rPr lang="en-US" altLang="ja-JP" dirty="0">
                <a:latin typeface="Meiryo UI" panose="020B0604030504040204" pitchFamily="50" charset="-128"/>
                <a:ea typeface="Meiryo UI" panose="020B0604030504040204" pitchFamily="50" charset="-128"/>
              </a:rPr>
              <a:t>29</a:t>
            </a:r>
            <a:r>
              <a:rPr kumimoji="1" lang="ja-JP" altLang="en-US" dirty="0">
                <a:latin typeface="Meiryo UI" panose="020B0604030504040204" pitchFamily="50" charset="-128"/>
                <a:ea typeface="Meiryo UI" panose="020B0604030504040204" pitchFamily="50" charset="-128"/>
              </a:rPr>
              <a:t>年</a:t>
            </a:r>
            <a:r>
              <a:rPr lang="ja-JP" altLang="en-US" dirty="0">
                <a:latin typeface="Meiryo UI" panose="020B0604030504040204" pitchFamily="50" charset="-128"/>
                <a:ea typeface="Meiryo UI" panose="020B0604030504040204" pitchFamily="50" charset="-128"/>
              </a:rPr>
              <a:t>度</a:t>
            </a:r>
            <a:r>
              <a:rPr kumimoji="1" lang="ja-JP" altLang="en-US" dirty="0">
                <a:latin typeface="Meiryo UI" panose="020B0604030504040204" pitchFamily="50" charset="-128"/>
                <a:ea typeface="Meiryo UI" panose="020B0604030504040204" pitchFamily="50" charset="-128"/>
              </a:rPr>
              <a:t>改定）</a:t>
            </a:r>
          </a:p>
        </p:txBody>
      </p:sp>
      <p:sp>
        <p:nvSpPr>
          <p:cNvPr id="7" name="円/楕円 9"/>
          <p:cNvSpPr/>
          <p:nvPr/>
        </p:nvSpPr>
        <p:spPr>
          <a:xfrm>
            <a:off x="1052015" y="1994036"/>
            <a:ext cx="7999046" cy="2752521"/>
          </a:xfrm>
          <a:prstGeom prst="ellipse">
            <a:avLst/>
          </a:prstGeom>
          <a:solidFill>
            <a:schemeClr val="bg2">
              <a:lumMod val="50000"/>
              <a:alpha val="1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en-US" altLang="ja-JP" dirty="0"/>
          </a:p>
        </p:txBody>
      </p:sp>
      <p:sp>
        <p:nvSpPr>
          <p:cNvPr id="8" name="テキスト ボックス 7"/>
          <p:cNvSpPr txBox="1"/>
          <p:nvPr/>
        </p:nvSpPr>
        <p:spPr>
          <a:xfrm>
            <a:off x="4574732" y="2732562"/>
            <a:ext cx="1080120" cy="830997"/>
          </a:xfrm>
          <a:prstGeom prst="rect">
            <a:avLst/>
          </a:prstGeom>
          <a:noFill/>
        </p:spPr>
        <p:txBody>
          <a:bodyPr wrap="square" rtlCol="0">
            <a:spAutoFit/>
          </a:bodyPr>
          <a:lstStyle/>
          <a:p>
            <a:pPr algn="ctr"/>
            <a:r>
              <a:rPr kumimoji="1" lang="ja-JP" altLang="en-US" sz="1600" b="1" dirty="0">
                <a:latin typeface="Meiryo UI" panose="020B0604030504040204" pitchFamily="50" charset="-128"/>
                <a:ea typeface="Meiryo UI" panose="020B0604030504040204" pitchFamily="50" charset="-128"/>
                <a:cs typeface="Meiryo UI" panose="020B0604030504040204" pitchFamily="50" charset="-128"/>
              </a:rPr>
              <a:t>好循環</a:t>
            </a:r>
            <a:endParaRPr kumimoji="1" lang="en-US" altLang="ja-JP" sz="1600" b="1" dirty="0">
              <a:latin typeface="Meiryo UI" panose="020B0604030504040204" pitchFamily="50" charset="-128"/>
              <a:ea typeface="Meiryo UI" panose="020B0604030504040204" pitchFamily="50" charset="-128"/>
              <a:cs typeface="Meiryo UI" panose="020B0604030504040204" pitchFamily="50" charset="-128"/>
            </a:endParaRPr>
          </a:p>
          <a:p>
            <a:pPr algn="ctr"/>
            <a:r>
              <a:rPr lang="ja-JP" altLang="en-US" sz="1600" b="1" dirty="0">
                <a:latin typeface="Meiryo UI" panose="020B0604030504040204" pitchFamily="50" charset="-128"/>
                <a:ea typeface="Meiryo UI" panose="020B0604030504040204" pitchFamily="50" charset="-128"/>
                <a:cs typeface="Meiryo UI" panose="020B0604030504040204" pitchFamily="50" charset="-128"/>
              </a:rPr>
              <a:t>相乗効果</a:t>
            </a:r>
            <a:endParaRPr lang="en-US" altLang="ja-JP" sz="1600" b="1" dirty="0">
              <a:latin typeface="Meiryo UI" panose="020B0604030504040204" pitchFamily="50" charset="-128"/>
              <a:ea typeface="Meiryo UI" panose="020B0604030504040204" pitchFamily="50" charset="-128"/>
              <a:cs typeface="Meiryo UI" panose="020B0604030504040204" pitchFamily="50" charset="-128"/>
            </a:endParaRPr>
          </a:p>
          <a:p>
            <a:pPr algn="ctr"/>
            <a:endParaRPr kumimoji="1" lang="ja-JP" altLang="en-US" sz="160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9" name="角丸四角形 8"/>
          <p:cNvSpPr/>
          <p:nvPr/>
        </p:nvSpPr>
        <p:spPr>
          <a:xfrm>
            <a:off x="941425" y="1996611"/>
            <a:ext cx="8352928" cy="5076000"/>
          </a:xfrm>
          <a:prstGeom prst="roundRect">
            <a:avLst>
              <a:gd name="adj" fmla="val 2416"/>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正方形/長方形 9"/>
          <p:cNvSpPr/>
          <p:nvPr/>
        </p:nvSpPr>
        <p:spPr>
          <a:xfrm>
            <a:off x="5858338" y="2340861"/>
            <a:ext cx="2880000" cy="1296000"/>
          </a:xfrm>
          <a:prstGeom prst="rect">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中 継 都 市</a:t>
            </a:r>
            <a:endParaRPr kumimoji="1" lang="en-US" altLang="ja-JP" sz="1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ctr">
              <a:spcBef>
                <a:spcPts val="600"/>
              </a:spcBef>
            </a:pPr>
            <a:r>
              <a:rPr kumimoji="1"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世界と日本各地を結ぶ玄関口として、</a:t>
            </a:r>
            <a:endParaRPr kumimoji="1" lang="en-US" altLang="ja-JP"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ctr"/>
            <a:r>
              <a:rPr kumimoji="1"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ヒト・モノ・カネが集散し、</a:t>
            </a:r>
            <a:endParaRPr kumimoji="1" lang="en-US" altLang="ja-JP"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ctr"/>
            <a:r>
              <a:rPr kumimoji="1"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日本の成長をけん引する都市</a:t>
            </a:r>
            <a:endParaRPr lang="en-US" altLang="ja-JP"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1" name="正方形/長方形 10"/>
          <p:cNvSpPr/>
          <p:nvPr/>
        </p:nvSpPr>
        <p:spPr>
          <a:xfrm>
            <a:off x="1436536" y="2340861"/>
            <a:ext cx="2880000" cy="1296000"/>
          </a:xfrm>
          <a:prstGeom prst="rect">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価値創造</a:t>
            </a:r>
            <a:r>
              <a:rPr lang="en-US" altLang="ja-JP" sz="14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4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ﾊｲｴﾝﾄﾞ</a:t>
            </a:r>
            <a:r>
              <a:rPr lang="en-US" altLang="ja-JP" sz="14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都市</a:t>
            </a:r>
            <a:endParaRPr kumimoji="1" lang="en-US" altLang="ja-JP" sz="1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spcBef>
                <a:spcPts val="600"/>
              </a:spcBef>
            </a:pP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強みを持つ産業、多様な分野で活躍する人材が生まれ育ち、集い、交流し、新たな価値を生み出す都市</a:t>
            </a:r>
          </a:p>
        </p:txBody>
      </p:sp>
      <p:sp>
        <p:nvSpPr>
          <p:cNvPr id="12" name="上カーブ矢印 11"/>
          <p:cNvSpPr/>
          <p:nvPr/>
        </p:nvSpPr>
        <p:spPr>
          <a:xfrm>
            <a:off x="4514482" y="3162657"/>
            <a:ext cx="1230201" cy="444939"/>
          </a:xfrm>
          <a:prstGeom prst="curvedUpArrow">
            <a:avLst/>
          </a:prstGeom>
          <a:gradFill flip="none" rotWithShape="1">
            <a:gsLst>
              <a:gs pos="0">
                <a:srgbClr val="C00000"/>
              </a:gs>
              <a:gs pos="53000">
                <a:srgbClr val="D4DEFF"/>
              </a:gs>
              <a:gs pos="83000">
                <a:srgbClr val="D4DEFF"/>
              </a:gs>
              <a:gs pos="100000">
                <a:srgbClr val="96AB94"/>
              </a:gs>
            </a:gsLst>
            <a:lin ang="81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14" name="上カーブ矢印 13"/>
          <p:cNvSpPr/>
          <p:nvPr/>
        </p:nvSpPr>
        <p:spPr>
          <a:xfrm rot="10800000">
            <a:off x="4428496" y="2326521"/>
            <a:ext cx="1296144" cy="476094"/>
          </a:xfrm>
          <a:prstGeom prst="curvedUpArrow">
            <a:avLst/>
          </a:prstGeom>
          <a:gradFill flip="none" rotWithShape="1">
            <a:gsLst>
              <a:gs pos="0">
                <a:srgbClr val="C00000"/>
              </a:gs>
              <a:gs pos="53000">
                <a:srgbClr val="D4DEFF"/>
              </a:gs>
              <a:gs pos="83000">
                <a:srgbClr val="D4DEFF"/>
              </a:gs>
              <a:gs pos="100000">
                <a:srgbClr val="96AB94"/>
              </a:gs>
            </a:gsLst>
            <a:lin ang="81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15" name="テキスト ボックス 14"/>
          <p:cNvSpPr txBox="1"/>
          <p:nvPr/>
        </p:nvSpPr>
        <p:spPr>
          <a:xfrm>
            <a:off x="2253538" y="1627280"/>
            <a:ext cx="5675241" cy="584775"/>
          </a:xfrm>
          <a:prstGeom prst="rect">
            <a:avLst/>
          </a:prstGeom>
          <a:solidFill>
            <a:schemeClr val="accent2">
              <a:lumMod val="40000"/>
              <a:lumOff val="60000"/>
            </a:schemeClr>
          </a:solidFill>
          <a:ln w="22225">
            <a:solidFill>
              <a:schemeClr val="accent1"/>
            </a:solidFill>
          </a:ln>
        </p:spPr>
        <p:txBody>
          <a:bodyPr wrap="square" rtlCol="0">
            <a:spAutoFit/>
          </a:bodyPr>
          <a:lstStyle/>
          <a:p>
            <a:pPr algn="ctr"/>
            <a:r>
              <a:rPr lang="ja-JP" altLang="en-US" sz="1600" b="1" dirty="0">
                <a:latin typeface="Meiryo UI" panose="020B0604030504040204" pitchFamily="50" charset="-128"/>
                <a:ea typeface="Meiryo UI" panose="020B0604030504040204" pitchFamily="50" charset="-128"/>
                <a:cs typeface="Meiryo UI" panose="020B0604030504040204" pitchFamily="50" charset="-128"/>
              </a:rPr>
              <a:t>日本の成長をけん引する</a:t>
            </a:r>
            <a:r>
              <a:rPr kumimoji="1" lang="ja-JP" altLang="en-US" sz="1600" b="1" dirty="0">
                <a:latin typeface="Meiryo UI" panose="020B0604030504040204" pitchFamily="50" charset="-128"/>
                <a:ea typeface="Meiryo UI" panose="020B0604030504040204" pitchFamily="50" charset="-128"/>
                <a:cs typeface="Meiryo UI" panose="020B0604030504040204" pitchFamily="50" charset="-128"/>
              </a:rPr>
              <a:t>東西二極の一極（副首都）として</a:t>
            </a:r>
            <a:endParaRPr kumimoji="1" lang="en-US" altLang="ja-JP" sz="1600" b="1" dirty="0">
              <a:latin typeface="Meiryo UI" panose="020B0604030504040204" pitchFamily="50" charset="-128"/>
              <a:ea typeface="Meiryo UI" panose="020B0604030504040204" pitchFamily="50" charset="-128"/>
              <a:cs typeface="Meiryo UI" panose="020B0604030504040204" pitchFamily="50" charset="-128"/>
            </a:endParaRPr>
          </a:p>
          <a:p>
            <a:pPr algn="ctr"/>
            <a:r>
              <a:rPr kumimoji="1" lang="ja-JP" altLang="en-US" sz="1600" b="1" dirty="0">
                <a:latin typeface="Meiryo UI" panose="020B0604030504040204" pitchFamily="50" charset="-128"/>
                <a:ea typeface="Meiryo UI" panose="020B0604030504040204" pitchFamily="50" charset="-128"/>
                <a:cs typeface="Meiryo UI" panose="020B0604030504040204" pitchFamily="50" charset="-128"/>
              </a:rPr>
              <a:t>世界で存在感を発揮する都市</a:t>
            </a:r>
            <a:endParaRPr kumimoji="1" lang="en-US" altLang="ja-JP" sz="160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6" name="二等辺三角形 15"/>
          <p:cNvSpPr/>
          <p:nvPr/>
        </p:nvSpPr>
        <p:spPr>
          <a:xfrm>
            <a:off x="1052014" y="4494301"/>
            <a:ext cx="8050812" cy="288000"/>
          </a:xfrm>
          <a:prstGeom prst="triangle">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400"/>
          </a:p>
        </p:txBody>
      </p:sp>
      <p:sp>
        <p:nvSpPr>
          <p:cNvPr id="17" name="テキスト ボックス 16"/>
          <p:cNvSpPr txBox="1"/>
          <p:nvPr/>
        </p:nvSpPr>
        <p:spPr>
          <a:xfrm>
            <a:off x="2272636" y="3810858"/>
            <a:ext cx="6182331" cy="369332"/>
          </a:xfrm>
          <a:prstGeom prst="rect">
            <a:avLst/>
          </a:prstGeom>
          <a:noFill/>
        </p:spPr>
        <p:txBody>
          <a:bodyPr wrap="square" rtlCol="0">
            <a:spAutoFit/>
          </a:bodyPr>
          <a:lstStyle/>
          <a:p>
            <a:r>
              <a:rPr lang="ja-JP" altLang="en-US" b="1" dirty="0">
                <a:latin typeface="Meiryo UI" panose="020B0604030504040204" pitchFamily="50" charset="-128"/>
                <a:ea typeface="Meiryo UI" panose="020B0604030504040204" pitchFamily="50" charset="-128"/>
                <a:cs typeface="Meiryo UI" panose="020B0604030504040204" pitchFamily="50" charset="-128"/>
              </a:rPr>
              <a:t>　　　</a:t>
            </a:r>
            <a:endParaRPr kumimoji="1" lang="ja-JP" altLang="en-US" dirty="0"/>
          </a:p>
        </p:txBody>
      </p:sp>
      <p:sp>
        <p:nvSpPr>
          <p:cNvPr id="18" name="角丸四角形 17"/>
          <p:cNvSpPr/>
          <p:nvPr/>
        </p:nvSpPr>
        <p:spPr>
          <a:xfrm>
            <a:off x="7550358" y="5088917"/>
            <a:ext cx="1548000" cy="1762469"/>
          </a:xfrm>
          <a:prstGeom prst="roundRect">
            <a:avLst>
              <a:gd name="adj" fmla="val 3229"/>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400"/>
          </a:p>
        </p:txBody>
      </p:sp>
      <p:sp>
        <p:nvSpPr>
          <p:cNvPr id="19" name="角丸四角形 18"/>
          <p:cNvSpPr/>
          <p:nvPr/>
        </p:nvSpPr>
        <p:spPr>
          <a:xfrm>
            <a:off x="5925772" y="5088917"/>
            <a:ext cx="1548000" cy="1762468"/>
          </a:xfrm>
          <a:prstGeom prst="roundRect">
            <a:avLst>
              <a:gd name="adj" fmla="val 3229"/>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400"/>
          </a:p>
        </p:txBody>
      </p:sp>
      <p:sp>
        <p:nvSpPr>
          <p:cNvPr id="20" name="角丸四角形 19"/>
          <p:cNvSpPr/>
          <p:nvPr/>
        </p:nvSpPr>
        <p:spPr>
          <a:xfrm>
            <a:off x="1083546" y="5090358"/>
            <a:ext cx="1548000" cy="1761027"/>
          </a:xfrm>
          <a:prstGeom prst="roundRect">
            <a:avLst>
              <a:gd name="adj" fmla="val 3229"/>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400"/>
          </a:p>
        </p:txBody>
      </p:sp>
      <p:sp>
        <p:nvSpPr>
          <p:cNvPr id="21" name="角丸四角形 20"/>
          <p:cNvSpPr/>
          <p:nvPr/>
        </p:nvSpPr>
        <p:spPr>
          <a:xfrm>
            <a:off x="1052014" y="4838698"/>
            <a:ext cx="1584000" cy="298260"/>
          </a:xfrm>
          <a:prstGeom prst="roundRect">
            <a:avLst>
              <a:gd name="adj" fmla="val 50000"/>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人が集う</a:t>
            </a:r>
          </a:p>
        </p:txBody>
      </p:sp>
      <p:sp>
        <p:nvSpPr>
          <p:cNvPr id="22" name="角丸四角形 21"/>
          <p:cNvSpPr/>
          <p:nvPr/>
        </p:nvSpPr>
        <p:spPr>
          <a:xfrm>
            <a:off x="5894240" y="4838699"/>
            <a:ext cx="1584000" cy="298260"/>
          </a:xfrm>
          <a:prstGeom prst="roundRect">
            <a:avLst>
              <a:gd name="adj" fmla="val 50000"/>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充実したインフラ</a:t>
            </a:r>
          </a:p>
        </p:txBody>
      </p:sp>
      <p:sp>
        <p:nvSpPr>
          <p:cNvPr id="23" name="角丸四角形 22"/>
          <p:cNvSpPr/>
          <p:nvPr/>
        </p:nvSpPr>
        <p:spPr>
          <a:xfrm>
            <a:off x="7518826" y="4838699"/>
            <a:ext cx="1584000" cy="298260"/>
          </a:xfrm>
          <a:prstGeom prst="roundRect">
            <a:avLst>
              <a:gd name="adj" fmla="val 50000"/>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魅力的な環境</a:t>
            </a:r>
          </a:p>
        </p:txBody>
      </p:sp>
      <p:sp>
        <p:nvSpPr>
          <p:cNvPr id="24" name="角丸四角形 23"/>
          <p:cNvSpPr/>
          <p:nvPr/>
        </p:nvSpPr>
        <p:spPr>
          <a:xfrm>
            <a:off x="2694832" y="5086928"/>
            <a:ext cx="1548000" cy="1764456"/>
          </a:xfrm>
          <a:prstGeom prst="roundRect">
            <a:avLst>
              <a:gd name="adj" fmla="val 3229"/>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400"/>
          </a:p>
        </p:txBody>
      </p:sp>
      <p:sp>
        <p:nvSpPr>
          <p:cNvPr id="25" name="角丸四角形 24"/>
          <p:cNvSpPr/>
          <p:nvPr/>
        </p:nvSpPr>
        <p:spPr>
          <a:xfrm>
            <a:off x="2661894" y="4835159"/>
            <a:ext cx="1584000" cy="298260"/>
          </a:xfrm>
          <a:prstGeom prst="roundRect">
            <a:avLst>
              <a:gd name="adj" fmla="val 50000"/>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誰もが活躍</a:t>
            </a:r>
            <a:endParaRPr kumimoji="1"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6" name="テキスト ボックス 25"/>
          <p:cNvSpPr txBox="1"/>
          <p:nvPr/>
        </p:nvSpPr>
        <p:spPr>
          <a:xfrm>
            <a:off x="2706788" y="5197211"/>
            <a:ext cx="1407688" cy="954107"/>
          </a:xfrm>
          <a:prstGeom prst="rect">
            <a:avLst/>
          </a:prstGeom>
          <a:noFill/>
        </p:spPr>
        <p:txBody>
          <a:bodyPr wrap="square" rtlCol="0">
            <a:spAutoFit/>
          </a:bodyPr>
          <a:lstStyle/>
          <a:p>
            <a:r>
              <a:rPr lang="ja-JP" altLang="en-US" sz="1400" dirty="0">
                <a:latin typeface="Meiryo UI" panose="020B0604030504040204" pitchFamily="50" charset="-128"/>
                <a:ea typeface="Meiryo UI" panose="020B0604030504040204" pitchFamily="50" charset="-128"/>
                <a:cs typeface="Meiryo UI" panose="020B0604030504040204" pitchFamily="50" charset="-128"/>
              </a:rPr>
              <a:t>成長を支え、けん引する多様な人材が育ち、集い、活躍する都市</a:t>
            </a: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27" name="テキスト ボックス 26"/>
          <p:cNvSpPr txBox="1"/>
          <p:nvPr/>
        </p:nvSpPr>
        <p:spPr>
          <a:xfrm>
            <a:off x="5925772" y="5184242"/>
            <a:ext cx="1548000" cy="1384995"/>
          </a:xfrm>
          <a:prstGeom prst="rect">
            <a:avLst/>
          </a:prstGeom>
          <a:noFill/>
        </p:spPr>
        <p:txBody>
          <a:bodyPr wrap="square" rtlCol="0">
            <a:spAutoFit/>
          </a:bodyPr>
          <a:lstStyle/>
          <a:p>
            <a:r>
              <a:rPr lang="ja-JP" altLang="en-US" sz="1400" dirty="0">
                <a:latin typeface="Meiryo UI" panose="020B0604030504040204" pitchFamily="50" charset="-128"/>
                <a:ea typeface="Meiryo UI" panose="020B0604030504040204" pitchFamily="50" charset="-128"/>
                <a:cs typeface="Meiryo UI" panose="020B0604030504040204" pitchFamily="50" charset="-128"/>
              </a:rPr>
              <a:t>観光やビジネスにおける人と物の流れを支えるインフラ環境</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空港・港湾・道路・鉄道等）が整備された都市</a:t>
            </a: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28" name="テキスト ボックス 27"/>
          <p:cNvSpPr txBox="1"/>
          <p:nvPr/>
        </p:nvSpPr>
        <p:spPr>
          <a:xfrm>
            <a:off x="1083546" y="5159692"/>
            <a:ext cx="1548000" cy="1600438"/>
          </a:xfrm>
          <a:prstGeom prst="rect">
            <a:avLst/>
          </a:prstGeom>
          <a:noFill/>
        </p:spPr>
        <p:txBody>
          <a:bodyPr wrap="square" rtlCol="0">
            <a:spAutoFit/>
          </a:bodyPr>
          <a:lstStyle/>
          <a:p>
            <a:r>
              <a:rPr lang="ja-JP" altLang="en-US" sz="1400" dirty="0">
                <a:latin typeface="Meiryo UI" panose="020B0604030504040204" pitchFamily="50" charset="-128"/>
                <a:ea typeface="Meiryo UI" panose="020B0604030504040204" pitchFamily="50" charset="-128"/>
                <a:cs typeface="Meiryo UI" panose="020B0604030504040204" pitchFamily="50" charset="-128"/>
              </a:rPr>
              <a:t>新たな都市魅力と、大阪の歴史、文化やホスピタリティなどの魅力があいまって、国内外から人を惹きつける</a:t>
            </a:r>
            <a:r>
              <a:rPr kumimoji="1" lang="ja-JP" altLang="en-US" sz="1400" dirty="0">
                <a:latin typeface="Meiryo UI" panose="020B0604030504040204" pitchFamily="50" charset="-128"/>
                <a:ea typeface="Meiryo UI" panose="020B0604030504040204" pitchFamily="50" charset="-128"/>
                <a:cs typeface="Meiryo UI" panose="020B0604030504040204" pitchFamily="50" charset="-128"/>
              </a:rPr>
              <a:t>都市</a:t>
            </a:r>
          </a:p>
        </p:txBody>
      </p:sp>
      <p:sp>
        <p:nvSpPr>
          <p:cNvPr id="29" name="角丸四角形 28"/>
          <p:cNvSpPr/>
          <p:nvPr/>
        </p:nvSpPr>
        <p:spPr>
          <a:xfrm>
            <a:off x="4315312" y="5075259"/>
            <a:ext cx="1548000" cy="1776127"/>
          </a:xfrm>
          <a:prstGeom prst="roundRect">
            <a:avLst>
              <a:gd name="adj" fmla="val 3229"/>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400"/>
          </a:p>
        </p:txBody>
      </p:sp>
      <p:sp>
        <p:nvSpPr>
          <p:cNvPr id="30" name="角丸四角形 29"/>
          <p:cNvSpPr/>
          <p:nvPr/>
        </p:nvSpPr>
        <p:spPr>
          <a:xfrm>
            <a:off x="4284555" y="4838698"/>
            <a:ext cx="1584000" cy="298260"/>
          </a:xfrm>
          <a:prstGeom prst="roundRect">
            <a:avLst>
              <a:gd name="adj" fmla="val 50000"/>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強い産業・技術</a:t>
            </a:r>
          </a:p>
        </p:txBody>
      </p:sp>
      <p:sp>
        <p:nvSpPr>
          <p:cNvPr id="31" name="正方形/長方形 30"/>
          <p:cNvSpPr/>
          <p:nvPr/>
        </p:nvSpPr>
        <p:spPr>
          <a:xfrm>
            <a:off x="4366896" y="5170584"/>
            <a:ext cx="1468107" cy="1384995"/>
          </a:xfrm>
          <a:prstGeom prst="rect">
            <a:avLst/>
          </a:prstGeom>
        </p:spPr>
        <p:txBody>
          <a:bodyPr wrap="square">
            <a:spAutoFit/>
          </a:bodyPr>
          <a:lstStyle/>
          <a:p>
            <a:r>
              <a:rPr lang="ja-JP" altLang="en-US" sz="1400" dirty="0">
                <a:latin typeface="Meiryo UI" panose="020B0604030504040204" pitchFamily="50" charset="-128"/>
                <a:ea typeface="Meiryo UI" panose="020B0604030504040204" pitchFamily="50" charset="-128"/>
                <a:cs typeface="Meiryo UI" panose="020B0604030504040204" pitchFamily="50" charset="-128"/>
              </a:rPr>
              <a:t>将来性のある産業・技術の創出や海外展開が進み、イノベーションが生まれる国際競争力のある都市</a:t>
            </a:r>
            <a:endParaRPr lang="ja-JP" altLang="en-US" sz="1400" dirty="0"/>
          </a:p>
        </p:txBody>
      </p:sp>
      <p:sp>
        <p:nvSpPr>
          <p:cNvPr id="32" name="テキスト ボックス 31"/>
          <p:cNvSpPr txBox="1"/>
          <p:nvPr/>
        </p:nvSpPr>
        <p:spPr>
          <a:xfrm>
            <a:off x="7579384" y="5200727"/>
            <a:ext cx="1471677" cy="1169551"/>
          </a:xfrm>
          <a:prstGeom prst="rect">
            <a:avLst/>
          </a:prstGeom>
          <a:noFill/>
        </p:spPr>
        <p:txBody>
          <a:bodyPr wrap="square" rtlCol="0">
            <a:spAutoFit/>
          </a:bodyPr>
          <a:lstStyle/>
          <a:p>
            <a:r>
              <a:rPr lang="ja-JP" altLang="ja-JP" sz="1400" dirty="0">
                <a:latin typeface="Meiryo UI" panose="020B0604030504040204" pitchFamily="50" charset="-128"/>
                <a:ea typeface="Meiryo UI" panose="020B0604030504040204" pitchFamily="50" charset="-128"/>
                <a:cs typeface="Meiryo UI" panose="020B0604030504040204" pitchFamily="50" charset="-128"/>
              </a:rPr>
              <a:t>ビジネス</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がしやすい環境と身近に</a:t>
            </a:r>
            <a:r>
              <a:rPr lang="ja-JP" altLang="ja-JP" sz="1400" dirty="0">
                <a:latin typeface="Meiryo UI" panose="020B0604030504040204" pitchFamily="50" charset="-128"/>
                <a:ea typeface="Meiryo UI" panose="020B0604030504040204" pitchFamily="50" charset="-128"/>
                <a:cs typeface="Meiryo UI" panose="020B0604030504040204" pitchFamily="50" charset="-128"/>
              </a:rPr>
              <a:t>みどり</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を実感できる空間で、住みたい、働きたい</a:t>
            </a:r>
            <a:r>
              <a:rPr lang="ja-JP" altLang="ja-JP" sz="1400" dirty="0">
                <a:latin typeface="Meiryo UI" panose="020B0604030504040204" pitchFamily="50" charset="-128"/>
                <a:ea typeface="Meiryo UI" panose="020B0604030504040204" pitchFamily="50" charset="-128"/>
                <a:cs typeface="Meiryo UI" panose="020B0604030504040204" pitchFamily="50" charset="-128"/>
              </a:rPr>
              <a:t>都市</a:t>
            </a:r>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33" name="台形 32"/>
          <p:cNvSpPr/>
          <p:nvPr/>
        </p:nvSpPr>
        <p:spPr>
          <a:xfrm>
            <a:off x="2936718" y="3731088"/>
            <a:ext cx="4257068" cy="756000"/>
          </a:xfrm>
          <a:prstGeom prst="trapezoid">
            <a:avLst>
              <a:gd name="adj" fmla="val 47737"/>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ja-JP" altLang="en-US" sz="14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内外から信頼される安全・安心の確保</a:t>
            </a:r>
            <a:endParaRPr lang="en-US" altLang="ja-JP" sz="1400" b="1"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a:p>
            <a:pPr algn="ctr">
              <a:spcBef>
                <a:spcPts val="600"/>
              </a:spcBef>
            </a:pPr>
            <a:r>
              <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災害に対する強さとしなやかさを持ち、治安も向上</a:t>
            </a:r>
          </a:p>
        </p:txBody>
      </p:sp>
      <p:sp>
        <p:nvSpPr>
          <p:cNvPr id="35" name="スライド番号プレースホルダー 2"/>
          <p:cNvSpPr>
            <a:spLocks noGrp="1"/>
          </p:cNvSpPr>
          <p:nvPr>
            <p:ph type="sldNum" sz="quarter" idx="12"/>
          </p:nvPr>
        </p:nvSpPr>
        <p:spPr>
          <a:xfrm>
            <a:off x="9098358" y="101600"/>
            <a:ext cx="682898" cy="396833"/>
          </a:xfrm>
        </p:spPr>
        <p:txBody>
          <a:bodyPr/>
          <a:lstStyle/>
          <a:p>
            <a:fld id="{D2D8002D-B5B0-4BAC-B1F6-782DDCCE6D9C}" type="slidenum">
              <a:rPr lang="ja-JP" altLang="en-US" smtClean="0"/>
              <a:pPr/>
              <a:t>17</a:t>
            </a:fld>
            <a:endParaRPr lang="ja-JP" altLang="en-US"/>
          </a:p>
        </p:txBody>
      </p:sp>
    </p:spTree>
    <p:extLst>
      <p:ext uri="{BB962C8B-B14F-4D97-AF65-F5344CB8AC3E}">
        <p14:creationId xmlns:p14="http://schemas.microsoft.com/office/powerpoint/2010/main" val="37855723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正方形/長方形 16"/>
          <p:cNvSpPr/>
          <p:nvPr/>
        </p:nvSpPr>
        <p:spPr>
          <a:xfrm>
            <a:off x="-20847" y="-11451"/>
            <a:ext cx="9926847" cy="595250"/>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r>
              <a:rPr kumimoji="1" lang="ja-JP" altLang="en-US" sz="2000" b="1" dirty="0" smtClean="0">
                <a:latin typeface="Meiryo UI" panose="020B0604030504040204" pitchFamily="50" charset="-128"/>
                <a:ea typeface="Meiryo UI" panose="020B0604030504040204" pitchFamily="50" charset="-128"/>
              </a:rPr>
              <a:t> </a:t>
            </a:r>
            <a:r>
              <a:rPr kumimoji="1" lang="en-US" altLang="ja-JP" sz="2000" b="1" dirty="0">
                <a:latin typeface="Meiryo UI" panose="020B0604030504040204" pitchFamily="50" charset="-128"/>
                <a:ea typeface="Meiryo UI" panose="020B0604030504040204" pitchFamily="50" charset="-128"/>
              </a:rPr>
              <a:t>Ⅱ</a:t>
            </a:r>
            <a:r>
              <a:rPr kumimoji="1" lang="ja-JP" altLang="en-US" sz="2000" b="1" dirty="0" err="1">
                <a:latin typeface="Meiryo UI" panose="020B0604030504040204" pitchFamily="50" charset="-128"/>
                <a:ea typeface="Meiryo UI" panose="020B0604030504040204" pitchFamily="50" charset="-128"/>
              </a:rPr>
              <a:t>．</a:t>
            </a:r>
            <a:r>
              <a:rPr kumimoji="1" lang="ja-JP" altLang="en-US" sz="2000" b="1" dirty="0">
                <a:latin typeface="Meiryo UI" panose="020B0604030504040204" pitchFamily="50" charset="-128"/>
                <a:ea typeface="Meiryo UI" panose="020B0604030504040204" pitchFamily="50" charset="-128"/>
              </a:rPr>
              <a:t>府の</a:t>
            </a:r>
            <a:r>
              <a:rPr kumimoji="1" lang="ja-JP" altLang="en-US" sz="2000" b="1" dirty="0" smtClean="0">
                <a:latin typeface="Meiryo UI" panose="020B0604030504040204" pitchFamily="50" charset="-128"/>
                <a:ea typeface="Meiryo UI" panose="020B0604030504040204" pitchFamily="50" charset="-128"/>
              </a:rPr>
              <a:t>施策との整合性　⑥</a:t>
            </a:r>
            <a:endParaRPr kumimoji="1" lang="en-US" altLang="ja-JP" sz="2000" b="1" dirty="0" smtClean="0">
              <a:latin typeface="Meiryo UI" panose="020B0604030504040204" pitchFamily="50" charset="-128"/>
              <a:ea typeface="Meiryo UI" panose="020B0604030504040204" pitchFamily="50" charset="-128"/>
            </a:endParaRPr>
          </a:p>
          <a:p>
            <a:r>
              <a:rPr kumimoji="1" lang="ja-JP" altLang="en-US" sz="1600" b="1" dirty="0">
                <a:latin typeface="Meiryo UI" panose="020B0604030504040204" pitchFamily="50" charset="-128"/>
                <a:ea typeface="Meiryo UI" panose="020B0604030504040204" pitchFamily="50" charset="-128"/>
              </a:rPr>
              <a:t>　</a:t>
            </a:r>
            <a:r>
              <a:rPr kumimoji="1" lang="ja-JP" altLang="en-US" sz="1600" b="1" dirty="0" smtClean="0">
                <a:latin typeface="Meiryo UI" panose="020B0604030504040204" pitchFamily="50" charset="-128"/>
                <a:ea typeface="Meiryo UI" panose="020B0604030504040204" pitchFamily="50" charset="-128"/>
              </a:rPr>
              <a:t>「大阪府強靭化地域計画」</a:t>
            </a:r>
            <a:endParaRPr kumimoji="1" lang="en-US" altLang="ja-JP" sz="1984" b="1" dirty="0">
              <a:latin typeface="Meiryo UI" panose="020B0604030504040204" pitchFamily="50" charset="-128"/>
              <a:ea typeface="Meiryo UI" panose="020B0604030504040204" pitchFamily="50" charset="-128"/>
            </a:endParaRPr>
          </a:p>
        </p:txBody>
      </p:sp>
      <p:sp>
        <p:nvSpPr>
          <p:cNvPr id="8" name="正方形/長方形 7"/>
          <p:cNvSpPr/>
          <p:nvPr/>
        </p:nvSpPr>
        <p:spPr>
          <a:xfrm>
            <a:off x="136180" y="3860519"/>
            <a:ext cx="9671741" cy="3312000"/>
          </a:xfrm>
          <a:prstGeom prst="rect">
            <a:avLst/>
          </a:prstGeom>
        </p:spPr>
        <p:style>
          <a:lnRef idx="2">
            <a:schemeClr val="accent1"/>
          </a:lnRef>
          <a:fillRef idx="1">
            <a:schemeClr val="lt1"/>
          </a:fillRef>
          <a:effectRef idx="0">
            <a:schemeClr val="accent1"/>
          </a:effectRef>
          <a:fontRef idx="minor">
            <a:schemeClr val="dk1"/>
          </a:fontRef>
        </p:style>
        <p:txBody>
          <a:bodyPr wrap="square" anchor="b">
            <a:noAutofit/>
          </a:bodyPr>
          <a:lstStyle/>
          <a:p>
            <a:pPr marL="342900" indent="-342900">
              <a:lnSpc>
                <a:spcPts val="1600"/>
              </a:lnSpc>
              <a:buFont typeface="Wingdings" panose="05000000000000000000" pitchFamily="2" charset="2"/>
              <a:buChar char=""/>
            </a:pPr>
            <a:endParaRPr lang="ja-JP" altLang="ja-JP" sz="1200" kern="100" dirty="0">
              <a:latin typeface="Meiryo UI" panose="020B0604030504040204" pitchFamily="50" charset="-128"/>
              <a:ea typeface="Meiryo UI" panose="020B0604030504040204" pitchFamily="50" charset="-128"/>
              <a:cs typeface="Times New Roman" panose="02020603050405020304" pitchFamily="18" charset="0"/>
            </a:endParaRPr>
          </a:p>
        </p:txBody>
      </p:sp>
      <p:sp>
        <p:nvSpPr>
          <p:cNvPr id="3" name="正方形/長方形 2"/>
          <p:cNvSpPr/>
          <p:nvPr/>
        </p:nvSpPr>
        <p:spPr>
          <a:xfrm>
            <a:off x="153610" y="1539518"/>
            <a:ext cx="9671741" cy="1909585"/>
          </a:xfrm>
          <a:prstGeom prst="rect">
            <a:avLst/>
          </a:prstGeom>
        </p:spPr>
        <p:style>
          <a:lnRef idx="2">
            <a:schemeClr val="accent1"/>
          </a:lnRef>
          <a:fillRef idx="1">
            <a:schemeClr val="lt1"/>
          </a:fillRef>
          <a:effectRef idx="0">
            <a:schemeClr val="accent1"/>
          </a:effectRef>
          <a:fontRef idx="minor">
            <a:schemeClr val="dk1"/>
          </a:fontRef>
        </p:style>
        <p:txBody>
          <a:bodyPr wrap="square" lIns="180000" tIns="36000" rIns="180000" bIns="72000" anchor="b">
            <a:noAutofit/>
          </a:bodyPr>
          <a:lstStyle/>
          <a:p>
            <a:pPr>
              <a:lnSpc>
                <a:spcPts val="1600"/>
              </a:lnSpc>
            </a:pPr>
            <a:r>
              <a:rPr lang="ja-JP" altLang="en-US" sz="1200" kern="100" dirty="0">
                <a:latin typeface="Meiryo UI" panose="020B0604030504040204" pitchFamily="50" charset="-128"/>
                <a:ea typeface="Meiryo UI" panose="020B0604030504040204" pitchFamily="50" charset="-128"/>
                <a:cs typeface="Meiryo UI" panose="020B0604030504040204" pitchFamily="50" charset="-128"/>
              </a:rPr>
              <a:t> ・ </a:t>
            </a:r>
            <a:r>
              <a:rPr lang="ja-JP" altLang="ja-JP" sz="1200" kern="100" dirty="0">
                <a:latin typeface="Meiryo UI" panose="020B0604030504040204" pitchFamily="50" charset="-128"/>
                <a:ea typeface="Meiryo UI" panose="020B0604030504040204" pitchFamily="50" charset="-128"/>
                <a:cs typeface="Meiryo UI" panose="020B0604030504040204" pitchFamily="50" charset="-128"/>
              </a:rPr>
              <a:t>平成</a:t>
            </a:r>
            <a:r>
              <a:rPr lang="en-US" altLang="ja-JP" sz="1200" kern="100" dirty="0">
                <a:latin typeface="Meiryo UI" panose="020B0604030504040204" pitchFamily="50" charset="-128"/>
                <a:ea typeface="Meiryo UI" panose="020B0604030504040204" pitchFamily="50" charset="-128"/>
                <a:cs typeface="Meiryo UI" panose="020B0604030504040204" pitchFamily="50" charset="-128"/>
              </a:rPr>
              <a:t>25</a:t>
            </a:r>
            <a:r>
              <a:rPr lang="ja-JP" altLang="ja-JP" sz="1200" kern="100" dirty="0">
                <a:latin typeface="Meiryo UI" panose="020B0604030504040204" pitchFamily="50" charset="-128"/>
                <a:ea typeface="Meiryo UI" panose="020B0604030504040204" pitchFamily="50" charset="-128"/>
                <a:cs typeface="Meiryo UI" panose="020B0604030504040204" pitchFamily="50" charset="-128"/>
              </a:rPr>
              <a:t>年</a:t>
            </a:r>
            <a:r>
              <a:rPr lang="en-US" altLang="ja-JP" sz="1200" kern="100" dirty="0">
                <a:latin typeface="Meiryo UI" panose="020B0604030504040204" pitchFamily="50" charset="-128"/>
                <a:ea typeface="Meiryo UI" panose="020B0604030504040204" pitchFamily="50" charset="-128"/>
                <a:cs typeface="Meiryo UI" panose="020B0604030504040204" pitchFamily="50" charset="-128"/>
              </a:rPr>
              <a:t>12</a:t>
            </a:r>
            <a:r>
              <a:rPr lang="ja-JP" altLang="ja-JP" sz="1200" kern="100" dirty="0">
                <a:latin typeface="Meiryo UI" panose="020B0604030504040204" pitchFamily="50" charset="-128"/>
                <a:ea typeface="Meiryo UI" panose="020B0604030504040204" pitchFamily="50" charset="-128"/>
                <a:cs typeface="Meiryo UI" panose="020B0604030504040204" pitchFamily="50" charset="-128"/>
              </a:rPr>
              <a:t>月　「国土強靭化基本法」　公布・施行</a:t>
            </a:r>
            <a:r>
              <a:rPr lang="ja-JP" altLang="en-US" sz="1200" kern="100" dirty="0">
                <a:latin typeface="Meiryo UI" panose="020B0604030504040204" pitchFamily="50" charset="-128"/>
                <a:ea typeface="Meiryo UI" panose="020B0604030504040204" pitchFamily="50" charset="-128"/>
                <a:cs typeface="Meiryo UI" panose="020B0604030504040204" pitchFamily="50" charset="-128"/>
              </a:rPr>
              <a:t>（</a:t>
            </a:r>
            <a:r>
              <a:rPr lang="ja-JP" altLang="ja-JP" sz="1200" kern="100" dirty="0">
                <a:latin typeface="Meiryo UI" panose="020B0604030504040204" pitchFamily="50" charset="-128"/>
                <a:ea typeface="Meiryo UI" panose="020B0604030504040204" pitchFamily="50" charset="-128"/>
                <a:cs typeface="Meiryo UI" panose="020B0604030504040204" pitchFamily="50" charset="-128"/>
              </a:rPr>
              <a:t>地方公共団体は国土強靭化地域計画を定めることができる（基本法第</a:t>
            </a:r>
            <a:r>
              <a:rPr lang="en-US" altLang="ja-JP" sz="1200" kern="100" dirty="0">
                <a:latin typeface="Meiryo UI" panose="020B0604030504040204" pitchFamily="50" charset="-128"/>
                <a:ea typeface="Meiryo UI" panose="020B0604030504040204" pitchFamily="50" charset="-128"/>
                <a:cs typeface="Meiryo UI" panose="020B0604030504040204" pitchFamily="50" charset="-128"/>
              </a:rPr>
              <a:t>13</a:t>
            </a:r>
            <a:r>
              <a:rPr lang="ja-JP" altLang="ja-JP" sz="1200" kern="100" dirty="0">
                <a:latin typeface="Meiryo UI" panose="020B0604030504040204" pitchFamily="50" charset="-128"/>
                <a:ea typeface="Meiryo UI" panose="020B0604030504040204" pitchFamily="50" charset="-128"/>
                <a:cs typeface="Meiryo UI" panose="020B0604030504040204" pitchFamily="50" charset="-128"/>
              </a:rPr>
              <a:t>条）</a:t>
            </a:r>
            <a:r>
              <a:rPr lang="ja-JP" altLang="en-US" sz="1200" kern="100" dirty="0">
                <a:latin typeface="Meiryo UI" panose="020B0604030504040204" pitchFamily="50" charset="-128"/>
                <a:ea typeface="Meiryo UI" panose="020B0604030504040204" pitchFamily="50" charset="-128"/>
                <a:cs typeface="Meiryo UI" panose="020B0604030504040204" pitchFamily="50" charset="-128"/>
              </a:rPr>
              <a:t>）</a:t>
            </a:r>
            <a:endParaRPr lang="en-US" altLang="ja-JP" sz="1200" kern="100" dirty="0">
              <a:latin typeface="Meiryo UI" panose="020B0604030504040204" pitchFamily="50" charset="-128"/>
              <a:ea typeface="Meiryo UI" panose="020B0604030504040204" pitchFamily="50" charset="-128"/>
              <a:cs typeface="Times New Roman" panose="02020603050405020304" pitchFamily="18" charset="0"/>
            </a:endParaRPr>
          </a:p>
          <a:p>
            <a:pPr>
              <a:lnSpc>
                <a:spcPts val="1600"/>
              </a:lnSpc>
            </a:pPr>
            <a:r>
              <a:rPr lang="ja-JP" altLang="en-US" sz="1200" kern="100" dirty="0">
                <a:latin typeface="Meiryo UI" panose="020B0604030504040204" pitchFamily="50" charset="-128"/>
                <a:ea typeface="Meiryo UI" panose="020B0604030504040204" pitchFamily="50" charset="-128"/>
                <a:cs typeface="Times New Roman" panose="02020603050405020304" pitchFamily="18" charset="0"/>
              </a:rPr>
              <a:t> ・ </a:t>
            </a:r>
            <a:r>
              <a:rPr lang="ja-JP" altLang="ja-JP" sz="1200" kern="100" dirty="0">
                <a:latin typeface="Meiryo UI" panose="020B0604030504040204" pitchFamily="50" charset="-128"/>
                <a:ea typeface="Meiryo UI" panose="020B0604030504040204" pitchFamily="50" charset="-128"/>
                <a:cs typeface="Meiryo UI" panose="020B0604030504040204" pitchFamily="50" charset="-128"/>
              </a:rPr>
              <a:t>平成</a:t>
            </a:r>
            <a:r>
              <a:rPr lang="en-US" altLang="ja-JP" sz="1200" kern="100" dirty="0">
                <a:latin typeface="Meiryo UI" panose="020B0604030504040204" pitchFamily="50" charset="-128"/>
                <a:ea typeface="Meiryo UI" panose="020B0604030504040204" pitchFamily="50" charset="-128"/>
                <a:cs typeface="Meiryo UI" panose="020B0604030504040204" pitchFamily="50" charset="-128"/>
              </a:rPr>
              <a:t>26</a:t>
            </a:r>
            <a:r>
              <a:rPr lang="ja-JP" altLang="ja-JP" sz="1200" kern="100" dirty="0">
                <a:latin typeface="Meiryo UI" panose="020B0604030504040204" pitchFamily="50" charset="-128"/>
                <a:ea typeface="Meiryo UI" panose="020B0604030504040204" pitchFamily="50" charset="-128"/>
                <a:cs typeface="Meiryo UI" panose="020B0604030504040204" pitchFamily="50" charset="-128"/>
              </a:rPr>
              <a:t>年</a:t>
            </a:r>
            <a:r>
              <a:rPr lang="en-US" altLang="ja-JP" sz="1200" kern="100" dirty="0">
                <a:latin typeface="Meiryo UI" panose="020B0604030504040204" pitchFamily="50" charset="-128"/>
                <a:ea typeface="Meiryo UI" panose="020B0604030504040204" pitchFamily="50" charset="-128"/>
                <a:cs typeface="Meiryo UI" panose="020B0604030504040204" pitchFamily="50" charset="-128"/>
              </a:rPr>
              <a:t>6</a:t>
            </a:r>
            <a:r>
              <a:rPr lang="ja-JP" altLang="ja-JP" sz="1200" kern="100" dirty="0">
                <a:latin typeface="Meiryo UI" panose="020B0604030504040204" pitchFamily="50" charset="-128"/>
                <a:ea typeface="Meiryo UI" panose="020B0604030504040204" pitchFamily="50" charset="-128"/>
                <a:cs typeface="Meiryo UI" panose="020B0604030504040204" pitchFamily="50" charset="-128"/>
              </a:rPr>
              <a:t>月　「国土強靭化基本計画」　閣議決定　　</a:t>
            </a:r>
            <a:endParaRPr lang="ja-JP" altLang="ja-JP" sz="1200" kern="100" dirty="0">
              <a:latin typeface="Meiryo UI" panose="020B0604030504040204" pitchFamily="50" charset="-128"/>
              <a:ea typeface="Meiryo UI" panose="020B0604030504040204" pitchFamily="50" charset="-128"/>
              <a:cs typeface="Times New Roman" panose="02020603050405020304" pitchFamily="18" charset="0"/>
            </a:endParaRPr>
          </a:p>
          <a:p>
            <a:pPr marL="180340" indent="-180340">
              <a:lnSpc>
                <a:spcPts val="1600"/>
              </a:lnSpc>
            </a:pPr>
            <a:r>
              <a:rPr lang="en-US" altLang="ja-JP" sz="1200" kern="100" dirty="0">
                <a:latin typeface="Meiryo UI" panose="020B0604030504040204" pitchFamily="50" charset="-128"/>
                <a:ea typeface="Meiryo UI" panose="020B0604030504040204" pitchFamily="50" charset="-128"/>
                <a:cs typeface="Meiryo UI" panose="020B0604030504040204" pitchFamily="50" charset="-128"/>
              </a:rPr>
              <a:t> </a:t>
            </a:r>
            <a:endParaRPr lang="ja-JP" altLang="ja-JP" sz="1200" kern="100" dirty="0">
              <a:latin typeface="Meiryo UI" panose="020B0604030504040204" pitchFamily="50" charset="-128"/>
              <a:ea typeface="Meiryo UI" panose="020B0604030504040204" pitchFamily="50" charset="-128"/>
              <a:cs typeface="Times New Roman" panose="02020603050405020304" pitchFamily="18" charset="0"/>
            </a:endParaRPr>
          </a:p>
          <a:p>
            <a:pPr marL="355600" indent="-342900" algn="just">
              <a:lnSpc>
                <a:spcPts val="1600"/>
              </a:lnSpc>
              <a:spcBef>
                <a:spcPts val="600"/>
              </a:spcBef>
              <a:buFont typeface="Wingdings" panose="05000000000000000000" pitchFamily="2" charset="2"/>
              <a:buChar char=""/>
              <a:tabLst>
                <a:tab pos="266700" algn="l"/>
              </a:tabLst>
            </a:pPr>
            <a:r>
              <a:rPr lang="ja-JP" altLang="ja-JP" sz="1200" kern="100" dirty="0">
                <a:latin typeface="Meiryo UI" panose="020B0604030504040204" pitchFamily="50" charset="-128"/>
                <a:ea typeface="Meiryo UI" panose="020B0604030504040204" pitchFamily="50" charset="-128"/>
                <a:cs typeface="Meiryo UI" panose="020B0604030504040204" pitchFamily="50" charset="-128"/>
              </a:rPr>
              <a:t>大都市としての大阪が有する多様な機能が、自然災害によって致命的な被害を負わないだけの「強さ」と、被災後も、地域活動や経済活動が可能な限り速やかに回復し、成長を持続することができるだけの「しなやかさ」を併せ持った地域・社会づくりを進める。</a:t>
            </a:r>
            <a:endParaRPr lang="ja-JP" altLang="ja-JP" sz="1200" kern="100" dirty="0">
              <a:latin typeface="Meiryo UI" panose="020B0604030504040204" pitchFamily="50" charset="-128"/>
              <a:ea typeface="Meiryo UI" panose="020B0604030504040204" pitchFamily="50" charset="-128"/>
              <a:cs typeface="Times New Roman" panose="02020603050405020304" pitchFamily="18" charset="0"/>
            </a:endParaRPr>
          </a:p>
          <a:p>
            <a:pPr marL="355600" indent="-342900" algn="just">
              <a:lnSpc>
                <a:spcPts val="1600"/>
              </a:lnSpc>
              <a:spcBef>
                <a:spcPts val="600"/>
              </a:spcBef>
              <a:buFont typeface="Wingdings" panose="05000000000000000000" pitchFamily="2" charset="2"/>
              <a:buChar char=""/>
              <a:tabLst>
                <a:tab pos="266700" algn="l"/>
              </a:tabLst>
            </a:pPr>
            <a:r>
              <a:rPr lang="ja-JP" altLang="ja-JP" sz="1200" kern="100" dirty="0">
                <a:latin typeface="Meiryo UI" panose="020B0604030504040204" pitchFamily="50" charset="-128"/>
                <a:ea typeface="Meiryo UI" panose="020B0604030504040204" pitchFamily="50" charset="-128"/>
                <a:cs typeface="Meiryo UI" panose="020B0604030504040204" pitchFamily="50" charset="-128"/>
              </a:rPr>
              <a:t>日本の成長をけん引する東西二極の一極として世界で存在感を発揮する都市を目指す「大阪の成長戦略」を踏まえ、府の内外から信頼される安全・安心の確保に努める。</a:t>
            </a:r>
            <a:endParaRPr lang="ja-JP" altLang="ja-JP" sz="1200" kern="100" dirty="0">
              <a:latin typeface="Meiryo UI" panose="020B0604030504040204" pitchFamily="50" charset="-128"/>
              <a:ea typeface="Meiryo UI" panose="020B0604030504040204" pitchFamily="50" charset="-128"/>
              <a:cs typeface="Times New Roman" panose="02020603050405020304" pitchFamily="18" charset="0"/>
            </a:endParaRPr>
          </a:p>
        </p:txBody>
      </p:sp>
      <p:sp>
        <p:nvSpPr>
          <p:cNvPr id="4" name="正方形/長方形 3"/>
          <p:cNvSpPr/>
          <p:nvPr/>
        </p:nvSpPr>
        <p:spPr>
          <a:xfrm>
            <a:off x="83279" y="1280463"/>
            <a:ext cx="2153381" cy="338554"/>
          </a:xfrm>
          <a:prstGeom prst="rect">
            <a:avLst/>
          </a:prstGeom>
        </p:spPr>
        <p:style>
          <a:lnRef idx="1">
            <a:schemeClr val="accent5"/>
          </a:lnRef>
          <a:fillRef idx="2">
            <a:schemeClr val="accent5"/>
          </a:fillRef>
          <a:effectRef idx="1">
            <a:schemeClr val="accent5"/>
          </a:effectRef>
          <a:fontRef idx="minor">
            <a:schemeClr val="dk1"/>
          </a:fontRef>
        </p:style>
        <p:txBody>
          <a:bodyPr wrap="none">
            <a:noAutofit/>
          </a:bodyPr>
          <a:lstStyle/>
          <a:p>
            <a:pPr algn="ctr"/>
            <a:r>
              <a:rPr lang="ja-JP" altLang="ja-JP" sz="1400" b="1" kern="100" dirty="0">
                <a:solidFill>
                  <a:srgbClr val="000000"/>
                </a:solidFill>
                <a:latin typeface="Century" panose="02040604050505020304" pitchFamily="18" charset="0"/>
                <a:ea typeface="Meiryo UI" panose="020B0604030504040204" pitchFamily="50" charset="-128"/>
                <a:cs typeface="Meiryo UI" panose="020B0604030504040204" pitchFamily="50" charset="-128"/>
              </a:rPr>
              <a:t>計画策定の考え方</a:t>
            </a:r>
            <a:endParaRPr lang="ja-JP" altLang="ja-JP" sz="1050" kern="100" dirty="0">
              <a:latin typeface="Century" panose="02040604050505020304" pitchFamily="18" charset="0"/>
              <a:ea typeface="ＭＳ 明朝" panose="02020609040205080304" pitchFamily="17" charset="-128"/>
              <a:cs typeface="Times New Roman" panose="02020603050405020304" pitchFamily="18" charset="0"/>
            </a:endParaRPr>
          </a:p>
        </p:txBody>
      </p:sp>
      <p:sp>
        <p:nvSpPr>
          <p:cNvPr id="6" name="正方形/長方形 5"/>
          <p:cNvSpPr/>
          <p:nvPr/>
        </p:nvSpPr>
        <p:spPr>
          <a:xfrm>
            <a:off x="95979" y="3567493"/>
            <a:ext cx="2153381" cy="338554"/>
          </a:xfrm>
          <a:prstGeom prst="rect">
            <a:avLst/>
          </a:prstGeom>
        </p:spPr>
        <p:style>
          <a:lnRef idx="1">
            <a:schemeClr val="accent5"/>
          </a:lnRef>
          <a:fillRef idx="2">
            <a:schemeClr val="accent5"/>
          </a:fillRef>
          <a:effectRef idx="1">
            <a:schemeClr val="accent5"/>
          </a:effectRef>
          <a:fontRef idx="minor">
            <a:schemeClr val="dk1"/>
          </a:fontRef>
        </p:style>
        <p:txBody>
          <a:bodyPr wrap="none">
            <a:noAutofit/>
          </a:bodyPr>
          <a:lstStyle/>
          <a:p>
            <a:pPr algn="ctr"/>
            <a:r>
              <a:rPr lang="ja-JP" altLang="en-US" sz="1400" b="1" kern="100" dirty="0">
                <a:solidFill>
                  <a:srgbClr val="000000"/>
                </a:solidFill>
                <a:latin typeface="Century" panose="02040604050505020304" pitchFamily="18" charset="0"/>
                <a:ea typeface="Meiryo UI" panose="020B0604030504040204" pitchFamily="50" charset="-128"/>
                <a:cs typeface="Meiryo UI" panose="020B0604030504040204" pitchFamily="50" charset="-128"/>
              </a:rPr>
              <a:t>基本的な</a:t>
            </a:r>
            <a:r>
              <a:rPr lang="ja-JP" altLang="ja-JP" sz="1400" b="1" kern="100" dirty="0">
                <a:solidFill>
                  <a:srgbClr val="000000"/>
                </a:solidFill>
                <a:latin typeface="Century" panose="02040604050505020304" pitchFamily="18" charset="0"/>
                <a:ea typeface="Meiryo UI" panose="020B0604030504040204" pitchFamily="50" charset="-128"/>
                <a:cs typeface="Meiryo UI" panose="020B0604030504040204" pitchFamily="50" charset="-128"/>
              </a:rPr>
              <a:t>考え方</a:t>
            </a:r>
            <a:endParaRPr lang="ja-JP" altLang="ja-JP" sz="1050" kern="100" dirty="0">
              <a:latin typeface="Century" panose="02040604050505020304" pitchFamily="18" charset="0"/>
              <a:ea typeface="ＭＳ 明朝" panose="02020609040205080304" pitchFamily="17" charset="-128"/>
              <a:cs typeface="Times New Roman" panose="02020603050405020304" pitchFamily="18" charset="0"/>
            </a:endParaRPr>
          </a:p>
        </p:txBody>
      </p:sp>
      <p:sp>
        <p:nvSpPr>
          <p:cNvPr id="7" name="正方形/長方形 6"/>
          <p:cNvSpPr/>
          <p:nvPr/>
        </p:nvSpPr>
        <p:spPr>
          <a:xfrm>
            <a:off x="714716" y="4026888"/>
            <a:ext cx="8569047" cy="528350"/>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wrap="square">
            <a:spAutoFit/>
          </a:bodyPr>
          <a:lstStyle/>
          <a:p>
            <a:pPr marL="1262063" indent="-1262063" algn="just">
              <a:lnSpc>
                <a:spcPts val="1600"/>
              </a:lnSpc>
              <a:spcBef>
                <a:spcPts val="240"/>
              </a:spcBef>
            </a:pPr>
            <a:r>
              <a:rPr lang="ja-JP" altLang="ja-JP" sz="1400" b="1" kern="100" dirty="0">
                <a:solidFill>
                  <a:srgbClr val="FFFFFF"/>
                </a:solidFill>
                <a:latin typeface="Meiryo UI" panose="020B0604030504040204" pitchFamily="50" charset="-128"/>
                <a:ea typeface="Meiryo UI" panose="020B0604030504040204" pitchFamily="50" charset="-128"/>
                <a:cs typeface="Meiryo UI" panose="020B0604030504040204" pitchFamily="50" charset="-128"/>
              </a:rPr>
              <a:t>【計画の目的】</a:t>
            </a:r>
            <a:r>
              <a:rPr lang="ja-JP" altLang="en-US" sz="1400" b="1" kern="100" dirty="0">
                <a:solidFill>
                  <a:srgbClr val="FFFFFF"/>
                </a:solidFill>
                <a:latin typeface="Meiryo UI" panose="020B0604030504040204" pitchFamily="50" charset="-128"/>
                <a:ea typeface="Meiryo UI" panose="020B0604030504040204" pitchFamily="50" charset="-128"/>
                <a:cs typeface="Meiryo UI" panose="020B0604030504040204" pitchFamily="50" charset="-128"/>
              </a:rPr>
              <a:t>　　</a:t>
            </a:r>
            <a:r>
              <a:rPr lang="ja-JP" altLang="ja-JP" sz="1400" kern="100" dirty="0">
                <a:solidFill>
                  <a:srgbClr val="FFFFFF"/>
                </a:solidFill>
                <a:latin typeface="Meiryo UI" panose="020B0604030504040204" pitchFamily="50" charset="-128"/>
                <a:ea typeface="Meiryo UI" panose="020B0604030504040204" pitchFamily="50" charset="-128"/>
                <a:cs typeface="Meiryo UI" panose="020B0604030504040204" pitchFamily="50" charset="-128"/>
              </a:rPr>
              <a:t>「起きてはならない最悪の事態」</a:t>
            </a:r>
            <a:r>
              <a:rPr lang="en-US" altLang="ja-JP" sz="1400" kern="100" dirty="0">
                <a:solidFill>
                  <a:srgbClr val="FFFFFF"/>
                </a:solidFill>
                <a:latin typeface="Meiryo UI" panose="020B0604030504040204" pitchFamily="50" charset="-128"/>
                <a:ea typeface="Meiryo UI" panose="020B0604030504040204" pitchFamily="50" charset="-128"/>
                <a:cs typeface="Meiryo UI" panose="020B0604030504040204" pitchFamily="50" charset="-128"/>
              </a:rPr>
              <a:t>43</a:t>
            </a:r>
            <a:r>
              <a:rPr lang="ja-JP" altLang="ja-JP" sz="1400" kern="100" dirty="0">
                <a:solidFill>
                  <a:srgbClr val="FFFFFF"/>
                </a:solidFill>
                <a:latin typeface="Meiryo UI" panose="020B0604030504040204" pitchFamily="50" charset="-128"/>
                <a:ea typeface="Meiryo UI" panose="020B0604030504040204" pitchFamily="50" charset="-128"/>
                <a:cs typeface="Meiryo UI" panose="020B0604030504040204" pitchFamily="50" charset="-128"/>
              </a:rPr>
              <a:t>ケースを想定し、これらの事態を回避し、より適切に対応するため、</a:t>
            </a:r>
            <a:endParaRPr lang="en-US" altLang="ja-JP" sz="1400" kern="100" dirty="0">
              <a:solidFill>
                <a:srgbClr val="FFFFFF"/>
              </a:solidFill>
              <a:latin typeface="Meiryo UI" panose="020B0604030504040204" pitchFamily="50" charset="-128"/>
              <a:ea typeface="Meiryo UI" panose="020B0604030504040204" pitchFamily="50" charset="-128"/>
              <a:cs typeface="Meiryo UI" panose="020B0604030504040204" pitchFamily="50" charset="-128"/>
            </a:endParaRPr>
          </a:p>
          <a:p>
            <a:pPr marL="1262063" indent="-1262063" algn="just">
              <a:lnSpc>
                <a:spcPts val="1600"/>
              </a:lnSpc>
              <a:spcBef>
                <a:spcPts val="240"/>
              </a:spcBef>
            </a:pPr>
            <a:r>
              <a:rPr lang="ja-JP" altLang="en-US" sz="1400" kern="100" dirty="0">
                <a:solidFill>
                  <a:srgbClr val="FFFFFF"/>
                </a:solidFill>
                <a:latin typeface="Meiryo UI" panose="020B0604030504040204" pitchFamily="50" charset="-128"/>
                <a:ea typeface="Meiryo UI" panose="020B0604030504040204" pitchFamily="50" charset="-128"/>
                <a:cs typeface="Meiryo UI" panose="020B0604030504040204" pitchFamily="50" charset="-128"/>
              </a:rPr>
              <a:t>　　　　　　　　　　　　</a:t>
            </a:r>
            <a:r>
              <a:rPr lang="ja-JP" altLang="ja-JP" sz="1400" kern="100" dirty="0">
                <a:solidFill>
                  <a:srgbClr val="FFFFFF"/>
                </a:solidFill>
                <a:latin typeface="Meiryo UI" panose="020B0604030504040204" pitchFamily="50" charset="-128"/>
                <a:ea typeface="Meiryo UI" panose="020B0604030504040204" pitchFamily="50" charset="-128"/>
                <a:cs typeface="Meiryo UI" panose="020B0604030504040204" pitchFamily="50" charset="-128"/>
              </a:rPr>
              <a:t>既存の施策を総点検し、漏れがないよう体系的に整理したうえで取組みを推進</a:t>
            </a:r>
            <a:endParaRPr lang="ja-JP" altLang="ja-JP" sz="1400" kern="100" dirty="0">
              <a:latin typeface="Meiryo UI" panose="020B0604030504040204" pitchFamily="50" charset="-128"/>
              <a:ea typeface="Meiryo UI" panose="020B0604030504040204" pitchFamily="50" charset="-128"/>
              <a:cs typeface="Times New Roman" panose="02020603050405020304" pitchFamily="18" charset="0"/>
            </a:endParaRPr>
          </a:p>
        </p:txBody>
      </p:sp>
      <p:sp>
        <p:nvSpPr>
          <p:cNvPr id="9" name="正方形/長方形 8"/>
          <p:cNvSpPr/>
          <p:nvPr/>
        </p:nvSpPr>
        <p:spPr>
          <a:xfrm>
            <a:off x="153609" y="5266162"/>
            <a:ext cx="5719727" cy="2041585"/>
          </a:xfrm>
          <a:prstGeom prst="rect">
            <a:avLst/>
          </a:prstGeom>
        </p:spPr>
        <p:txBody>
          <a:bodyPr wrap="square">
            <a:spAutoFit/>
          </a:bodyPr>
          <a:lstStyle/>
          <a:p>
            <a:pPr marL="152400" indent="-152400" algn="just">
              <a:lnSpc>
                <a:spcPts val="1600"/>
              </a:lnSpc>
            </a:pPr>
            <a:r>
              <a:rPr lang="ja-JP" altLang="ja-JP" sz="1400" b="1" kern="100" dirty="0">
                <a:latin typeface="Meiryo UI" panose="020B0604030504040204" pitchFamily="50" charset="-128"/>
                <a:ea typeface="Meiryo UI" panose="020B0604030504040204" pitchFamily="50" charset="-128"/>
                <a:cs typeface="Meiryo UI" panose="020B0604030504040204" pitchFamily="50" charset="-128"/>
              </a:rPr>
              <a:t>【対象とする災害（リスク）】</a:t>
            </a:r>
            <a:endParaRPr lang="en-US" altLang="ja-JP" sz="1400" b="1" kern="100" dirty="0">
              <a:latin typeface="Meiryo UI" panose="020B0604030504040204" pitchFamily="50" charset="-128"/>
              <a:ea typeface="Meiryo UI" panose="020B0604030504040204" pitchFamily="50" charset="-128"/>
              <a:cs typeface="Meiryo UI" panose="020B0604030504040204" pitchFamily="50" charset="-128"/>
            </a:endParaRPr>
          </a:p>
          <a:p>
            <a:pPr marL="152400" indent="-152400" algn="just">
              <a:lnSpc>
                <a:spcPts val="1600"/>
              </a:lnSpc>
            </a:pPr>
            <a:r>
              <a:rPr lang="ja-JP" altLang="en-US" sz="1200" kern="100" dirty="0">
                <a:latin typeface="Meiryo UI" panose="020B0604030504040204" pitchFamily="50" charset="-128"/>
                <a:ea typeface="Meiryo UI" panose="020B0604030504040204" pitchFamily="50" charset="-128"/>
                <a:cs typeface="Meiryo UI" panose="020B0604030504040204" pitchFamily="50" charset="-128"/>
              </a:rPr>
              <a:t>　</a:t>
            </a:r>
            <a:r>
              <a:rPr lang="ja-JP" altLang="ja-JP" sz="1200" kern="100" dirty="0">
                <a:latin typeface="Meiryo UI" panose="020B0604030504040204" pitchFamily="50" charset="-128"/>
                <a:ea typeface="Meiryo UI" panose="020B0604030504040204" pitchFamily="50" charset="-128"/>
                <a:cs typeface="Meiryo UI" panose="020B0604030504040204" pitchFamily="50" charset="-128"/>
              </a:rPr>
              <a:t>大規模自然災害：地震、津波、風水害</a:t>
            </a:r>
            <a:r>
              <a:rPr lang="ja-JP" altLang="ja-JP" sz="1100" kern="100" dirty="0">
                <a:latin typeface="Meiryo UI" panose="020B0604030504040204" pitchFamily="50" charset="-128"/>
                <a:ea typeface="Meiryo UI" panose="020B0604030504040204" pitchFamily="50" charset="-128"/>
                <a:cs typeface="Meiryo UI" panose="020B0604030504040204" pitchFamily="50" charset="-128"/>
              </a:rPr>
              <a:t>（台風、豪雨、高潮、土砂災害等）</a:t>
            </a:r>
            <a:endParaRPr lang="ja-JP" altLang="ja-JP" sz="1400" kern="100" dirty="0">
              <a:latin typeface="Meiryo UI" panose="020B0604030504040204" pitchFamily="50" charset="-128"/>
              <a:ea typeface="Meiryo UI" panose="020B0604030504040204" pitchFamily="50" charset="-128"/>
              <a:cs typeface="Times New Roman" panose="02020603050405020304" pitchFamily="18" charset="0"/>
            </a:endParaRPr>
          </a:p>
          <a:p>
            <a:pPr algn="just">
              <a:lnSpc>
                <a:spcPts val="1600"/>
              </a:lnSpc>
              <a:spcBef>
                <a:spcPts val="600"/>
              </a:spcBef>
            </a:pPr>
            <a:r>
              <a:rPr lang="ja-JP" altLang="ja-JP" sz="1400" b="1" kern="0" dirty="0">
                <a:latin typeface="Meiryo UI" panose="020B0604030504040204" pitchFamily="50" charset="-128"/>
                <a:ea typeface="Meiryo UI" panose="020B0604030504040204" pitchFamily="50" charset="-128"/>
                <a:cs typeface="Meiryo UI" panose="020B0604030504040204" pitchFamily="50" charset="-128"/>
              </a:rPr>
              <a:t>【計画の期間】</a:t>
            </a:r>
            <a:endParaRPr lang="ja-JP" altLang="ja-JP" sz="1400" kern="100" dirty="0">
              <a:latin typeface="Meiryo UI" panose="020B0604030504040204" pitchFamily="50" charset="-128"/>
              <a:ea typeface="Meiryo UI" panose="020B0604030504040204" pitchFamily="50" charset="-128"/>
              <a:cs typeface="Times New Roman" panose="02020603050405020304" pitchFamily="18" charset="0"/>
            </a:endParaRPr>
          </a:p>
          <a:p>
            <a:pPr marL="133350" algn="just">
              <a:lnSpc>
                <a:spcPts val="1600"/>
              </a:lnSpc>
            </a:pPr>
            <a:r>
              <a:rPr lang="ja-JP" altLang="ja-JP" sz="1200" kern="0" dirty="0">
                <a:latin typeface="Meiryo UI" panose="020B0604030504040204" pitchFamily="50" charset="-128"/>
                <a:ea typeface="Meiryo UI" panose="020B0604030504040204" pitchFamily="50" charset="-128"/>
                <a:cs typeface="Meiryo UI" panose="020B0604030504040204" pitchFamily="50" charset="-128"/>
              </a:rPr>
              <a:t>平成</a:t>
            </a:r>
            <a:r>
              <a:rPr lang="en-US" altLang="ja-JP" sz="1200" kern="0" dirty="0">
                <a:latin typeface="Meiryo UI" panose="020B0604030504040204" pitchFamily="50" charset="-128"/>
                <a:ea typeface="Meiryo UI" panose="020B0604030504040204" pitchFamily="50" charset="-128"/>
                <a:cs typeface="Meiryo UI" panose="020B0604030504040204" pitchFamily="50" charset="-128"/>
              </a:rPr>
              <a:t>36(2024)</a:t>
            </a:r>
            <a:r>
              <a:rPr lang="ja-JP" altLang="ja-JP" sz="1200" kern="0" dirty="0">
                <a:latin typeface="Meiryo UI" panose="020B0604030504040204" pitchFamily="50" charset="-128"/>
                <a:ea typeface="Meiryo UI" panose="020B0604030504040204" pitchFamily="50" charset="-128"/>
                <a:cs typeface="Meiryo UI" panose="020B0604030504040204" pitchFamily="50" charset="-128"/>
              </a:rPr>
              <a:t>年度までを見据えて策定。</a:t>
            </a:r>
            <a:endParaRPr lang="ja-JP" altLang="ja-JP" sz="1200" kern="100" dirty="0">
              <a:latin typeface="Meiryo UI" panose="020B0604030504040204" pitchFamily="50" charset="-128"/>
              <a:ea typeface="Meiryo UI" panose="020B0604030504040204" pitchFamily="50" charset="-128"/>
              <a:cs typeface="Times New Roman" panose="02020603050405020304" pitchFamily="18" charset="0"/>
            </a:endParaRPr>
          </a:p>
          <a:p>
            <a:pPr marL="133350" algn="just">
              <a:lnSpc>
                <a:spcPts val="1600"/>
              </a:lnSpc>
            </a:pPr>
            <a:r>
              <a:rPr lang="ja-JP" altLang="ja-JP" sz="1200" kern="0" dirty="0">
                <a:latin typeface="Meiryo UI" panose="020B0604030504040204" pitchFamily="50" charset="-128"/>
                <a:ea typeface="Meiryo UI" panose="020B0604030504040204" pitchFamily="50" charset="-128"/>
                <a:cs typeface="Meiryo UI" panose="020B0604030504040204" pitchFamily="50" charset="-128"/>
              </a:rPr>
              <a:t>今後の社会経済情勢等の変化や施策の推進状況等を踏まえ、概ね５年後に見直す。</a:t>
            </a:r>
            <a:endParaRPr lang="en-US" altLang="ja-JP" sz="1200" kern="0" dirty="0">
              <a:latin typeface="Meiryo UI" panose="020B0604030504040204" pitchFamily="50" charset="-128"/>
              <a:ea typeface="Meiryo UI" panose="020B0604030504040204" pitchFamily="50" charset="-128"/>
              <a:cs typeface="Meiryo UI" panose="020B0604030504040204" pitchFamily="50" charset="-128"/>
            </a:endParaRPr>
          </a:p>
          <a:p>
            <a:pPr>
              <a:spcBef>
                <a:spcPts val="600"/>
              </a:spcBef>
            </a:pPr>
            <a:r>
              <a:rPr lang="ja-JP" altLang="ja-JP" sz="1400" b="1" dirty="0">
                <a:latin typeface="Meiryo UI" panose="020B0604030504040204" pitchFamily="50" charset="-128"/>
                <a:ea typeface="Meiryo UI" panose="020B0604030504040204" pitchFamily="50" charset="-128"/>
              </a:rPr>
              <a:t>【進捗管理】</a:t>
            </a:r>
            <a:endParaRPr lang="ja-JP" altLang="ja-JP" sz="1400" dirty="0">
              <a:latin typeface="Meiryo UI" panose="020B0604030504040204" pitchFamily="50" charset="-128"/>
              <a:ea typeface="Meiryo UI" panose="020B0604030504040204" pitchFamily="50" charset="-128"/>
            </a:endParaRPr>
          </a:p>
          <a:p>
            <a:pPr marL="171450" indent="-171450">
              <a:buFont typeface="Wingdings" panose="05000000000000000000" pitchFamily="2" charset="2"/>
              <a:buChar char="Ø"/>
            </a:pPr>
            <a:r>
              <a:rPr lang="ja-JP" altLang="ja-JP" sz="1200" dirty="0">
                <a:latin typeface="Meiryo UI" panose="020B0604030504040204" pitchFamily="50" charset="-128"/>
                <a:ea typeface="Meiryo UI" panose="020B0604030504040204" pitchFamily="50" charset="-128"/>
              </a:rPr>
              <a:t>本計画の進捗管理は、それぞれの個別施策が関連づけられる計画等を踏まえて実施する。</a:t>
            </a:r>
          </a:p>
          <a:p>
            <a:pPr marL="171450" indent="-171450">
              <a:buFont typeface="Wingdings" panose="05000000000000000000" pitchFamily="2" charset="2"/>
              <a:buChar char="Ø"/>
            </a:pPr>
            <a:r>
              <a:rPr lang="ja-JP" altLang="ja-JP" sz="1200" dirty="0">
                <a:latin typeface="Meiryo UI" panose="020B0604030504040204" pitchFamily="50" charset="-128"/>
                <a:ea typeface="Meiryo UI" panose="020B0604030504040204" pitchFamily="50" charset="-128"/>
              </a:rPr>
              <a:t>毎年、各関連計画における進捗状況を集約し、概括的な評価を行う。</a:t>
            </a:r>
          </a:p>
        </p:txBody>
      </p:sp>
      <p:sp>
        <p:nvSpPr>
          <p:cNvPr id="10" name="正方形/長方形 9"/>
          <p:cNvSpPr/>
          <p:nvPr/>
        </p:nvSpPr>
        <p:spPr>
          <a:xfrm>
            <a:off x="5669936" y="5366923"/>
            <a:ext cx="1609864" cy="297517"/>
          </a:xfrm>
          <a:prstGeom prst="rect">
            <a:avLst/>
          </a:prstGeom>
        </p:spPr>
        <p:txBody>
          <a:bodyPr wrap="square">
            <a:spAutoFit/>
          </a:bodyPr>
          <a:lstStyle/>
          <a:p>
            <a:pPr algn="just">
              <a:lnSpc>
                <a:spcPts val="1600"/>
              </a:lnSpc>
              <a:spcBef>
                <a:spcPts val="240"/>
              </a:spcBef>
            </a:pPr>
            <a:r>
              <a:rPr lang="ja-JP" altLang="ja-JP" sz="1400" b="1" kern="0" dirty="0">
                <a:latin typeface="Meiryo UI" panose="020B0604030504040204" pitchFamily="50" charset="-128"/>
                <a:ea typeface="Meiryo UI" panose="020B0604030504040204" pitchFamily="50" charset="-128"/>
                <a:cs typeface="Meiryo UI" panose="020B0604030504040204" pitchFamily="50" charset="-128"/>
              </a:rPr>
              <a:t>【計画のイメージ】</a:t>
            </a:r>
            <a:endParaRPr lang="en-US" altLang="ja-JP" sz="1400" b="1" kern="0" dirty="0">
              <a:latin typeface="Meiryo UI" panose="020B0604030504040204" pitchFamily="50" charset="-128"/>
              <a:ea typeface="Meiryo UI" panose="020B0604030504040204" pitchFamily="50" charset="-128"/>
              <a:cs typeface="Times New Roman" panose="02020603050405020304" pitchFamily="18" charset="0"/>
            </a:endParaRPr>
          </a:p>
        </p:txBody>
      </p:sp>
      <p:pic>
        <p:nvPicPr>
          <p:cNvPr id="1026" name="図 8"/>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b="36332"/>
          <a:stretch/>
        </p:blipFill>
        <p:spPr bwMode="auto">
          <a:xfrm>
            <a:off x="6202439" y="5993086"/>
            <a:ext cx="3359759" cy="8954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テキスト ボックス 11"/>
          <p:cNvSpPr txBox="1"/>
          <p:nvPr/>
        </p:nvSpPr>
        <p:spPr>
          <a:xfrm>
            <a:off x="24947" y="754479"/>
            <a:ext cx="6143625" cy="338554"/>
          </a:xfrm>
          <a:prstGeom prst="rect">
            <a:avLst/>
          </a:prstGeom>
          <a:noFill/>
        </p:spPr>
        <p:txBody>
          <a:bodyPr wrap="square" rtlCol="0">
            <a:spAutoFit/>
          </a:bodyPr>
          <a:lstStyle/>
          <a:p>
            <a:r>
              <a:rPr lang="ja-JP" altLang="en-US" sz="1600" b="1" dirty="0">
                <a:latin typeface="Meiryo UI" panose="020B0604030504040204" pitchFamily="50" charset="-128"/>
                <a:ea typeface="Meiryo UI" panose="020B0604030504040204" pitchFamily="50" charset="-128"/>
              </a:rPr>
              <a:t>◆大阪府強靭化地域計画（平成</a:t>
            </a:r>
            <a:r>
              <a:rPr lang="en-US" altLang="ja-JP" sz="1600" b="1" dirty="0">
                <a:latin typeface="Meiryo UI" panose="020B0604030504040204" pitchFamily="50" charset="-128"/>
                <a:ea typeface="Meiryo UI" panose="020B0604030504040204" pitchFamily="50" charset="-128"/>
              </a:rPr>
              <a:t>31</a:t>
            </a:r>
            <a:r>
              <a:rPr lang="ja-JP" altLang="en-US" sz="1600" b="1" dirty="0">
                <a:latin typeface="Meiryo UI" panose="020B0604030504040204" pitchFamily="50" charset="-128"/>
                <a:ea typeface="Meiryo UI" panose="020B0604030504040204" pitchFamily="50" charset="-128"/>
              </a:rPr>
              <a:t>年改定）</a:t>
            </a:r>
          </a:p>
        </p:txBody>
      </p:sp>
      <p:sp>
        <p:nvSpPr>
          <p:cNvPr id="11" name="下矢印 10"/>
          <p:cNvSpPr/>
          <p:nvPr/>
        </p:nvSpPr>
        <p:spPr>
          <a:xfrm>
            <a:off x="4521947" y="2293619"/>
            <a:ext cx="927100" cy="122409"/>
          </a:xfrm>
          <a:prstGeom prst="downArrow">
            <a:avLst>
              <a:gd name="adj1" fmla="val 50000"/>
              <a:gd name="adj2" fmla="val 100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正方形/長方形 12"/>
          <p:cNvSpPr/>
          <p:nvPr/>
        </p:nvSpPr>
        <p:spPr>
          <a:xfrm>
            <a:off x="167055" y="4638576"/>
            <a:ext cx="9752392" cy="677108"/>
          </a:xfrm>
          <a:prstGeom prst="rect">
            <a:avLst/>
          </a:prstGeom>
        </p:spPr>
        <p:txBody>
          <a:bodyPr wrap="square">
            <a:spAutoFit/>
          </a:bodyPr>
          <a:lstStyle/>
          <a:p>
            <a:r>
              <a:rPr lang="en-US" altLang="ja-JP" sz="1400" b="1" dirty="0">
                <a:latin typeface="Meiryo UI" panose="020B0604030504040204" pitchFamily="50" charset="-128"/>
                <a:ea typeface="Meiryo UI" panose="020B0604030504040204" pitchFamily="50" charset="-128"/>
              </a:rPr>
              <a:t>【</a:t>
            </a:r>
            <a:r>
              <a:rPr lang="ja-JP" altLang="en-US" sz="1400" b="1" dirty="0">
                <a:latin typeface="Meiryo UI" panose="020B0604030504040204" pitchFamily="50" charset="-128"/>
                <a:ea typeface="Meiryo UI" panose="020B0604030504040204" pitchFamily="50" charset="-128"/>
              </a:rPr>
              <a:t>基本目標</a:t>
            </a:r>
            <a:r>
              <a:rPr lang="en-US" altLang="ja-JP" sz="1400" b="1" dirty="0">
                <a:latin typeface="Meiryo UI" panose="020B0604030504040204" pitchFamily="50" charset="-128"/>
                <a:ea typeface="Meiryo UI" panose="020B0604030504040204" pitchFamily="50" charset="-128"/>
              </a:rPr>
              <a:t>】</a:t>
            </a:r>
            <a:r>
              <a:rPr lang="ja-JP" altLang="en-US" sz="1400" dirty="0">
                <a:latin typeface="Meiryo UI" panose="020B0604030504040204" pitchFamily="50" charset="-128"/>
                <a:ea typeface="Meiryo UI" panose="020B0604030504040204" pitchFamily="50" charset="-128"/>
              </a:rPr>
              <a:t>　</a:t>
            </a:r>
            <a:endParaRPr lang="en-US" altLang="ja-JP" sz="1400" dirty="0">
              <a:latin typeface="Meiryo UI" panose="020B0604030504040204" pitchFamily="50" charset="-128"/>
              <a:ea typeface="Meiryo UI" panose="020B0604030504040204" pitchFamily="50" charset="-128"/>
            </a:endParaRPr>
          </a:p>
          <a:p>
            <a:r>
              <a:rPr lang="ja-JP" altLang="en-US" sz="1200" dirty="0">
                <a:latin typeface="Meiryo UI" panose="020B0604030504040204" pitchFamily="50" charset="-128"/>
                <a:ea typeface="Meiryo UI" panose="020B0604030504040204" pitchFamily="50" charset="-128"/>
              </a:rPr>
              <a:t>　いかなる自然災害が発生しようとも、    ①人命の保護が最大限に図られる</a:t>
            </a:r>
            <a:r>
              <a:rPr lang="en-US" altLang="ja-JP" sz="1200" dirty="0">
                <a:latin typeface="Meiryo UI" panose="020B0604030504040204" pitchFamily="50" charset="-128"/>
                <a:ea typeface="Meiryo UI" panose="020B0604030504040204" pitchFamily="50" charset="-128"/>
              </a:rPr>
              <a:t>	</a:t>
            </a:r>
            <a:r>
              <a:rPr lang="ja-JP" altLang="en-US" sz="1200" dirty="0">
                <a:latin typeface="Meiryo UI" panose="020B0604030504040204" pitchFamily="50" charset="-128"/>
                <a:ea typeface="Meiryo UI" panose="020B0604030504040204" pitchFamily="50" charset="-128"/>
              </a:rPr>
              <a:t>　　　　　</a:t>
            </a:r>
            <a:r>
              <a:rPr lang="en-US" altLang="ja-JP" sz="1200" dirty="0">
                <a:latin typeface="Meiryo UI" panose="020B0604030504040204" pitchFamily="50" charset="-128"/>
                <a:ea typeface="Meiryo UI" panose="020B0604030504040204" pitchFamily="50" charset="-128"/>
              </a:rPr>
              <a:t>	</a:t>
            </a:r>
            <a:r>
              <a:rPr lang="ja-JP" altLang="en-US" sz="1200" dirty="0">
                <a:latin typeface="Meiryo UI" panose="020B0604030504040204" pitchFamily="50" charset="-128"/>
                <a:ea typeface="Meiryo UI" panose="020B0604030504040204" pitchFamily="50" charset="-128"/>
              </a:rPr>
              <a:t>　　②社会の重要な機能が致命的な障害を受けず維持される</a:t>
            </a:r>
            <a:endParaRPr lang="en-US" altLang="ja-JP" sz="1200" dirty="0">
              <a:latin typeface="Meiryo UI" panose="020B0604030504040204" pitchFamily="50" charset="-128"/>
              <a:ea typeface="Meiryo UI" panose="020B0604030504040204" pitchFamily="50" charset="-128"/>
            </a:endParaRPr>
          </a:p>
          <a:p>
            <a:r>
              <a:rPr lang="ja-JP" altLang="en-US" sz="1200" dirty="0">
                <a:latin typeface="Meiryo UI" panose="020B0604030504040204" pitchFamily="50" charset="-128"/>
                <a:ea typeface="Meiryo UI" panose="020B0604030504040204" pitchFamily="50" charset="-128"/>
              </a:rPr>
              <a:t>　　</a:t>
            </a:r>
            <a:r>
              <a:rPr lang="en-US" altLang="ja-JP" sz="1200" dirty="0">
                <a:latin typeface="Meiryo UI" panose="020B0604030504040204" pitchFamily="50" charset="-128"/>
                <a:ea typeface="Meiryo UI" panose="020B0604030504040204" pitchFamily="50" charset="-128"/>
              </a:rPr>
              <a:t>		 </a:t>
            </a:r>
            <a:r>
              <a:rPr lang="ja-JP" altLang="en-US" sz="1200" dirty="0">
                <a:latin typeface="Meiryo UI" panose="020B0604030504040204" pitchFamily="50" charset="-128"/>
                <a:ea typeface="Meiryo UI" panose="020B0604030504040204" pitchFamily="50" charset="-128"/>
              </a:rPr>
              <a:t>　　　　　  </a:t>
            </a:r>
            <a:r>
              <a:rPr lang="en-US" altLang="ja-JP" sz="1200" dirty="0" smtClean="0">
                <a:latin typeface="Meiryo UI" panose="020B0604030504040204" pitchFamily="50" charset="-128"/>
                <a:ea typeface="Meiryo UI" panose="020B0604030504040204" pitchFamily="50" charset="-128"/>
              </a:rPr>
              <a:t>		</a:t>
            </a:r>
            <a:r>
              <a:rPr lang="ja-JP" altLang="en-US" sz="1200" dirty="0" smtClean="0">
                <a:latin typeface="Meiryo UI" panose="020B0604030504040204" pitchFamily="50" charset="-128"/>
                <a:ea typeface="Meiryo UI" panose="020B0604030504040204" pitchFamily="50" charset="-128"/>
              </a:rPr>
              <a:t>　　③</a:t>
            </a:r>
            <a:r>
              <a:rPr lang="ja-JP" altLang="en-US" sz="1200" dirty="0">
                <a:latin typeface="Meiryo UI" panose="020B0604030504040204" pitchFamily="50" charset="-128"/>
                <a:ea typeface="Meiryo UI" panose="020B0604030504040204" pitchFamily="50" charset="-128"/>
              </a:rPr>
              <a:t>府民の財産及び公共施設に係る被害の最小　    ④迅速な復旧復興</a:t>
            </a:r>
            <a:endParaRPr lang="en-US" altLang="ja-JP" sz="1200" dirty="0">
              <a:latin typeface="Meiryo UI" panose="020B0604030504040204" pitchFamily="50" charset="-128"/>
              <a:ea typeface="Meiryo UI" panose="020B0604030504040204" pitchFamily="50" charset="-128"/>
            </a:endParaRPr>
          </a:p>
        </p:txBody>
      </p:sp>
      <p:sp>
        <p:nvSpPr>
          <p:cNvPr id="16" name="スライド番号プレースホルダー 2"/>
          <p:cNvSpPr>
            <a:spLocks noGrp="1"/>
          </p:cNvSpPr>
          <p:nvPr>
            <p:ph type="sldNum" sz="quarter" idx="12"/>
          </p:nvPr>
        </p:nvSpPr>
        <p:spPr>
          <a:xfrm>
            <a:off x="9105900" y="67037"/>
            <a:ext cx="682898" cy="396833"/>
          </a:xfrm>
        </p:spPr>
        <p:txBody>
          <a:bodyPr/>
          <a:lstStyle/>
          <a:p>
            <a:fld id="{D2D8002D-B5B0-4BAC-B1F6-782DDCCE6D9C}" type="slidenum">
              <a:rPr lang="ja-JP" altLang="en-US" smtClean="0"/>
              <a:pPr/>
              <a:t>18</a:t>
            </a:fld>
            <a:endParaRPr lang="ja-JP" altLang="en-US"/>
          </a:p>
        </p:txBody>
      </p:sp>
    </p:spTree>
    <p:extLst>
      <p:ext uri="{BB962C8B-B14F-4D97-AF65-F5344CB8AC3E}">
        <p14:creationId xmlns:p14="http://schemas.microsoft.com/office/powerpoint/2010/main" val="275896575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正方形/長方形 2"/>
          <p:cNvSpPr/>
          <p:nvPr/>
        </p:nvSpPr>
        <p:spPr>
          <a:xfrm>
            <a:off x="-20847" y="12700"/>
            <a:ext cx="9926847" cy="595250"/>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r>
              <a:rPr kumimoji="1" lang="ja-JP" altLang="en-US" sz="1984" b="1" dirty="0" smtClean="0">
                <a:latin typeface="Meiryo UI" panose="020B0604030504040204" pitchFamily="50" charset="-128"/>
                <a:ea typeface="Meiryo UI" panose="020B0604030504040204" pitchFamily="50" charset="-128"/>
              </a:rPr>
              <a:t>　</a:t>
            </a:r>
            <a:r>
              <a:rPr kumimoji="1" lang="ja-JP" altLang="en-US" sz="1984" b="1" dirty="0">
                <a:latin typeface="Meiryo UI" panose="020B0604030504040204" pitchFamily="50" charset="-128"/>
                <a:ea typeface="Meiryo UI" panose="020B0604030504040204" pitchFamily="50" charset="-128"/>
              </a:rPr>
              <a:t>目次</a:t>
            </a:r>
            <a:endParaRPr kumimoji="1" lang="en-US" altLang="ja-JP" sz="1984" b="1" dirty="0">
              <a:latin typeface="Meiryo UI" panose="020B0604030504040204" pitchFamily="50" charset="-128"/>
              <a:ea typeface="Meiryo UI" panose="020B0604030504040204" pitchFamily="50" charset="-128"/>
            </a:endParaRPr>
          </a:p>
        </p:txBody>
      </p:sp>
      <p:sp>
        <p:nvSpPr>
          <p:cNvPr id="4" name="スライド番号プレースホルダー 1"/>
          <p:cNvSpPr txBox="1">
            <a:spLocks/>
          </p:cNvSpPr>
          <p:nvPr/>
        </p:nvSpPr>
        <p:spPr>
          <a:xfrm>
            <a:off x="9105900" y="126997"/>
            <a:ext cx="682898" cy="396833"/>
          </a:xfrm>
          <a:prstGeom prst="rect">
            <a:avLst/>
          </a:prstGeom>
        </p:spPr>
        <p:txBody>
          <a:bodyPr vert="horz" lIns="91440" tIns="45720" rIns="91440" bIns="45720" rtlCol="0" anchor="ctr"/>
          <a:lstStyle>
            <a:defPPr>
              <a:defRPr lang="en-US"/>
            </a:defPPr>
            <a:lvl1pPr marL="0" algn="r" defTabSz="457200" rtl="0" eaLnBrk="1" latinLnBrk="0" hangingPunct="1">
              <a:defRPr sz="13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E61EF540-5CB6-483A-A4DA-F9E60F8B4EFB}" type="slidenum">
              <a:rPr kumimoji="1" lang="ja-JP" altLang="en-US" smtClean="0"/>
              <a:pPr/>
              <a:t>1</a:t>
            </a:fld>
            <a:endParaRPr kumimoji="1" lang="ja-JP" altLang="en-US" dirty="0"/>
          </a:p>
        </p:txBody>
      </p:sp>
      <p:sp>
        <p:nvSpPr>
          <p:cNvPr id="5" name="テキスト ボックス 4"/>
          <p:cNvSpPr txBox="1"/>
          <p:nvPr/>
        </p:nvSpPr>
        <p:spPr>
          <a:xfrm>
            <a:off x="688232" y="1075844"/>
            <a:ext cx="8529535" cy="5668420"/>
          </a:xfrm>
          <a:prstGeom prst="rect">
            <a:avLst/>
          </a:prstGeom>
          <a:noFill/>
          <a:ln w="6350">
            <a:solidFill>
              <a:schemeClr val="tx1"/>
            </a:solidFill>
          </a:ln>
        </p:spPr>
        <p:txBody>
          <a:bodyPr wrap="square" lIns="468000" tIns="216000" rIns="360000" bIns="216000" rtlCol="0">
            <a:spAutoFit/>
          </a:bodyPr>
          <a:lstStyle/>
          <a:p>
            <a:r>
              <a:rPr kumimoji="1" lang="ja-JP" altLang="en-US" sz="2000" dirty="0" smtClean="0">
                <a:latin typeface="Meiryo UI" panose="020B0604030504040204" pitchFamily="50" charset="-128"/>
                <a:ea typeface="Meiryo UI" panose="020B0604030504040204" pitchFamily="50" charset="-128"/>
              </a:rPr>
              <a:t>有識者</a:t>
            </a:r>
            <a:r>
              <a:rPr kumimoji="1" lang="en-US" altLang="ja-JP" sz="2000" dirty="0" smtClean="0">
                <a:latin typeface="Meiryo UI" panose="020B0604030504040204" pitchFamily="50" charset="-128"/>
                <a:ea typeface="Meiryo UI" panose="020B0604030504040204" pitchFamily="50" charset="-128"/>
              </a:rPr>
              <a:t>WG</a:t>
            </a:r>
            <a:r>
              <a:rPr kumimoji="1" lang="ja-JP" altLang="en-US" sz="2000" dirty="0" smtClean="0">
                <a:latin typeface="Meiryo UI" panose="020B0604030504040204" pitchFamily="50" charset="-128"/>
                <a:ea typeface="Meiryo UI" panose="020B0604030504040204" pitchFamily="50" charset="-128"/>
              </a:rPr>
              <a:t>のこれまでの主な意見</a:t>
            </a:r>
            <a:r>
              <a:rPr kumimoji="1" lang="en-US" altLang="ja-JP" sz="2000" dirty="0" smtClean="0">
                <a:latin typeface="Meiryo UI" panose="020B0604030504040204" pitchFamily="50" charset="-128"/>
                <a:ea typeface="Meiryo UI" panose="020B0604030504040204" pitchFamily="50" charset="-128"/>
              </a:rPr>
              <a:t>					</a:t>
            </a:r>
            <a:r>
              <a:rPr kumimoji="1" lang="ja-JP" altLang="en-US" sz="2000" dirty="0" smtClean="0">
                <a:latin typeface="Meiryo UI" panose="020B0604030504040204" pitchFamily="50" charset="-128"/>
                <a:ea typeface="Meiryo UI" panose="020B0604030504040204" pitchFamily="50" charset="-128"/>
              </a:rPr>
              <a:t>・・・</a:t>
            </a:r>
            <a:r>
              <a:rPr kumimoji="1" lang="en-US" altLang="ja-JP" sz="2000" dirty="0">
                <a:latin typeface="Meiryo UI" panose="020B0604030504040204" pitchFamily="50" charset="-128"/>
                <a:ea typeface="Meiryo UI" panose="020B0604030504040204" pitchFamily="50" charset="-128"/>
              </a:rPr>
              <a:t>	</a:t>
            </a:r>
            <a:r>
              <a:rPr kumimoji="1" lang="en-US" altLang="ja-JP" sz="2000" dirty="0" smtClean="0">
                <a:latin typeface="Meiryo UI" panose="020B0604030504040204" pitchFamily="50" charset="-128"/>
                <a:ea typeface="Meiryo UI" panose="020B0604030504040204" pitchFamily="50" charset="-128"/>
              </a:rPr>
              <a:t>	</a:t>
            </a:r>
            <a:r>
              <a:rPr kumimoji="1" lang="ja-JP" altLang="en-US" sz="2000" dirty="0">
                <a:latin typeface="Meiryo UI" panose="020B0604030504040204" pitchFamily="50" charset="-128"/>
                <a:ea typeface="Meiryo UI" panose="020B0604030504040204" pitchFamily="50" charset="-128"/>
              </a:rPr>
              <a:t>２</a:t>
            </a:r>
            <a:endParaRPr kumimoji="1" lang="en-US" altLang="ja-JP" sz="2000" dirty="0" smtClean="0">
              <a:latin typeface="Meiryo UI" panose="020B0604030504040204" pitchFamily="50" charset="-128"/>
              <a:ea typeface="Meiryo UI" panose="020B0604030504040204" pitchFamily="50" charset="-128"/>
            </a:endParaRPr>
          </a:p>
          <a:p>
            <a:r>
              <a:rPr kumimoji="1" lang="ja-JP" altLang="en-US" sz="2000" dirty="0" smtClean="0">
                <a:latin typeface="Meiryo UI" panose="020B0604030504040204" pitchFamily="50" charset="-128"/>
                <a:ea typeface="Meiryo UI" panose="020B0604030504040204" pitchFamily="50" charset="-128"/>
              </a:rPr>
              <a:t>今後、議論を深めていく論点</a:t>
            </a:r>
            <a:r>
              <a:rPr kumimoji="1" lang="en-US" altLang="ja-JP" sz="2000" dirty="0">
                <a:latin typeface="Meiryo UI" panose="020B0604030504040204" pitchFamily="50" charset="-128"/>
                <a:ea typeface="Meiryo UI" panose="020B0604030504040204" pitchFamily="50" charset="-128"/>
              </a:rPr>
              <a:t>						</a:t>
            </a:r>
            <a:r>
              <a:rPr kumimoji="1" lang="ja-JP" altLang="en-US" sz="2000" dirty="0">
                <a:latin typeface="Meiryo UI" panose="020B0604030504040204" pitchFamily="50" charset="-128"/>
                <a:ea typeface="Meiryo UI" panose="020B0604030504040204" pitchFamily="50" charset="-128"/>
              </a:rPr>
              <a:t>・・</a:t>
            </a:r>
            <a:r>
              <a:rPr kumimoji="1" lang="ja-JP" altLang="en-US" sz="2000" dirty="0" smtClean="0">
                <a:latin typeface="Meiryo UI" panose="020B0604030504040204" pitchFamily="50" charset="-128"/>
                <a:ea typeface="Meiryo UI" panose="020B0604030504040204" pitchFamily="50" charset="-128"/>
              </a:rPr>
              <a:t>・</a:t>
            </a:r>
            <a:r>
              <a:rPr kumimoji="1" lang="en-US" altLang="ja-JP" sz="2000" dirty="0">
                <a:latin typeface="Meiryo UI" panose="020B0604030504040204" pitchFamily="50" charset="-128"/>
                <a:ea typeface="Meiryo UI" panose="020B0604030504040204" pitchFamily="50" charset="-128"/>
              </a:rPr>
              <a:t>	</a:t>
            </a:r>
            <a:r>
              <a:rPr kumimoji="1" lang="en-US" altLang="ja-JP" sz="2000" dirty="0" smtClean="0">
                <a:latin typeface="Meiryo UI" panose="020B0604030504040204" pitchFamily="50" charset="-128"/>
                <a:ea typeface="Meiryo UI" panose="020B0604030504040204" pitchFamily="50" charset="-128"/>
              </a:rPr>
              <a:t>	</a:t>
            </a:r>
            <a:r>
              <a:rPr kumimoji="1" lang="ja-JP" altLang="en-US" sz="2000" dirty="0">
                <a:latin typeface="Meiryo UI" panose="020B0604030504040204" pitchFamily="50" charset="-128"/>
                <a:ea typeface="Meiryo UI" panose="020B0604030504040204" pitchFamily="50" charset="-128"/>
              </a:rPr>
              <a:t>３</a:t>
            </a:r>
            <a:endParaRPr kumimoji="1" lang="en-US" altLang="ja-JP" sz="2000" dirty="0" smtClean="0">
              <a:latin typeface="Meiryo UI" panose="020B0604030504040204" pitchFamily="50" charset="-128"/>
              <a:ea typeface="Meiryo UI" panose="020B0604030504040204" pitchFamily="50" charset="-128"/>
            </a:endParaRPr>
          </a:p>
          <a:p>
            <a:endParaRPr kumimoji="1" lang="en-US" altLang="ja-JP" sz="2000" dirty="0" smtClean="0">
              <a:latin typeface="Meiryo UI" panose="020B0604030504040204" pitchFamily="50" charset="-128"/>
              <a:ea typeface="Meiryo UI" panose="020B0604030504040204" pitchFamily="50" charset="-128"/>
            </a:endParaRPr>
          </a:p>
          <a:p>
            <a:r>
              <a:rPr kumimoji="1" lang="ja-JP" altLang="en-US" sz="2000" b="1" dirty="0" smtClean="0">
                <a:latin typeface="Meiryo UI" panose="020B0604030504040204" pitchFamily="50" charset="-128"/>
                <a:ea typeface="Meiryo UI" panose="020B0604030504040204" pitchFamily="50" charset="-128"/>
              </a:rPr>
              <a:t>議題①　重点ゴールについて</a:t>
            </a:r>
            <a:r>
              <a:rPr kumimoji="1" lang="en-US" altLang="ja-JP" sz="2000" dirty="0" smtClean="0">
                <a:latin typeface="Meiryo UI" panose="020B0604030504040204" pitchFamily="50" charset="-128"/>
                <a:ea typeface="Meiryo UI" panose="020B0604030504040204" pitchFamily="50" charset="-128"/>
              </a:rPr>
              <a:t>						</a:t>
            </a:r>
            <a:r>
              <a:rPr kumimoji="1" lang="ja-JP" altLang="en-US" sz="2000" dirty="0" smtClean="0">
                <a:latin typeface="Meiryo UI" panose="020B0604030504040204" pitchFamily="50" charset="-128"/>
                <a:ea typeface="Meiryo UI" panose="020B0604030504040204" pitchFamily="50" charset="-128"/>
              </a:rPr>
              <a:t>・・・</a:t>
            </a:r>
            <a:r>
              <a:rPr kumimoji="1" lang="en-US" altLang="ja-JP" sz="2000" dirty="0" smtClean="0">
                <a:latin typeface="Meiryo UI" panose="020B0604030504040204" pitchFamily="50" charset="-128"/>
                <a:ea typeface="Meiryo UI" panose="020B0604030504040204" pitchFamily="50" charset="-128"/>
              </a:rPr>
              <a:t>		</a:t>
            </a:r>
            <a:r>
              <a:rPr kumimoji="1" lang="ja-JP" altLang="en-US" sz="2000" dirty="0" smtClean="0">
                <a:latin typeface="Meiryo UI" panose="020B0604030504040204" pitchFamily="50" charset="-128"/>
                <a:ea typeface="Meiryo UI" panose="020B0604030504040204" pitchFamily="50" charset="-128"/>
              </a:rPr>
              <a:t>４　</a:t>
            </a:r>
            <a:endParaRPr kumimoji="1" lang="en-US" altLang="ja-JP" sz="2000" dirty="0">
              <a:latin typeface="Meiryo UI" panose="020B0604030504040204" pitchFamily="50" charset="-128"/>
              <a:ea typeface="Meiryo UI" panose="020B0604030504040204" pitchFamily="50" charset="-128"/>
            </a:endParaRPr>
          </a:p>
          <a:p>
            <a:r>
              <a:rPr kumimoji="1" lang="ja-JP" altLang="en-US" sz="2000" dirty="0" smtClean="0">
                <a:latin typeface="Meiryo UI" panose="020B0604030504040204" pitchFamily="50" charset="-128"/>
                <a:ea typeface="Meiryo UI" panose="020B0604030504040204" pitchFamily="50" charset="-128"/>
              </a:rPr>
              <a:t>　重点</a:t>
            </a:r>
            <a:r>
              <a:rPr kumimoji="1" lang="ja-JP" altLang="en-US" sz="2000" dirty="0">
                <a:latin typeface="Meiryo UI" panose="020B0604030504040204" pitchFamily="50" charset="-128"/>
                <a:ea typeface="Meiryo UI" panose="020B0604030504040204" pitchFamily="50" charset="-128"/>
              </a:rPr>
              <a:t>ゴールの考え方（全体イメージ）　</a:t>
            </a:r>
            <a:r>
              <a:rPr kumimoji="1" lang="en-US" altLang="ja-JP" sz="2000" dirty="0">
                <a:latin typeface="Meiryo UI" panose="020B0604030504040204" pitchFamily="50" charset="-128"/>
                <a:ea typeface="Meiryo UI" panose="020B0604030504040204" pitchFamily="50" charset="-128"/>
              </a:rPr>
              <a:t>		</a:t>
            </a:r>
            <a:r>
              <a:rPr kumimoji="1" lang="en-US" altLang="ja-JP" sz="2000" dirty="0" smtClean="0">
                <a:latin typeface="Meiryo UI" panose="020B0604030504040204" pitchFamily="50" charset="-128"/>
                <a:ea typeface="Meiryo UI" panose="020B0604030504040204" pitchFamily="50" charset="-128"/>
              </a:rPr>
              <a:t>	</a:t>
            </a:r>
            <a:r>
              <a:rPr kumimoji="1" lang="ja-JP" altLang="en-US" sz="2000" dirty="0" smtClean="0">
                <a:latin typeface="Meiryo UI" panose="020B0604030504040204" pitchFamily="50" charset="-128"/>
                <a:ea typeface="Meiryo UI" panose="020B0604030504040204" pitchFamily="50" charset="-128"/>
              </a:rPr>
              <a:t>・</a:t>
            </a:r>
            <a:r>
              <a:rPr kumimoji="1" lang="ja-JP" altLang="en-US" sz="2000" dirty="0">
                <a:latin typeface="Meiryo UI" panose="020B0604030504040204" pitchFamily="50" charset="-128"/>
                <a:ea typeface="Meiryo UI" panose="020B0604030504040204" pitchFamily="50" charset="-128"/>
              </a:rPr>
              <a:t>・</a:t>
            </a:r>
            <a:r>
              <a:rPr kumimoji="1" lang="ja-JP" altLang="en-US" sz="2000" dirty="0" smtClean="0">
                <a:latin typeface="Meiryo UI" panose="020B0604030504040204" pitchFamily="50" charset="-128"/>
                <a:ea typeface="Meiryo UI" panose="020B0604030504040204" pitchFamily="50" charset="-128"/>
              </a:rPr>
              <a:t>・</a:t>
            </a:r>
            <a:r>
              <a:rPr kumimoji="1" lang="en-US" altLang="ja-JP" sz="2000" dirty="0">
                <a:latin typeface="Meiryo UI" panose="020B0604030504040204" pitchFamily="50" charset="-128"/>
                <a:ea typeface="Meiryo UI" panose="020B0604030504040204" pitchFamily="50" charset="-128"/>
              </a:rPr>
              <a:t>	</a:t>
            </a:r>
            <a:r>
              <a:rPr kumimoji="1" lang="en-US" altLang="ja-JP" sz="2000" dirty="0" smtClean="0">
                <a:latin typeface="Meiryo UI" panose="020B0604030504040204" pitchFamily="50" charset="-128"/>
                <a:ea typeface="Meiryo UI" panose="020B0604030504040204" pitchFamily="50" charset="-128"/>
              </a:rPr>
              <a:t>	</a:t>
            </a:r>
            <a:r>
              <a:rPr kumimoji="1" lang="ja-JP" altLang="en-US" sz="2000" dirty="0" smtClean="0">
                <a:latin typeface="Meiryo UI" panose="020B0604030504040204" pitchFamily="50" charset="-128"/>
                <a:ea typeface="Meiryo UI" panose="020B0604030504040204" pitchFamily="50" charset="-128"/>
              </a:rPr>
              <a:t>５</a:t>
            </a:r>
            <a:endParaRPr kumimoji="1" lang="en-US" altLang="ja-JP" sz="2000" dirty="0" smtClean="0">
              <a:latin typeface="Meiryo UI" panose="020B0604030504040204" pitchFamily="50" charset="-128"/>
              <a:ea typeface="Meiryo UI" panose="020B0604030504040204" pitchFamily="50" charset="-128"/>
            </a:endParaRPr>
          </a:p>
          <a:p>
            <a:r>
              <a:rPr kumimoji="1" lang="ja-JP" altLang="en-US" sz="2000" dirty="0" smtClean="0">
                <a:latin typeface="Meiryo UI" panose="020B0604030504040204" pitchFamily="50" charset="-128"/>
                <a:ea typeface="Meiryo UI" panose="020B0604030504040204" pitchFamily="50" charset="-128"/>
              </a:rPr>
              <a:t>　</a:t>
            </a:r>
            <a:r>
              <a:rPr kumimoji="1" lang="en-US" altLang="ja-JP" sz="2000" dirty="0" smtClean="0">
                <a:latin typeface="Meiryo UI" panose="020B0604030504040204" pitchFamily="50" charset="-128"/>
                <a:ea typeface="Meiryo UI" panose="020B0604030504040204" pitchFamily="50" charset="-128"/>
              </a:rPr>
              <a:t>Ⅰ</a:t>
            </a:r>
            <a:r>
              <a:rPr kumimoji="1" lang="ja-JP" altLang="en-US" sz="2000" dirty="0" err="1">
                <a:latin typeface="Meiryo UI" panose="020B0604030504040204" pitchFamily="50" charset="-128"/>
                <a:ea typeface="Meiryo UI" panose="020B0604030504040204" pitchFamily="50" charset="-128"/>
              </a:rPr>
              <a:t>．</a:t>
            </a:r>
            <a:r>
              <a:rPr kumimoji="1" lang="en-US" altLang="ja-JP" sz="2000" dirty="0">
                <a:latin typeface="Meiryo UI" panose="020B0604030504040204" pitchFamily="50" charset="-128"/>
                <a:ea typeface="Meiryo UI" panose="020B0604030504040204" pitchFamily="50" charset="-128"/>
              </a:rPr>
              <a:t>SDGs17</a:t>
            </a:r>
            <a:r>
              <a:rPr kumimoji="1" lang="ja-JP" altLang="en-US" sz="2000" dirty="0">
                <a:latin typeface="Meiryo UI" panose="020B0604030504040204" pitchFamily="50" charset="-128"/>
                <a:ea typeface="Meiryo UI" panose="020B0604030504040204" pitchFamily="50" charset="-128"/>
              </a:rPr>
              <a:t>ゴールの到達点</a:t>
            </a:r>
            <a:r>
              <a:rPr kumimoji="1" lang="en-US" altLang="ja-JP" sz="2000" dirty="0" smtClean="0">
                <a:latin typeface="Meiryo UI" panose="020B0604030504040204" pitchFamily="50" charset="-128"/>
                <a:ea typeface="Meiryo UI" panose="020B0604030504040204" pitchFamily="50" charset="-128"/>
              </a:rPr>
              <a:t>					</a:t>
            </a:r>
            <a:r>
              <a:rPr kumimoji="1" lang="ja-JP" altLang="en-US" sz="2000" dirty="0" smtClean="0">
                <a:latin typeface="Meiryo UI" panose="020B0604030504040204" pitchFamily="50" charset="-128"/>
                <a:ea typeface="Meiryo UI" panose="020B0604030504040204" pitchFamily="50" charset="-128"/>
              </a:rPr>
              <a:t>・・・</a:t>
            </a:r>
            <a:r>
              <a:rPr kumimoji="1" lang="en-US" altLang="ja-JP" sz="2000" dirty="0">
                <a:latin typeface="Meiryo UI" panose="020B0604030504040204" pitchFamily="50" charset="-128"/>
                <a:ea typeface="Meiryo UI" panose="020B0604030504040204" pitchFamily="50" charset="-128"/>
              </a:rPr>
              <a:t>	</a:t>
            </a:r>
            <a:r>
              <a:rPr kumimoji="1" lang="en-US" altLang="ja-JP" sz="2000" dirty="0" smtClean="0">
                <a:latin typeface="Meiryo UI" panose="020B0604030504040204" pitchFamily="50" charset="-128"/>
                <a:ea typeface="Meiryo UI" panose="020B0604030504040204" pitchFamily="50" charset="-128"/>
              </a:rPr>
              <a:t>	</a:t>
            </a:r>
            <a:r>
              <a:rPr kumimoji="1" lang="ja-JP" altLang="en-US" sz="2000" dirty="0" smtClean="0">
                <a:latin typeface="Meiryo UI" panose="020B0604030504040204" pitchFamily="50" charset="-128"/>
                <a:ea typeface="Meiryo UI" panose="020B0604030504040204" pitchFamily="50" charset="-128"/>
              </a:rPr>
              <a:t>６　</a:t>
            </a:r>
            <a:endParaRPr kumimoji="1" lang="en-US" altLang="ja-JP" sz="2000" dirty="0" smtClean="0">
              <a:latin typeface="Meiryo UI" panose="020B0604030504040204" pitchFamily="50" charset="-128"/>
              <a:ea typeface="Meiryo UI" panose="020B0604030504040204" pitchFamily="50" charset="-128"/>
            </a:endParaRPr>
          </a:p>
          <a:p>
            <a:r>
              <a:rPr kumimoji="1" lang="ja-JP" altLang="en-US" sz="2000" dirty="0" smtClean="0">
                <a:latin typeface="Meiryo UI" panose="020B0604030504040204" pitchFamily="50" charset="-128"/>
                <a:ea typeface="Meiryo UI" panose="020B0604030504040204" pitchFamily="50" charset="-128"/>
              </a:rPr>
              <a:t>　</a:t>
            </a:r>
            <a:r>
              <a:rPr kumimoji="1" lang="en-US" altLang="ja-JP" sz="2000" dirty="0" smtClean="0">
                <a:latin typeface="Meiryo UI" panose="020B0604030504040204" pitchFamily="50" charset="-128"/>
                <a:ea typeface="Meiryo UI" panose="020B0604030504040204" pitchFamily="50" charset="-128"/>
              </a:rPr>
              <a:t>Ⅱ</a:t>
            </a:r>
            <a:r>
              <a:rPr kumimoji="1" lang="ja-JP" altLang="en-US" sz="2000" dirty="0" err="1">
                <a:latin typeface="Meiryo UI" panose="020B0604030504040204" pitchFamily="50" charset="-128"/>
                <a:ea typeface="Meiryo UI" panose="020B0604030504040204" pitchFamily="50" charset="-128"/>
              </a:rPr>
              <a:t>．</a:t>
            </a:r>
            <a:r>
              <a:rPr kumimoji="1" lang="ja-JP" altLang="en-US" sz="2000" dirty="0">
                <a:latin typeface="Meiryo UI" panose="020B0604030504040204" pitchFamily="50" charset="-128"/>
                <a:ea typeface="Meiryo UI" panose="020B0604030504040204" pitchFamily="50" charset="-128"/>
              </a:rPr>
              <a:t>府の施策との整合性</a:t>
            </a:r>
            <a:r>
              <a:rPr kumimoji="1" lang="en-US" altLang="ja-JP" sz="2000" dirty="0">
                <a:latin typeface="Meiryo UI" panose="020B0604030504040204" pitchFamily="50" charset="-128"/>
                <a:ea typeface="Meiryo UI" panose="020B0604030504040204" pitchFamily="50" charset="-128"/>
              </a:rPr>
              <a:t>	</a:t>
            </a:r>
            <a:r>
              <a:rPr kumimoji="1" lang="en-US" altLang="ja-JP" sz="2000" dirty="0" smtClean="0">
                <a:latin typeface="Meiryo UI" panose="020B0604030504040204" pitchFamily="50" charset="-128"/>
                <a:ea typeface="Meiryo UI" panose="020B0604030504040204" pitchFamily="50" charset="-128"/>
              </a:rPr>
              <a:t>					</a:t>
            </a:r>
            <a:r>
              <a:rPr kumimoji="1" lang="ja-JP" altLang="en-US" sz="2000" dirty="0" smtClean="0">
                <a:latin typeface="Meiryo UI" panose="020B0604030504040204" pitchFamily="50" charset="-128"/>
                <a:ea typeface="Meiryo UI" panose="020B0604030504040204" pitchFamily="50" charset="-128"/>
              </a:rPr>
              <a:t>・・・</a:t>
            </a:r>
            <a:r>
              <a:rPr kumimoji="1" lang="en-US" altLang="ja-JP" sz="2000" dirty="0">
                <a:latin typeface="Meiryo UI" panose="020B0604030504040204" pitchFamily="50" charset="-128"/>
                <a:ea typeface="Meiryo UI" panose="020B0604030504040204" pitchFamily="50" charset="-128"/>
              </a:rPr>
              <a:t>	</a:t>
            </a:r>
            <a:r>
              <a:rPr kumimoji="1" lang="en-US" altLang="ja-JP" sz="2000" dirty="0" smtClean="0">
                <a:latin typeface="Meiryo UI" panose="020B0604030504040204" pitchFamily="50" charset="-128"/>
                <a:ea typeface="Meiryo UI" panose="020B0604030504040204" pitchFamily="50" charset="-128"/>
              </a:rPr>
              <a:t>	12</a:t>
            </a:r>
          </a:p>
          <a:p>
            <a:r>
              <a:rPr kumimoji="1" lang="ja-JP" altLang="en-US" sz="2000" dirty="0" smtClean="0">
                <a:latin typeface="Meiryo UI" panose="020B0604030504040204" pitchFamily="50" charset="-128"/>
                <a:ea typeface="Meiryo UI" panose="020B0604030504040204" pitchFamily="50" charset="-128"/>
              </a:rPr>
              <a:t>　</a:t>
            </a:r>
            <a:r>
              <a:rPr kumimoji="1" lang="en-US" altLang="ja-JP" sz="2000" dirty="0" smtClean="0">
                <a:latin typeface="Meiryo UI" panose="020B0604030504040204" pitchFamily="50" charset="-128"/>
                <a:ea typeface="Meiryo UI" panose="020B0604030504040204" pitchFamily="50" charset="-128"/>
              </a:rPr>
              <a:t>Ⅲ</a:t>
            </a:r>
            <a:r>
              <a:rPr kumimoji="1" lang="ja-JP" altLang="en-US" sz="2000" dirty="0" err="1">
                <a:latin typeface="Meiryo UI" panose="020B0604030504040204" pitchFamily="50" charset="-128"/>
                <a:ea typeface="Meiryo UI" panose="020B0604030504040204" pitchFamily="50" charset="-128"/>
              </a:rPr>
              <a:t>．</a:t>
            </a:r>
            <a:r>
              <a:rPr kumimoji="1" lang="ja-JP" altLang="en-US" sz="2000" dirty="0">
                <a:latin typeface="Meiryo UI" panose="020B0604030504040204" pitchFamily="50" charset="-128"/>
                <a:ea typeface="Meiryo UI" panose="020B0604030504040204" pitchFamily="50" charset="-128"/>
              </a:rPr>
              <a:t>大阪のポテンシャル</a:t>
            </a:r>
            <a:r>
              <a:rPr kumimoji="1" lang="en-US" altLang="ja-JP" sz="2000" dirty="0" smtClean="0">
                <a:latin typeface="Meiryo UI" panose="020B0604030504040204" pitchFamily="50" charset="-128"/>
                <a:ea typeface="Meiryo UI" panose="020B0604030504040204" pitchFamily="50" charset="-128"/>
              </a:rPr>
              <a:t>							</a:t>
            </a:r>
            <a:r>
              <a:rPr kumimoji="1" lang="ja-JP" altLang="en-US" sz="2000" dirty="0" smtClean="0">
                <a:latin typeface="Meiryo UI" panose="020B0604030504040204" pitchFamily="50" charset="-128"/>
                <a:ea typeface="Meiryo UI" panose="020B0604030504040204" pitchFamily="50" charset="-128"/>
              </a:rPr>
              <a:t>・・・</a:t>
            </a:r>
            <a:r>
              <a:rPr kumimoji="1" lang="en-US" altLang="ja-JP" sz="2000" dirty="0" smtClean="0">
                <a:latin typeface="Meiryo UI" panose="020B0604030504040204" pitchFamily="50" charset="-128"/>
                <a:ea typeface="Meiryo UI" panose="020B0604030504040204" pitchFamily="50" charset="-128"/>
              </a:rPr>
              <a:t>		20</a:t>
            </a:r>
          </a:p>
          <a:p>
            <a:r>
              <a:rPr kumimoji="1" lang="ja-JP" altLang="en-US" sz="2000" dirty="0" smtClean="0">
                <a:latin typeface="Meiryo UI" panose="020B0604030504040204" pitchFamily="50" charset="-128"/>
                <a:ea typeface="Meiryo UI" panose="020B0604030504040204" pitchFamily="50" charset="-128"/>
              </a:rPr>
              <a:t>　</a:t>
            </a:r>
            <a:r>
              <a:rPr kumimoji="1" lang="en-US" altLang="ja-JP" sz="2000" dirty="0" smtClean="0">
                <a:latin typeface="Meiryo UI" panose="020B0604030504040204" pitchFamily="50" charset="-128"/>
                <a:ea typeface="Meiryo UI" panose="020B0604030504040204" pitchFamily="50" charset="-128"/>
              </a:rPr>
              <a:t>Ⅳ</a:t>
            </a:r>
            <a:r>
              <a:rPr kumimoji="1" lang="ja-JP" altLang="en-US" sz="2000" dirty="0" err="1" smtClean="0">
                <a:latin typeface="Meiryo UI" panose="020B0604030504040204" pitchFamily="50" charset="-128"/>
                <a:ea typeface="Meiryo UI" panose="020B0604030504040204" pitchFamily="50" charset="-128"/>
              </a:rPr>
              <a:t>．</a:t>
            </a:r>
            <a:r>
              <a:rPr kumimoji="1" lang="ja-JP" altLang="en-US" sz="2000" dirty="0" smtClean="0">
                <a:latin typeface="Meiryo UI" panose="020B0604030504040204" pitchFamily="50" charset="-128"/>
                <a:ea typeface="Meiryo UI" panose="020B0604030504040204" pitchFamily="50" charset="-128"/>
              </a:rPr>
              <a:t>世界各国の主な動向</a:t>
            </a:r>
            <a:r>
              <a:rPr kumimoji="1" lang="en-US" altLang="ja-JP" sz="2000" dirty="0">
                <a:latin typeface="Meiryo UI" panose="020B0604030504040204" pitchFamily="50" charset="-128"/>
                <a:ea typeface="Meiryo UI" panose="020B0604030504040204" pitchFamily="50" charset="-128"/>
              </a:rPr>
              <a:t>	</a:t>
            </a:r>
            <a:r>
              <a:rPr kumimoji="1" lang="en-US" altLang="ja-JP" sz="2000" dirty="0" smtClean="0">
                <a:latin typeface="Meiryo UI" panose="020B0604030504040204" pitchFamily="50" charset="-128"/>
                <a:ea typeface="Meiryo UI" panose="020B0604030504040204" pitchFamily="50" charset="-128"/>
              </a:rPr>
              <a:t>					</a:t>
            </a:r>
            <a:r>
              <a:rPr kumimoji="1" lang="ja-JP" altLang="en-US" sz="2000" dirty="0" smtClean="0">
                <a:latin typeface="Meiryo UI" panose="020B0604030504040204" pitchFamily="50" charset="-128"/>
                <a:ea typeface="Meiryo UI" panose="020B0604030504040204" pitchFamily="50" charset="-128"/>
              </a:rPr>
              <a:t>・・・</a:t>
            </a:r>
            <a:r>
              <a:rPr kumimoji="1" lang="en-US" altLang="ja-JP" sz="2000" dirty="0" smtClean="0">
                <a:latin typeface="Meiryo UI" panose="020B0604030504040204" pitchFamily="50" charset="-128"/>
                <a:ea typeface="Meiryo UI" panose="020B0604030504040204" pitchFamily="50" charset="-128"/>
              </a:rPr>
              <a:t>		24</a:t>
            </a:r>
          </a:p>
          <a:p>
            <a:r>
              <a:rPr kumimoji="1" lang="ja-JP" altLang="en-US" sz="2000" dirty="0" smtClean="0">
                <a:latin typeface="Meiryo UI" panose="020B0604030504040204" pitchFamily="50" charset="-128"/>
                <a:ea typeface="Meiryo UI" panose="020B0604030504040204" pitchFamily="50" charset="-128"/>
              </a:rPr>
              <a:t>　</a:t>
            </a:r>
            <a:r>
              <a:rPr kumimoji="1" lang="en-US" altLang="ja-JP" sz="2000" dirty="0" smtClean="0">
                <a:latin typeface="Meiryo UI" panose="020B0604030504040204" pitchFamily="50" charset="-128"/>
                <a:ea typeface="Meiryo UI" panose="020B0604030504040204" pitchFamily="50" charset="-128"/>
              </a:rPr>
              <a:t>Ⅴ</a:t>
            </a:r>
            <a:r>
              <a:rPr kumimoji="1" lang="ja-JP" altLang="en-US" sz="2000" dirty="0" err="1" smtClean="0">
                <a:latin typeface="Meiryo UI" panose="020B0604030504040204" pitchFamily="50" charset="-128"/>
                <a:ea typeface="Meiryo UI" panose="020B0604030504040204" pitchFamily="50" charset="-128"/>
              </a:rPr>
              <a:t>．</a:t>
            </a:r>
            <a:r>
              <a:rPr kumimoji="1" lang="ja-JP" altLang="en-US" sz="2000" dirty="0" smtClean="0">
                <a:latin typeface="Meiryo UI" panose="020B0604030504040204" pitchFamily="50" charset="-128"/>
                <a:ea typeface="Meiryo UI" panose="020B0604030504040204" pitchFamily="50" charset="-128"/>
              </a:rPr>
              <a:t>府民</a:t>
            </a:r>
            <a:r>
              <a:rPr kumimoji="1" lang="ja-JP" altLang="en-US" sz="2000" dirty="0">
                <a:latin typeface="Meiryo UI" panose="020B0604030504040204" pitchFamily="50" charset="-128"/>
                <a:ea typeface="Meiryo UI" panose="020B0604030504040204" pitchFamily="50" charset="-128"/>
              </a:rPr>
              <a:t>、若者、企業の</a:t>
            </a:r>
            <a:r>
              <a:rPr kumimoji="1" lang="ja-JP" altLang="en-US" sz="2000" dirty="0" smtClean="0">
                <a:latin typeface="Meiryo UI" panose="020B0604030504040204" pitchFamily="50" charset="-128"/>
                <a:ea typeface="Meiryo UI" panose="020B0604030504040204" pitchFamily="50" charset="-128"/>
              </a:rPr>
              <a:t>声</a:t>
            </a:r>
            <a:r>
              <a:rPr kumimoji="1" lang="en-US" altLang="ja-JP" sz="2000" dirty="0" smtClean="0">
                <a:latin typeface="Meiryo UI" panose="020B0604030504040204" pitchFamily="50" charset="-128"/>
                <a:ea typeface="Meiryo UI" panose="020B0604030504040204" pitchFamily="50" charset="-128"/>
              </a:rPr>
              <a:t>						</a:t>
            </a:r>
            <a:r>
              <a:rPr kumimoji="1" lang="ja-JP" altLang="en-US" sz="2000" dirty="0" smtClean="0">
                <a:latin typeface="Meiryo UI" panose="020B0604030504040204" pitchFamily="50" charset="-128"/>
                <a:ea typeface="Meiryo UI" panose="020B0604030504040204" pitchFamily="50" charset="-128"/>
              </a:rPr>
              <a:t>・・・</a:t>
            </a:r>
            <a:r>
              <a:rPr kumimoji="1" lang="en-US" altLang="ja-JP" sz="2000" dirty="0" smtClean="0">
                <a:latin typeface="Meiryo UI" panose="020B0604030504040204" pitchFamily="50" charset="-128"/>
                <a:ea typeface="Meiryo UI" panose="020B0604030504040204" pitchFamily="50" charset="-128"/>
              </a:rPr>
              <a:t>		26</a:t>
            </a:r>
          </a:p>
          <a:p>
            <a:r>
              <a:rPr kumimoji="1" lang="ja-JP" altLang="en-US" sz="2000" dirty="0" smtClean="0">
                <a:latin typeface="Meiryo UI" panose="020B0604030504040204" pitchFamily="50" charset="-128"/>
                <a:ea typeface="Meiryo UI" panose="020B0604030504040204" pitchFamily="50" charset="-128"/>
              </a:rPr>
              <a:t>　重点</a:t>
            </a:r>
            <a:r>
              <a:rPr kumimoji="1" lang="ja-JP" altLang="en-US" sz="2000" dirty="0">
                <a:latin typeface="Meiryo UI" panose="020B0604030504040204" pitchFamily="50" charset="-128"/>
                <a:ea typeface="Meiryo UI" panose="020B0604030504040204" pitchFamily="50" charset="-128"/>
              </a:rPr>
              <a:t>ゴール案（たたき台</a:t>
            </a:r>
            <a:r>
              <a:rPr kumimoji="1" lang="ja-JP" altLang="en-US" sz="2000" dirty="0" smtClean="0">
                <a:latin typeface="Meiryo UI" panose="020B0604030504040204" pitchFamily="50" charset="-128"/>
                <a:ea typeface="Meiryo UI" panose="020B0604030504040204" pitchFamily="50" charset="-128"/>
              </a:rPr>
              <a:t>）</a:t>
            </a:r>
            <a:r>
              <a:rPr kumimoji="1" lang="en-US" altLang="ja-JP" sz="2000" dirty="0" smtClean="0">
                <a:latin typeface="Meiryo UI" panose="020B0604030504040204" pitchFamily="50" charset="-128"/>
                <a:ea typeface="Meiryo UI" panose="020B0604030504040204" pitchFamily="50" charset="-128"/>
              </a:rPr>
              <a:t>						</a:t>
            </a:r>
            <a:r>
              <a:rPr kumimoji="1" lang="ja-JP" altLang="en-US" sz="2000" dirty="0" smtClean="0">
                <a:latin typeface="Meiryo UI" panose="020B0604030504040204" pitchFamily="50" charset="-128"/>
                <a:ea typeface="Meiryo UI" panose="020B0604030504040204" pitchFamily="50" charset="-128"/>
              </a:rPr>
              <a:t>・・・</a:t>
            </a:r>
            <a:r>
              <a:rPr kumimoji="1" lang="en-US" altLang="ja-JP" sz="2000" dirty="0" smtClean="0">
                <a:latin typeface="Meiryo UI" panose="020B0604030504040204" pitchFamily="50" charset="-128"/>
                <a:ea typeface="Meiryo UI" panose="020B0604030504040204" pitchFamily="50" charset="-128"/>
              </a:rPr>
              <a:t>		34</a:t>
            </a:r>
          </a:p>
          <a:p>
            <a:endParaRPr kumimoji="1" lang="en-US" altLang="ja-JP" sz="2000" dirty="0" smtClean="0">
              <a:latin typeface="Meiryo UI" panose="020B0604030504040204" pitchFamily="50" charset="-128"/>
              <a:ea typeface="Meiryo UI" panose="020B0604030504040204" pitchFamily="50" charset="-128"/>
            </a:endParaRPr>
          </a:p>
          <a:p>
            <a:r>
              <a:rPr kumimoji="1" lang="ja-JP" altLang="en-US" sz="2000" b="1" dirty="0" smtClean="0">
                <a:latin typeface="Meiryo UI" panose="020B0604030504040204" pitchFamily="50" charset="-128"/>
                <a:ea typeface="Meiryo UI" panose="020B0604030504040204" pitchFamily="50" charset="-128"/>
              </a:rPr>
              <a:t>議題②　優先課題について</a:t>
            </a:r>
            <a:r>
              <a:rPr kumimoji="1" lang="en-US" altLang="ja-JP" sz="2000" b="1" dirty="0" smtClean="0">
                <a:latin typeface="Meiryo UI" panose="020B0604030504040204" pitchFamily="50" charset="-128"/>
                <a:ea typeface="Meiryo UI" panose="020B0604030504040204" pitchFamily="50" charset="-128"/>
              </a:rPr>
              <a:t>						</a:t>
            </a:r>
            <a:r>
              <a:rPr kumimoji="1" lang="ja-JP" altLang="en-US" sz="2000" dirty="0" smtClean="0">
                <a:latin typeface="Meiryo UI" panose="020B0604030504040204" pitchFamily="50" charset="-128"/>
                <a:ea typeface="Meiryo UI" panose="020B0604030504040204" pitchFamily="50" charset="-128"/>
              </a:rPr>
              <a:t>・・・　</a:t>
            </a:r>
            <a:r>
              <a:rPr kumimoji="1" lang="en-US" altLang="ja-JP" sz="2000" dirty="0" smtClean="0">
                <a:latin typeface="Meiryo UI" panose="020B0604030504040204" pitchFamily="50" charset="-128"/>
                <a:ea typeface="Meiryo UI" panose="020B0604030504040204" pitchFamily="50" charset="-128"/>
              </a:rPr>
              <a:t>	36</a:t>
            </a:r>
          </a:p>
          <a:p>
            <a:r>
              <a:rPr kumimoji="1" lang="ja-JP" altLang="en-US" sz="2000" dirty="0" smtClean="0">
                <a:latin typeface="Meiryo UI" panose="020B0604030504040204" pitchFamily="50" charset="-128"/>
                <a:ea typeface="Meiryo UI" panose="020B0604030504040204" pitchFamily="50" charset="-128"/>
              </a:rPr>
              <a:t>　優先</a:t>
            </a:r>
            <a:r>
              <a:rPr kumimoji="1" lang="ja-JP" altLang="en-US" sz="2000" dirty="0">
                <a:latin typeface="Meiryo UI" panose="020B0604030504040204" pitchFamily="50" charset="-128"/>
                <a:ea typeface="Meiryo UI" panose="020B0604030504040204" pitchFamily="50" charset="-128"/>
              </a:rPr>
              <a:t>課題に</a:t>
            </a:r>
            <a:r>
              <a:rPr kumimoji="1" lang="ja-JP" altLang="en-US" sz="2000" dirty="0" smtClean="0">
                <a:latin typeface="Meiryo UI" panose="020B0604030504040204" pitchFamily="50" charset="-128"/>
                <a:ea typeface="Meiryo UI" panose="020B0604030504040204" pitchFamily="50" charset="-128"/>
              </a:rPr>
              <a:t>ついて（イメージ）</a:t>
            </a:r>
            <a:r>
              <a:rPr kumimoji="1" lang="en-US" altLang="ja-JP" sz="2000" dirty="0" smtClean="0">
                <a:latin typeface="Meiryo UI" panose="020B0604030504040204" pitchFamily="50" charset="-128"/>
                <a:ea typeface="Meiryo UI" panose="020B0604030504040204" pitchFamily="50" charset="-128"/>
              </a:rPr>
              <a:t>					</a:t>
            </a:r>
            <a:r>
              <a:rPr kumimoji="1" lang="ja-JP" altLang="en-US" sz="2000" dirty="0" smtClean="0">
                <a:latin typeface="Meiryo UI" panose="020B0604030504040204" pitchFamily="50" charset="-128"/>
                <a:ea typeface="Meiryo UI" panose="020B0604030504040204" pitchFamily="50" charset="-128"/>
              </a:rPr>
              <a:t>・・・</a:t>
            </a:r>
            <a:r>
              <a:rPr kumimoji="1" lang="ja-JP" altLang="en-US" sz="2000" dirty="0">
                <a:latin typeface="Meiryo UI" panose="020B0604030504040204" pitchFamily="50" charset="-128"/>
                <a:ea typeface="Meiryo UI" panose="020B0604030504040204" pitchFamily="50" charset="-128"/>
              </a:rPr>
              <a:t>　</a:t>
            </a:r>
            <a:r>
              <a:rPr kumimoji="1" lang="en-US" altLang="ja-JP" sz="2000" dirty="0" smtClean="0">
                <a:latin typeface="Meiryo UI" panose="020B0604030504040204" pitchFamily="50" charset="-128"/>
                <a:ea typeface="Meiryo UI" panose="020B0604030504040204" pitchFamily="50" charset="-128"/>
              </a:rPr>
              <a:t>	38</a:t>
            </a:r>
          </a:p>
          <a:p>
            <a:endParaRPr kumimoji="1" lang="ja-JP" altLang="en-US" sz="2000" dirty="0">
              <a:latin typeface="Meiryo UI" panose="020B0604030504040204" pitchFamily="50" charset="-128"/>
              <a:ea typeface="Meiryo UI" panose="020B0604030504040204" pitchFamily="50" charset="-128"/>
            </a:endParaRPr>
          </a:p>
          <a:p>
            <a:r>
              <a:rPr kumimoji="1" lang="ja-JP" altLang="en-US" sz="2000" b="1" dirty="0" smtClean="0">
                <a:latin typeface="Meiryo UI" panose="020B0604030504040204" pitchFamily="50" charset="-128"/>
                <a:ea typeface="Meiryo UI" panose="020B0604030504040204" pitchFamily="50" charset="-128"/>
              </a:rPr>
              <a:t>議題③　「未来像」のイメージについて</a:t>
            </a:r>
            <a:r>
              <a:rPr kumimoji="1" lang="en-US" altLang="ja-JP" sz="2000" b="1" dirty="0" smtClean="0">
                <a:latin typeface="Meiryo UI" panose="020B0604030504040204" pitchFamily="50" charset="-128"/>
                <a:ea typeface="Meiryo UI" panose="020B0604030504040204" pitchFamily="50" charset="-128"/>
              </a:rPr>
              <a:t>				</a:t>
            </a:r>
            <a:r>
              <a:rPr kumimoji="1" lang="ja-JP" altLang="en-US" sz="2000" dirty="0" smtClean="0">
                <a:latin typeface="Meiryo UI" panose="020B0604030504040204" pitchFamily="50" charset="-128"/>
                <a:ea typeface="Meiryo UI" panose="020B0604030504040204" pitchFamily="50" charset="-128"/>
              </a:rPr>
              <a:t>・・・</a:t>
            </a:r>
            <a:r>
              <a:rPr kumimoji="1" lang="en-US" altLang="ja-JP" sz="2000" dirty="0" smtClean="0">
                <a:latin typeface="Meiryo UI" panose="020B0604030504040204" pitchFamily="50" charset="-128"/>
                <a:ea typeface="Meiryo UI" panose="020B0604030504040204" pitchFamily="50" charset="-128"/>
              </a:rPr>
              <a:t>		42</a:t>
            </a:r>
          </a:p>
          <a:p>
            <a:r>
              <a:rPr kumimoji="1" lang="ja-JP" altLang="en-US" sz="2000" dirty="0" smtClean="0">
                <a:latin typeface="Meiryo UI" panose="020B0604030504040204" pitchFamily="50" charset="-128"/>
                <a:ea typeface="Meiryo UI" panose="020B0604030504040204" pitchFamily="50" charset="-128"/>
              </a:rPr>
              <a:t>　未来像</a:t>
            </a:r>
            <a:r>
              <a:rPr kumimoji="1" lang="ja-JP" altLang="en-US" sz="2000" dirty="0">
                <a:latin typeface="Meiryo UI" panose="020B0604030504040204" pitchFamily="50" charset="-128"/>
                <a:ea typeface="Meiryo UI" panose="020B0604030504040204" pitchFamily="50" charset="-128"/>
              </a:rPr>
              <a:t>（めざす姿）について　（イメージ</a:t>
            </a:r>
            <a:r>
              <a:rPr kumimoji="1" lang="ja-JP" altLang="en-US" sz="2000" dirty="0" smtClean="0">
                <a:latin typeface="Meiryo UI" panose="020B0604030504040204" pitchFamily="50" charset="-128"/>
                <a:ea typeface="Meiryo UI" panose="020B0604030504040204" pitchFamily="50" charset="-128"/>
              </a:rPr>
              <a:t>）</a:t>
            </a:r>
            <a:r>
              <a:rPr kumimoji="1" lang="en-US" altLang="ja-JP" sz="2000" dirty="0" smtClean="0">
                <a:latin typeface="Meiryo UI" panose="020B0604030504040204" pitchFamily="50" charset="-128"/>
                <a:ea typeface="Meiryo UI" panose="020B0604030504040204" pitchFamily="50" charset="-128"/>
              </a:rPr>
              <a:t>		</a:t>
            </a:r>
            <a:r>
              <a:rPr kumimoji="1" lang="ja-JP" altLang="en-US" sz="2000" dirty="0" smtClean="0">
                <a:latin typeface="Meiryo UI" panose="020B0604030504040204" pitchFamily="50" charset="-128"/>
                <a:ea typeface="Meiryo UI" panose="020B0604030504040204" pitchFamily="50" charset="-128"/>
              </a:rPr>
              <a:t>・・・</a:t>
            </a:r>
            <a:r>
              <a:rPr kumimoji="1" lang="en-US" altLang="ja-JP" sz="2000" dirty="0" smtClean="0">
                <a:latin typeface="Meiryo UI" panose="020B0604030504040204" pitchFamily="50" charset="-128"/>
                <a:ea typeface="Meiryo UI" panose="020B0604030504040204" pitchFamily="50" charset="-128"/>
              </a:rPr>
              <a:t>		43</a:t>
            </a:r>
            <a:endParaRPr kumimoji="1" lang="ja-JP" altLang="en-US" sz="2000"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427756954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fld id="{E61EF540-5CB6-483A-A4DA-F9E60F8B4EFB}" type="slidenum">
              <a:rPr kumimoji="1" lang="ja-JP" altLang="en-US" smtClean="0"/>
              <a:t>19</a:t>
            </a:fld>
            <a:endParaRPr kumimoji="1" lang="ja-JP" altLang="en-US" dirty="0"/>
          </a:p>
        </p:txBody>
      </p:sp>
    </p:spTree>
    <p:extLst>
      <p:ext uri="{BB962C8B-B14F-4D97-AF65-F5344CB8AC3E}">
        <p14:creationId xmlns:p14="http://schemas.microsoft.com/office/powerpoint/2010/main" val="137914335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正方形/長方形 22"/>
          <p:cNvSpPr/>
          <p:nvPr/>
        </p:nvSpPr>
        <p:spPr>
          <a:xfrm>
            <a:off x="-20847" y="0"/>
            <a:ext cx="9926847" cy="595250"/>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r>
              <a:rPr kumimoji="1" lang="ja-JP" altLang="en-US" sz="2000" b="1" dirty="0">
                <a:latin typeface="Meiryo UI" panose="020B0604030504040204" pitchFamily="50" charset="-128"/>
                <a:ea typeface="Meiryo UI" panose="020B0604030504040204" pitchFamily="50" charset="-128"/>
              </a:rPr>
              <a:t> </a:t>
            </a:r>
            <a:r>
              <a:rPr kumimoji="1" lang="en-US" altLang="ja-JP" sz="2000" b="1" dirty="0">
                <a:latin typeface="Meiryo UI" panose="020B0604030504040204" pitchFamily="50" charset="-128"/>
                <a:ea typeface="Meiryo UI" panose="020B0604030504040204" pitchFamily="50" charset="-128"/>
              </a:rPr>
              <a:t>Ⅲ</a:t>
            </a:r>
            <a:r>
              <a:rPr kumimoji="1" lang="ja-JP" altLang="en-US" sz="2000" b="1" dirty="0" err="1" smtClean="0">
                <a:latin typeface="Meiryo UI" panose="020B0604030504040204" pitchFamily="50" charset="-128"/>
                <a:ea typeface="Meiryo UI" panose="020B0604030504040204" pitchFamily="50" charset="-128"/>
              </a:rPr>
              <a:t>．</a:t>
            </a:r>
            <a:r>
              <a:rPr kumimoji="1" lang="ja-JP" altLang="en-US" sz="2000" b="1" dirty="0">
                <a:latin typeface="Meiryo UI" panose="020B0604030504040204" pitchFamily="50" charset="-128"/>
                <a:ea typeface="Meiryo UI" panose="020B0604030504040204" pitchFamily="50" charset="-128"/>
              </a:rPr>
              <a:t>大阪</a:t>
            </a:r>
            <a:r>
              <a:rPr kumimoji="1" lang="ja-JP" altLang="en-US" sz="2000" b="1" dirty="0" smtClean="0">
                <a:latin typeface="Meiryo UI" panose="020B0604030504040204" pitchFamily="50" charset="-128"/>
                <a:ea typeface="Meiryo UI" panose="020B0604030504040204" pitchFamily="50" charset="-128"/>
              </a:rPr>
              <a:t>の</a:t>
            </a:r>
            <a:r>
              <a:rPr kumimoji="1" lang="ja-JP" altLang="en-US" sz="2000" b="1" dirty="0">
                <a:latin typeface="Meiryo UI" panose="020B0604030504040204" pitchFamily="50" charset="-128"/>
                <a:ea typeface="Meiryo UI" panose="020B0604030504040204" pitchFamily="50" charset="-128"/>
              </a:rPr>
              <a:t>ポテンシャル　①</a:t>
            </a:r>
            <a:endParaRPr kumimoji="1" lang="en-US" altLang="ja-JP" sz="2000" b="1" dirty="0" smtClean="0">
              <a:latin typeface="Meiryo UI" panose="020B0604030504040204" pitchFamily="50" charset="-128"/>
              <a:ea typeface="Meiryo UI" panose="020B0604030504040204" pitchFamily="50" charset="-128"/>
            </a:endParaRPr>
          </a:p>
          <a:p>
            <a:r>
              <a:rPr kumimoji="1" lang="ja-JP" altLang="en-US" sz="1600" b="1" dirty="0">
                <a:latin typeface="Meiryo UI" panose="020B0604030504040204" pitchFamily="50" charset="-128"/>
                <a:ea typeface="Meiryo UI" panose="020B0604030504040204" pitchFamily="50" charset="-128"/>
              </a:rPr>
              <a:t>　</a:t>
            </a:r>
            <a:r>
              <a:rPr kumimoji="1" lang="ja-JP" altLang="en-US" sz="1600" b="1" dirty="0" smtClean="0">
                <a:latin typeface="Meiryo UI" panose="020B0604030504040204" pitchFamily="50" charset="-128"/>
                <a:ea typeface="Meiryo UI" panose="020B0604030504040204" pitchFamily="50" charset="-128"/>
              </a:rPr>
              <a:t>「主な強み」</a:t>
            </a:r>
            <a:endParaRPr kumimoji="1" lang="en-US" altLang="ja-JP" sz="1600" b="1" dirty="0">
              <a:latin typeface="Meiryo UI" panose="020B0604030504040204" pitchFamily="50" charset="-128"/>
              <a:ea typeface="Meiryo UI" panose="020B0604030504040204" pitchFamily="50" charset="-128"/>
            </a:endParaRPr>
          </a:p>
        </p:txBody>
      </p:sp>
      <p:sp>
        <p:nvSpPr>
          <p:cNvPr id="8" name="スライド番号プレースホルダー 1"/>
          <p:cNvSpPr>
            <a:spLocks noGrp="1"/>
          </p:cNvSpPr>
          <p:nvPr>
            <p:ph type="sldNum" sz="quarter" idx="12"/>
          </p:nvPr>
        </p:nvSpPr>
        <p:spPr>
          <a:xfrm>
            <a:off x="9105900" y="126997"/>
            <a:ext cx="682898" cy="396833"/>
          </a:xfrm>
        </p:spPr>
        <p:txBody>
          <a:bodyPr/>
          <a:lstStyle/>
          <a:p>
            <a:fld id="{E61EF540-5CB6-483A-A4DA-F9E60F8B4EFB}" type="slidenum">
              <a:rPr kumimoji="1" lang="ja-JP" altLang="en-US" smtClean="0"/>
              <a:t>20</a:t>
            </a:fld>
            <a:endParaRPr kumimoji="1" lang="ja-JP" altLang="en-US"/>
          </a:p>
        </p:txBody>
      </p:sp>
      <p:sp>
        <p:nvSpPr>
          <p:cNvPr id="58" name="正方形/長方形 57"/>
          <p:cNvSpPr/>
          <p:nvPr/>
        </p:nvSpPr>
        <p:spPr>
          <a:xfrm>
            <a:off x="298076" y="1056591"/>
            <a:ext cx="8807824" cy="5708161"/>
          </a:xfrm>
          <a:prstGeom prst="rect">
            <a:avLst/>
          </a:prstGeom>
          <a:solidFill>
            <a:schemeClr val="accent1">
              <a:lumMod val="20000"/>
              <a:lumOff val="80000"/>
            </a:schemeClr>
          </a:solidFill>
          <a:ln w="6350">
            <a:solidFill>
              <a:schemeClr val="accent1">
                <a:shade val="50000"/>
                <a:alpha val="93000"/>
              </a:schemeClr>
            </a:solidFill>
          </a:ln>
        </p:spPr>
        <p:style>
          <a:lnRef idx="2">
            <a:schemeClr val="accent1">
              <a:shade val="50000"/>
            </a:schemeClr>
          </a:lnRef>
          <a:fillRef idx="1">
            <a:schemeClr val="accent1"/>
          </a:fillRef>
          <a:effectRef idx="0">
            <a:schemeClr val="accent1"/>
          </a:effectRef>
          <a:fontRef idx="minor">
            <a:schemeClr val="lt1"/>
          </a:fontRef>
        </p:style>
        <p:txBody>
          <a:bodyPr lIns="144000" tIns="216000" rtlCol="0" anchor="t" anchorCtr="0"/>
          <a:lstStyle/>
          <a:p>
            <a:pPr marL="185738" indent="-185738">
              <a:lnSpc>
                <a:spcPts val="2000"/>
              </a:lnSpc>
              <a:spcBef>
                <a:spcPts val="0"/>
              </a:spcBef>
              <a:tabLst>
                <a:tab pos="185738" algn="l"/>
              </a:tabLst>
            </a:pPr>
            <a:r>
              <a:rPr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〇</a:t>
            </a: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大阪は、ライフサイエンス産業や新エネルギー産業</a:t>
            </a:r>
            <a:r>
              <a:rPr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など</a:t>
            </a:r>
            <a:r>
              <a:rPr lang="ja-JP" altLang="en-US" sz="14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強み</a:t>
            </a:r>
            <a:r>
              <a:rPr lang="ja-JP" altLang="en-US" sz="14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となる産業が成長</a:t>
            </a: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するとともに、</a:t>
            </a:r>
            <a:r>
              <a:rPr lang="ja-JP" altLang="en-US" sz="14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バランスの取れた産業</a:t>
            </a:r>
            <a:r>
              <a:rPr lang="ja-JP" altLang="en-US" sz="14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構造</a:t>
            </a:r>
            <a:r>
              <a:rPr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が安定</a:t>
            </a: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した経済</a:t>
            </a:r>
            <a:r>
              <a:rPr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成長の土台となっている。近年の大阪経済は</a:t>
            </a: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4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輸出</a:t>
            </a:r>
            <a:r>
              <a:rPr lang="ja-JP" altLang="en-US" sz="14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額の増加</a:t>
            </a:r>
            <a:r>
              <a:rPr lang="ja-JP" altLang="en-US" sz="14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やインバウンド</a:t>
            </a:r>
            <a:r>
              <a:rPr lang="ja-JP" altLang="en-US" sz="14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の増勢</a:t>
            </a:r>
            <a:r>
              <a:rPr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に伴い回復</a:t>
            </a: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傾向にある。さらに、</a:t>
            </a:r>
            <a:r>
              <a:rPr lang="ja-JP" altLang="en-US" sz="14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歴史や食文化等</a:t>
            </a:r>
            <a:r>
              <a:rPr lang="ja-JP" altLang="en-US" sz="14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多彩な魅力</a:t>
            </a: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を有する大阪のまちは、多くの観光客に溢れ、今また、万博開催都市として注目が集まってきている</a:t>
            </a:r>
            <a:r>
              <a:rPr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59" name="テキスト ボックス 58"/>
          <p:cNvSpPr txBox="1"/>
          <p:nvPr/>
        </p:nvSpPr>
        <p:spPr>
          <a:xfrm>
            <a:off x="1786149" y="2436117"/>
            <a:ext cx="5589417" cy="338554"/>
          </a:xfrm>
          <a:prstGeom prst="rect">
            <a:avLst/>
          </a:prstGeom>
          <a:noFill/>
        </p:spPr>
        <p:txBody>
          <a:bodyPr wrap="square" rtlCol="0">
            <a:spAutoFit/>
          </a:bodyPr>
          <a:lstStyle/>
          <a:p>
            <a:pPr marL="0" marR="0" lvl="0" indent="0" algn="ctr" defTabSz="913765" rtl="0" eaLnBrk="1" fontAlgn="auto" latinLnBrk="0" hangingPunct="1">
              <a:lnSpc>
                <a:spcPct val="100000"/>
              </a:lnSpc>
              <a:spcBef>
                <a:spcPts val="0"/>
              </a:spcBef>
              <a:spcAft>
                <a:spcPts val="0"/>
              </a:spcAft>
              <a:buClrTx/>
              <a:buSzTx/>
              <a:buFontTx/>
              <a:buNone/>
              <a:tabLst/>
              <a:defRPr/>
            </a:pPr>
            <a:r>
              <a:rPr kumimoji="1" lang="en-US" altLang="ja-JP" sz="1600" b="1" i="0" u="none" strike="noStrike" kern="1200" cap="none" spc="0" normalizeH="0" baseline="0" noProof="0" dirty="0" smtClean="0">
                <a:ln>
                  <a:noFill/>
                </a:ln>
                <a:effectLst/>
                <a:uLnTx/>
                <a:uFillTx/>
                <a:latin typeface="ＭＳ Ｐゴシック" panose="020B0600070205080204" pitchFamily="50" charset="-128"/>
                <a:ea typeface="ＭＳ Ｐゴシック" panose="020B0600070205080204" pitchFamily="50" charset="-128"/>
                <a:cs typeface="Meiryo UI" panose="020B0604030504040204" pitchFamily="50" charset="-128"/>
              </a:rPr>
              <a:t>【</a:t>
            </a:r>
            <a:r>
              <a:rPr kumimoji="1" lang="ja-JP" altLang="en-US" sz="1600" b="1" i="0" u="none" strike="noStrike" kern="1200" cap="none" spc="0" normalizeH="0" baseline="0" noProof="0" dirty="0" smtClean="0">
                <a:ln>
                  <a:noFill/>
                </a:ln>
                <a:effectLst/>
                <a:uLnTx/>
                <a:uFillTx/>
                <a:latin typeface="ＭＳ Ｐゴシック" panose="020B0600070205080204" pitchFamily="50" charset="-128"/>
                <a:ea typeface="ＭＳ Ｐゴシック" panose="020B0600070205080204" pitchFamily="50" charset="-128"/>
                <a:cs typeface="Meiryo UI" panose="020B0604030504040204" pitchFamily="50" charset="-128"/>
              </a:rPr>
              <a:t>大阪の主なライフサイエンス関連大学・研究機関等</a:t>
            </a:r>
            <a:r>
              <a:rPr kumimoji="1" lang="en-US" altLang="ja-JP" sz="1600" b="1" i="0" u="none" strike="noStrike" kern="1200" cap="none" spc="0" normalizeH="0" baseline="0" noProof="0" dirty="0" smtClean="0">
                <a:ln>
                  <a:noFill/>
                </a:ln>
                <a:effectLst/>
                <a:uLnTx/>
                <a:uFillTx/>
                <a:latin typeface="ＭＳ Ｐゴシック" panose="020B0600070205080204" pitchFamily="50" charset="-128"/>
                <a:ea typeface="ＭＳ Ｐゴシック" panose="020B0600070205080204" pitchFamily="50" charset="-128"/>
                <a:cs typeface="Meiryo UI" panose="020B0604030504040204" pitchFamily="50" charset="-128"/>
              </a:rPr>
              <a:t>】</a:t>
            </a:r>
            <a:endParaRPr kumimoji="1" lang="ja-JP" altLang="en-US" sz="1600" b="1" i="0" u="none" strike="noStrike" kern="1200" cap="none" spc="0" normalizeH="0" baseline="0" noProof="0" dirty="0" smtClean="0">
              <a:ln>
                <a:noFill/>
              </a:ln>
              <a:effectLst/>
              <a:uLnTx/>
              <a:uFillTx/>
              <a:latin typeface="ＭＳ Ｐゴシック" panose="020B0600070205080204" pitchFamily="50" charset="-128"/>
              <a:ea typeface="ＭＳ Ｐゴシック" panose="020B0600070205080204" pitchFamily="50" charset="-128"/>
              <a:cs typeface="Meiryo UI" panose="020B0604030504040204" pitchFamily="50" charset="-128"/>
            </a:endParaRPr>
          </a:p>
        </p:txBody>
      </p:sp>
      <p:sp>
        <p:nvSpPr>
          <p:cNvPr id="60" name="テキスト ボックス 59"/>
          <p:cNvSpPr txBox="1"/>
          <p:nvPr/>
        </p:nvSpPr>
        <p:spPr>
          <a:xfrm>
            <a:off x="376507" y="3913110"/>
            <a:ext cx="2088232" cy="261610"/>
          </a:xfrm>
          <a:prstGeom prst="rect">
            <a:avLst/>
          </a:prstGeom>
          <a:noFill/>
        </p:spPr>
        <p:txBody>
          <a:bodyPr wrap="square" rtlCol="0">
            <a:spAutoFit/>
          </a:bodyPr>
          <a:lstStyle/>
          <a:p>
            <a:pPr marL="0" marR="0" lvl="0" indent="0" algn="ctr" defTabSz="913765" rtl="0" eaLnBrk="1" fontAlgn="auto" latinLnBrk="0" hangingPunct="1">
              <a:lnSpc>
                <a:spcPct val="100000"/>
              </a:lnSpc>
              <a:spcBef>
                <a:spcPts val="0"/>
              </a:spcBef>
              <a:spcAft>
                <a:spcPts val="0"/>
              </a:spcAft>
              <a:buClrTx/>
              <a:buSzTx/>
              <a:buFontTx/>
              <a:buNone/>
              <a:tabLst/>
              <a:defRPr/>
            </a:pPr>
            <a:r>
              <a:rPr kumimoji="1" lang="ja-JP" altLang="en-US"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医薬基盤・健康・栄養研究所</a:t>
            </a:r>
          </a:p>
        </p:txBody>
      </p:sp>
      <p:sp>
        <p:nvSpPr>
          <p:cNvPr id="61" name="テキスト ボックス 60"/>
          <p:cNvSpPr txBox="1"/>
          <p:nvPr/>
        </p:nvSpPr>
        <p:spPr>
          <a:xfrm>
            <a:off x="2613756" y="3968096"/>
            <a:ext cx="2088232" cy="430887"/>
          </a:xfrm>
          <a:prstGeom prst="rect">
            <a:avLst/>
          </a:prstGeom>
          <a:noFill/>
        </p:spPr>
        <p:txBody>
          <a:bodyPr wrap="square" rtlCol="0">
            <a:spAutoFit/>
          </a:bodyPr>
          <a:lstStyle/>
          <a:p>
            <a:pPr marL="0" marR="0" lvl="0" indent="0" algn="ctr" defTabSz="913765" rtl="0" eaLnBrk="1" fontAlgn="auto" latinLnBrk="0" hangingPunct="1">
              <a:lnSpc>
                <a:spcPct val="100000"/>
              </a:lnSpc>
              <a:spcBef>
                <a:spcPts val="0"/>
              </a:spcBef>
              <a:spcAft>
                <a:spcPts val="0"/>
              </a:spcAft>
              <a:buClrTx/>
              <a:buSzTx/>
              <a:buFontTx/>
              <a:buNone/>
              <a:tabLst/>
              <a:defRPr/>
            </a:pPr>
            <a:r>
              <a:rPr kumimoji="1" lang="ja-JP" altLang="en-US"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大阪大学・</a:t>
            </a:r>
          </a:p>
          <a:p>
            <a:pPr marL="0" marR="0" lvl="0" indent="0" algn="ctr" defTabSz="913765" rtl="0" eaLnBrk="1" fontAlgn="auto" latinLnBrk="0" hangingPunct="1">
              <a:lnSpc>
                <a:spcPct val="100000"/>
              </a:lnSpc>
              <a:spcBef>
                <a:spcPts val="0"/>
              </a:spcBef>
              <a:spcAft>
                <a:spcPts val="0"/>
              </a:spcAft>
              <a:buClrTx/>
              <a:buSzTx/>
              <a:buFontTx/>
              <a:buNone/>
              <a:tabLst/>
              <a:defRPr/>
            </a:pPr>
            <a:r>
              <a:rPr kumimoji="1" lang="ja-JP" altLang="en-US"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大阪</a:t>
            </a:r>
            <a:r>
              <a:rPr kumimoji="1" lang="ja-JP" altLang="en-US" sz="105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大学医学部附属</a:t>
            </a:r>
            <a:r>
              <a:rPr kumimoji="1" lang="ja-JP" altLang="en-US"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病院</a:t>
            </a:r>
          </a:p>
        </p:txBody>
      </p:sp>
      <p:sp>
        <p:nvSpPr>
          <p:cNvPr id="62" name="テキスト ボックス 61"/>
          <p:cNvSpPr txBox="1"/>
          <p:nvPr/>
        </p:nvSpPr>
        <p:spPr>
          <a:xfrm>
            <a:off x="4788891" y="3973257"/>
            <a:ext cx="2123752" cy="261610"/>
          </a:xfrm>
          <a:prstGeom prst="rect">
            <a:avLst/>
          </a:prstGeom>
          <a:noFill/>
        </p:spPr>
        <p:txBody>
          <a:bodyPr wrap="square" rtlCol="0">
            <a:spAutoFit/>
          </a:bodyPr>
          <a:lstStyle/>
          <a:p>
            <a:pPr marL="0" marR="0" lvl="0" indent="0" algn="ctr" defTabSz="913765" rtl="0" eaLnBrk="1" fontAlgn="auto" latinLnBrk="0" hangingPunct="1">
              <a:lnSpc>
                <a:spcPct val="100000"/>
              </a:lnSpc>
              <a:spcBef>
                <a:spcPts val="0"/>
              </a:spcBef>
              <a:spcAft>
                <a:spcPts val="0"/>
              </a:spcAft>
              <a:buClrTx/>
              <a:buSzTx/>
              <a:buFontTx/>
              <a:buNone/>
              <a:tabLst/>
              <a:defRPr/>
            </a:pPr>
            <a:r>
              <a:rPr kumimoji="1" lang="ja-JP" altLang="en-US"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国立循環器病</a:t>
            </a:r>
            <a:r>
              <a:rPr kumimoji="1" lang="ja-JP" altLang="en-US" sz="105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研究センター</a:t>
            </a:r>
            <a:endParaRPr kumimoji="1" lang="ja-JP" altLang="en-US"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pic>
        <p:nvPicPr>
          <p:cNvPr id="63" name="図 62"/>
          <p:cNvPicPr>
            <a:picLocks noChangeAspect="1"/>
          </p:cNvPicPr>
          <p:nvPr/>
        </p:nvPicPr>
        <p:blipFill>
          <a:blip r:embed="rId2"/>
          <a:stretch>
            <a:fillRect/>
          </a:stretch>
        </p:blipFill>
        <p:spPr>
          <a:xfrm>
            <a:off x="490004" y="2775937"/>
            <a:ext cx="1844040" cy="1211580"/>
          </a:xfrm>
          <a:prstGeom prst="rect">
            <a:avLst/>
          </a:prstGeom>
        </p:spPr>
      </p:pic>
      <p:pic>
        <p:nvPicPr>
          <p:cNvPr id="64" name="図 63"/>
          <p:cNvPicPr>
            <a:picLocks noChangeAspect="1"/>
          </p:cNvPicPr>
          <p:nvPr/>
        </p:nvPicPr>
        <p:blipFill>
          <a:blip r:embed="rId3"/>
          <a:stretch>
            <a:fillRect/>
          </a:stretch>
        </p:blipFill>
        <p:spPr>
          <a:xfrm>
            <a:off x="2730834" y="2749492"/>
            <a:ext cx="1836420" cy="1264920"/>
          </a:xfrm>
          <a:prstGeom prst="rect">
            <a:avLst/>
          </a:prstGeom>
        </p:spPr>
      </p:pic>
      <p:pic>
        <p:nvPicPr>
          <p:cNvPr id="65" name="図 64"/>
          <p:cNvPicPr>
            <a:picLocks noChangeAspect="1"/>
          </p:cNvPicPr>
          <p:nvPr/>
        </p:nvPicPr>
        <p:blipFill>
          <a:blip r:embed="rId4"/>
          <a:stretch>
            <a:fillRect/>
          </a:stretch>
        </p:blipFill>
        <p:spPr>
          <a:xfrm>
            <a:off x="4865289" y="2782898"/>
            <a:ext cx="1797149" cy="1170979"/>
          </a:xfrm>
          <a:prstGeom prst="rect">
            <a:avLst/>
          </a:prstGeom>
        </p:spPr>
      </p:pic>
      <p:pic>
        <p:nvPicPr>
          <p:cNvPr id="66" name="Picture 2" descr="D:\tanakajunya\Desktop\a0006_001346.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523818" y="5060810"/>
            <a:ext cx="1808807" cy="1199604"/>
          </a:xfrm>
          <a:prstGeom prst="rect">
            <a:avLst/>
          </a:prstGeom>
          <a:noFill/>
          <a:extLst>
            <a:ext uri="{909E8E84-426E-40DD-AFC4-6F175D3DCCD1}">
              <a14:hiddenFill xmlns:a14="http://schemas.microsoft.com/office/drawing/2010/main">
                <a:solidFill>
                  <a:srgbClr val="FFFFFF"/>
                </a:solidFill>
              </a14:hiddenFill>
            </a:ext>
          </a:extLst>
        </p:spPr>
      </p:pic>
      <p:sp>
        <p:nvSpPr>
          <p:cNvPr id="67" name="テキスト ボックス 6"/>
          <p:cNvSpPr txBox="1"/>
          <p:nvPr/>
        </p:nvSpPr>
        <p:spPr>
          <a:xfrm>
            <a:off x="7161064" y="4633913"/>
            <a:ext cx="1422632" cy="338554"/>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altLang="ja-JP" sz="1600" b="1" dirty="0" smtClean="0">
                <a:latin typeface="ＭＳ Ｐゴシック" panose="020B0600070205080204" pitchFamily="50" charset="-128"/>
                <a:ea typeface="ＭＳ Ｐゴシック" panose="020B0600070205080204" pitchFamily="50" charset="-128"/>
                <a:cs typeface="Meiryo UI" panose="020B0604030504040204" pitchFamily="50" charset="-128"/>
              </a:rPr>
              <a:t>【</a:t>
            </a:r>
            <a:r>
              <a:rPr lang="ja-JP" altLang="en-US" sz="1600" b="1" dirty="0">
                <a:latin typeface="ＭＳ Ｐゴシック" panose="020B0600070205080204" pitchFamily="50" charset="-128"/>
                <a:ea typeface="ＭＳ Ｐゴシック" panose="020B0600070205080204" pitchFamily="50" charset="-128"/>
                <a:cs typeface="Meiryo UI" panose="020B0604030504040204" pitchFamily="50" charset="-128"/>
              </a:rPr>
              <a:t>食文化</a:t>
            </a:r>
            <a:r>
              <a:rPr lang="en-US" altLang="ja-JP" sz="1600" b="1" dirty="0" smtClean="0">
                <a:latin typeface="ＭＳ Ｐゴシック" panose="020B0600070205080204" pitchFamily="50" charset="-128"/>
                <a:ea typeface="ＭＳ Ｐゴシック" panose="020B0600070205080204" pitchFamily="50" charset="-128"/>
                <a:cs typeface="Meiryo UI" panose="020B0604030504040204" pitchFamily="50" charset="-128"/>
              </a:rPr>
              <a:t>】</a:t>
            </a:r>
          </a:p>
        </p:txBody>
      </p:sp>
      <p:pic>
        <p:nvPicPr>
          <p:cNvPr id="68" name="Picture 4" descr="D:\tanakajunya\Desktop\gatag-00006872.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412216" y="5060810"/>
            <a:ext cx="406153" cy="1140567"/>
          </a:xfrm>
          <a:prstGeom prst="rect">
            <a:avLst/>
          </a:prstGeom>
          <a:noFill/>
          <a:extLst>
            <a:ext uri="{909E8E84-426E-40DD-AFC4-6F175D3DCCD1}">
              <a14:hiddenFill xmlns:a14="http://schemas.microsoft.com/office/drawing/2010/main">
                <a:solidFill>
                  <a:srgbClr val="FFFFFF"/>
                </a:solidFill>
              </a14:hiddenFill>
            </a:ext>
          </a:extLst>
        </p:spPr>
      </p:pic>
      <p:pic>
        <p:nvPicPr>
          <p:cNvPr id="69" name="Picture 6" descr="最先端ものづくり企業の集積"/>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01052" y="4991669"/>
            <a:ext cx="1224475" cy="1243161"/>
          </a:xfrm>
          <a:prstGeom prst="rect">
            <a:avLst/>
          </a:prstGeom>
          <a:noFill/>
          <a:extLst>
            <a:ext uri="{909E8E84-426E-40DD-AFC4-6F175D3DCCD1}">
              <a14:hiddenFill xmlns:a14="http://schemas.microsoft.com/office/drawing/2010/main">
                <a:solidFill>
                  <a:srgbClr val="FFFFFF"/>
                </a:solidFill>
              </a14:hiddenFill>
            </a:ext>
          </a:extLst>
        </p:spPr>
      </p:pic>
      <p:pic>
        <p:nvPicPr>
          <p:cNvPr id="70" name="Picture 2" descr="T:\_02知事関係\_02知事発信系\04インタビュー・講演等対応\雑誌・講演・インタビュー対応\281028_関西プレスクラブ講演\参考（ネタ？）\画像集\ハードロック全体写真(黒）.jp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2077870" y="4893607"/>
            <a:ext cx="1112175" cy="1439284"/>
          </a:xfrm>
          <a:prstGeom prst="rect">
            <a:avLst/>
          </a:prstGeom>
          <a:noFill/>
          <a:extLst>
            <a:ext uri="{909E8E84-426E-40DD-AFC4-6F175D3DCCD1}">
              <a14:hiddenFill xmlns:a14="http://schemas.microsoft.com/office/drawing/2010/main">
                <a:solidFill>
                  <a:srgbClr val="FFFFFF"/>
                </a:solidFill>
              </a14:hiddenFill>
            </a:ext>
          </a:extLst>
        </p:spPr>
      </p:pic>
      <p:sp>
        <p:nvSpPr>
          <p:cNvPr id="71" name="テキスト ボックス 6"/>
          <p:cNvSpPr txBox="1"/>
          <p:nvPr/>
        </p:nvSpPr>
        <p:spPr>
          <a:xfrm>
            <a:off x="813121" y="4596717"/>
            <a:ext cx="2291164" cy="338554"/>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altLang="ja-JP" sz="1600" b="1" dirty="0" smtClean="0">
                <a:latin typeface="ＭＳ Ｐゴシック" panose="020B0600070205080204" pitchFamily="50" charset="-128"/>
                <a:ea typeface="ＭＳ Ｐゴシック" panose="020B0600070205080204" pitchFamily="50" charset="-128"/>
                <a:cs typeface="Meiryo UI" panose="020B0604030504040204" pitchFamily="50" charset="-128"/>
              </a:rPr>
              <a:t>【</a:t>
            </a:r>
            <a:r>
              <a:rPr lang="ja-JP" altLang="en-US" sz="1600" b="1" dirty="0" smtClean="0">
                <a:latin typeface="ＭＳ Ｐゴシック" panose="020B0600070205080204" pitchFamily="50" charset="-128"/>
                <a:ea typeface="ＭＳ Ｐゴシック" panose="020B0600070205080204" pitchFamily="50" charset="-128"/>
                <a:cs typeface="Meiryo UI" panose="020B0604030504040204" pitchFamily="50" charset="-128"/>
              </a:rPr>
              <a:t>中小企業の技術力</a:t>
            </a:r>
            <a:r>
              <a:rPr lang="en-US" altLang="ja-JP" sz="1600" b="1" dirty="0" smtClean="0">
                <a:latin typeface="ＭＳ Ｐゴシック" panose="020B0600070205080204" pitchFamily="50" charset="-128"/>
                <a:ea typeface="ＭＳ Ｐゴシック" panose="020B0600070205080204" pitchFamily="50" charset="-128"/>
                <a:cs typeface="Meiryo UI" panose="020B0604030504040204" pitchFamily="50" charset="-128"/>
              </a:rPr>
              <a:t>】</a:t>
            </a:r>
          </a:p>
        </p:txBody>
      </p:sp>
      <p:sp>
        <p:nvSpPr>
          <p:cNvPr id="72" name="テキスト ボックス 6"/>
          <p:cNvSpPr txBox="1"/>
          <p:nvPr/>
        </p:nvSpPr>
        <p:spPr>
          <a:xfrm>
            <a:off x="3888485" y="4616923"/>
            <a:ext cx="1780618" cy="338554"/>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altLang="ja-JP" sz="1600" b="1" dirty="0" smtClean="0">
                <a:latin typeface="ＭＳ Ｐゴシック" panose="020B0600070205080204" pitchFamily="50" charset="-128"/>
                <a:ea typeface="ＭＳ Ｐゴシック" panose="020B0600070205080204" pitchFamily="50" charset="-128"/>
                <a:cs typeface="Meiryo UI" panose="020B0604030504040204" pitchFamily="50" charset="-128"/>
              </a:rPr>
              <a:t>【</a:t>
            </a:r>
            <a:r>
              <a:rPr lang="ja-JP" altLang="en-US" sz="1600" b="1" dirty="0" smtClean="0">
                <a:latin typeface="ＭＳ Ｐゴシック" panose="020B0600070205080204" pitchFamily="50" charset="-128"/>
                <a:ea typeface="ＭＳ Ｐゴシック" panose="020B0600070205080204" pitchFamily="50" charset="-128"/>
                <a:cs typeface="Meiryo UI" panose="020B0604030504040204" pitchFamily="50" charset="-128"/>
              </a:rPr>
              <a:t>スポーツ</a:t>
            </a:r>
            <a:r>
              <a:rPr lang="en-US" altLang="ja-JP" sz="1600" b="1" dirty="0" smtClean="0">
                <a:latin typeface="ＭＳ Ｐゴシック" panose="020B0600070205080204" pitchFamily="50" charset="-128"/>
                <a:ea typeface="ＭＳ Ｐゴシック" panose="020B0600070205080204" pitchFamily="50" charset="-128"/>
                <a:cs typeface="Meiryo UI" panose="020B0604030504040204" pitchFamily="50" charset="-128"/>
              </a:rPr>
              <a:t>】</a:t>
            </a:r>
          </a:p>
        </p:txBody>
      </p:sp>
      <p:sp>
        <p:nvSpPr>
          <p:cNvPr id="73" name="テキスト ボックス 72"/>
          <p:cNvSpPr txBox="1"/>
          <p:nvPr/>
        </p:nvSpPr>
        <p:spPr>
          <a:xfrm>
            <a:off x="6795081" y="4009124"/>
            <a:ext cx="2088232" cy="253916"/>
          </a:xfrm>
          <a:prstGeom prst="rect">
            <a:avLst/>
          </a:prstGeom>
          <a:noFill/>
        </p:spPr>
        <p:txBody>
          <a:bodyPr wrap="square" rtlCol="0">
            <a:spAutoFit/>
          </a:bodyPr>
          <a:lstStyle/>
          <a:p>
            <a:pPr marL="0" marR="0" lvl="0" indent="0" algn="ctr" defTabSz="913765" rtl="0" eaLnBrk="1" fontAlgn="auto" latinLnBrk="0" hangingPunct="1">
              <a:lnSpc>
                <a:spcPct val="100000"/>
              </a:lnSpc>
              <a:spcBef>
                <a:spcPts val="0"/>
              </a:spcBef>
              <a:spcAft>
                <a:spcPts val="0"/>
              </a:spcAft>
              <a:buClrTx/>
              <a:buSzTx/>
              <a:buFontTx/>
              <a:buNone/>
              <a:tabLst/>
              <a:defRPr/>
            </a:pPr>
            <a:r>
              <a:rPr kumimoji="1" lang="en-US" altLang="ja-JP" sz="1050" b="0" i="0" u="none" strike="noStrike" kern="1200" cap="none" spc="0" normalizeH="0" baseline="0" noProof="0" dirty="0" smtClean="0">
                <a:ln>
                  <a:noFill/>
                </a:ln>
                <a:effectLst/>
                <a:uLnTx/>
                <a:uFillTx/>
                <a:latin typeface="Meiryo UI" panose="020B0604030504040204" pitchFamily="50" charset="-128"/>
                <a:ea typeface="Meiryo UI" panose="020B0604030504040204" pitchFamily="50" charset="-128"/>
                <a:cs typeface="Meiryo UI" panose="020B0604030504040204" pitchFamily="50" charset="-128"/>
              </a:rPr>
              <a:t>PMDA</a:t>
            </a:r>
            <a:r>
              <a:rPr kumimoji="1" lang="ja-JP" altLang="en-US" sz="1050" b="0" i="0" u="none" strike="noStrike" kern="1200" cap="none" spc="0" normalizeH="0" baseline="0" noProof="0" dirty="0" smtClean="0">
                <a:ln>
                  <a:noFill/>
                </a:ln>
                <a:effectLst/>
                <a:uLnTx/>
                <a:uFillTx/>
                <a:latin typeface="Meiryo UI" panose="020B0604030504040204" pitchFamily="50" charset="-128"/>
                <a:ea typeface="Meiryo UI" panose="020B0604030504040204" pitchFamily="50" charset="-128"/>
                <a:cs typeface="Meiryo UI" panose="020B0604030504040204" pitchFamily="50" charset="-128"/>
              </a:rPr>
              <a:t>関西支部</a:t>
            </a:r>
            <a:endParaRPr kumimoji="1" lang="en-US" altLang="ja-JP" sz="1050" b="0" i="0" u="none" strike="noStrike" kern="1200" cap="none" spc="0" normalizeH="0" baseline="0" noProof="0" dirty="0" smtClean="0">
              <a:ln>
                <a:noFill/>
              </a:ln>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
        <p:nvSpPr>
          <p:cNvPr id="74" name="テキスト ボックス 6"/>
          <p:cNvSpPr txBox="1"/>
          <p:nvPr/>
        </p:nvSpPr>
        <p:spPr>
          <a:xfrm>
            <a:off x="3566582" y="4917731"/>
            <a:ext cx="2641017" cy="584775"/>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（スポーツメーカー）</a:t>
            </a:r>
            <a:endParaRPr lang="en-US" altLang="ja-JP" sz="1600"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16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　ミズノ、デサント、ゼットなど</a:t>
            </a:r>
            <a:endParaRPr lang="en-US" altLang="ja-JP" sz="1600" dirty="0" smtClean="0">
              <a:latin typeface="Meiryo UI" panose="020B0604030504040204" pitchFamily="50" charset="-128"/>
              <a:ea typeface="Meiryo UI" panose="020B0604030504040204" pitchFamily="50" charset="-128"/>
              <a:cs typeface="Meiryo UI" panose="020B0604030504040204" pitchFamily="50" charset="-128"/>
            </a:endParaRPr>
          </a:p>
        </p:txBody>
      </p:sp>
      <p:sp>
        <p:nvSpPr>
          <p:cNvPr id="75" name="テキスト ボックス 6"/>
          <p:cNvSpPr txBox="1"/>
          <p:nvPr/>
        </p:nvSpPr>
        <p:spPr>
          <a:xfrm>
            <a:off x="3540131" y="5551252"/>
            <a:ext cx="2869464" cy="830997"/>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（スポーツチーム）</a:t>
            </a:r>
            <a:endParaRPr lang="en-US" altLang="ja-JP" sz="1600"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16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　阪神、オリックス、セレッソ、</a:t>
            </a:r>
            <a:endParaRPr lang="en-US" altLang="ja-JP" sz="1600"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16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　ガンバ、エヴェッサ　など</a:t>
            </a:r>
            <a:endParaRPr lang="en-US" altLang="ja-JP" sz="1600" dirty="0" smtClean="0">
              <a:latin typeface="Meiryo UI" panose="020B0604030504040204" pitchFamily="50" charset="-128"/>
              <a:ea typeface="Meiryo UI" panose="020B0604030504040204" pitchFamily="50" charset="-128"/>
              <a:cs typeface="Meiryo UI" panose="020B0604030504040204" pitchFamily="50" charset="-128"/>
            </a:endParaRPr>
          </a:p>
        </p:txBody>
      </p:sp>
      <p:pic>
        <p:nvPicPr>
          <p:cNvPr id="76" name="図 75"/>
          <p:cNvPicPr>
            <a:picLocks noChangeAspect="1"/>
          </p:cNvPicPr>
          <p:nvPr/>
        </p:nvPicPr>
        <p:blipFill>
          <a:blip r:embed="rId9"/>
          <a:stretch>
            <a:fillRect/>
          </a:stretch>
        </p:blipFill>
        <p:spPr>
          <a:xfrm>
            <a:off x="6825552" y="2810057"/>
            <a:ext cx="2027290" cy="1156249"/>
          </a:xfrm>
          <a:prstGeom prst="rect">
            <a:avLst/>
          </a:prstGeom>
        </p:spPr>
      </p:pic>
    </p:spTree>
    <p:extLst>
      <p:ext uri="{BB962C8B-B14F-4D97-AF65-F5344CB8AC3E}">
        <p14:creationId xmlns:p14="http://schemas.microsoft.com/office/powerpoint/2010/main" val="264882621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 name="正方形/長方形 43"/>
          <p:cNvSpPr/>
          <p:nvPr/>
        </p:nvSpPr>
        <p:spPr>
          <a:xfrm>
            <a:off x="-20847" y="0"/>
            <a:ext cx="9926847" cy="595250"/>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r>
              <a:rPr kumimoji="1" lang="ja-JP" altLang="en-US" sz="2000" b="1" dirty="0">
                <a:latin typeface="Meiryo UI" panose="020B0604030504040204" pitchFamily="50" charset="-128"/>
                <a:ea typeface="Meiryo UI" panose="020B0604030504040204" pitchFamily="50" charset="-128"/>
              </a:rPr>
              <a:t> </a:t>
            </a:r>
            <a:r>
              <a:rPr kumimoji="1" lang="en-US" altLang="ja-JP" sz="2000" b="1" dirty="0" smtClean="0">
                <a:latin typeface="Meiryo UI" panose="020B0604030504040204" pitchFamily="50" charset="-128"/>
                <a:ea typeface="Meiryo UI" panose="020B0604030504040204" pitchFamily="50" charset="-128"/>
              </a:rPr>
              <a:t>Ⅲ</a:t>
            </a:r>
            <a:r>
              <a:rPr kumimoji="1" lang="ja-JP" altLang="en-US" sz="2000" b="1" dirty="0" err="1">
                <a:latin typeface="Meiryo UI" panose="020B0604030504040204" pitchFamily="50" charset="-128"/>
                <a:ea typeface="Meiryo UI" panose="020B0604030504040204" pitchFamily="50" charset="-128"/>
              </a:rPr>
              <a:t>．</a:t>
            </a:r>
            <a:r>
              <a:rPr kumimoji="1" lang="ja-JP" altLang="en-US" sz="2000" b="1" dirty="0">
                <a:latin typeface="Meiryo UI" panose="020B0604030504040204" pitchFamily="50" charset="-128"/>
                <a:ea typeface="Meiryo UI" panose="020B0604030504040204" pitchFamily="50" charset="-128"/>
              </a:rPr>
              <a:t>大阪</a:t>
            </a:r>
            <a:r>
              <a:rPr kumimoji="1" lang="ja-JP" altLang="en-US" sz="2000" b="1" dirty="0" smtClean="0">
                <a:latin typeface="Meiryo UI" panose="020B0604030504040204" pitchFamily="50" charset="-128"/>
                <a:ea typeface="Meiryo UI" panose="020B0604030504040204" pitchFamily="50" charset="-128"/>
              </a:rPr>
              <a:t>の</a:t>
            </a:r>
            <a:r>
              <a:rPr kumimoji="1" lang="ja-JP" altLang="en-US" sz="2000" b="1" dirty="0">
                <a:latin typeface="Meiryo UI" panose="020B0604030504040204" pitchFamily="50" charset="-128"/>
                <a:ea typeface="Meiryo UI" panose="020B0604030504040204" pitchFamily="50" charset="-128"/>
              </a:rPr>
              <a:t>ポテンシャル　</a:t>
            </a:r>
            <a:r>
              <a:rPr kumimoji="1" lang="ja-JP" altLang="en-US" sz="2000" b="1" dirty="0" smtClean="0">
                <a:latin typeface="Meiryo UI" panose="020B0604030504040204" pitchFamily="50" charset="-128"/>
                <a:ea typeface="Meiryo UI" panose="020B0604030504040204" pitchFamily="50" charset="-128"/>
              </a:rPr>
              <a:t>②</a:t>
            </a:r>
            <a:endParaRPr kumimoji="1" lang="en-US" altLang="ja-JP" sz="2000" b="1" dirty="0" smtClean="0">
              <a:latin typeface="Meiryo UI" panose="020B0604030504040204" pitchFamily="50" charset="-128"/>
              <a:ea typeface="Meiryo UI" panose="020B0604030504040204" pitchFamily="50" charset="-128"/>
            </a:endParaRPr>
          </a:p>
          <a:p>
            <a:r>
              <a:rPr kumimoji="1" lang="ja-JP" altLang="en-US" sz="1600" b="1" dirty="0">
                <a:latin typeface="Meiryo UI" panose="020B0604030504040204" pitchFamily="50" charset="-128"/>
                <a:ea typeface="Meiryo UI" panose="020B0604030504040204" pitchFamily="50" charset="-128"/>
              </a:rPr>
              <a:t>　</a:t>
            </a:r>
            <a:r>
              <a:rPr kumimoji="1" lang="ja-JP" altLang="en-US" sz="1600" b="1" dirty="0" smtClean="0">
                <a:latin typeface="Meiryo UI" panose="020B0604030504040204" pitchFamily="50" charset="-128"/>
                <a:ea typeface="Meiryo UI" panose="020B0604030504040204" pitchFamily="50" charset="-128"/>
              </a:rPr>
              <a:t>「主な課題」</a:t>
            </a:r>
            <a:endParaRPr kumimoji="1" lang="en-US" altLang="ja-JP" sz="1600" b="1" dirty="0">
              <a:latin typeface="Meiryo UI" panose="020B0604030504040204" pitchFamily="50" charset="-128"/>
              <a:ea typeface="Meiryo UI" panose="020B0604030504040204" pitchFamily="50" charset="-128"/>
            </a:endParaRPr>
          </a:p>
        </p:txBody>
      </p:sp>
      <p:sp>
        <p:nvSpPr>
          <p:cNvPr id="8" name="スライド番号プレースホルダー 1"/>
          <p:cNvSpPr>
            <a:spLocks noGrp="1"/>
          </p:cNvSpPr>
          <p:nvPr>
            <p:ph type="sldNum" sz="quarter" idx="12"/>
          </p:nvPr>
        </p:nvSpPr>
        <p:spPr>
          <a:xfrm>
            <a:off x="9105900" y="126997"/>
            <a:ext cx="682898" cy="396833"/>
          </a:xfrm>
        </p:spPr>
        <p:txBody>
          <a:bodyPr/>
          <a:lstStyle/>
          <a:p>
            <a:fld id="{E61EF540-5CB6-483A-A4DA-F9E60F8B4EFB}" type="slidenum">
              <a:rPr kumimoji="1" lang="ja-JP" altLang="en-US" smtClean="0"/>
              <a:t>21</a:t>
            </a:fld>
            <a:endParaRPr kumimoji="1" lang="ja-JP" altLang="en-US"/>
          </a:p>
        </p:txBody>
      </p:sp>
      <p:sp>
        <p:nvSpPr>
          <p:cNvPr id="23" name="正方形/長方形 22"/>
          <p:cNvSpPr/>
          <p:nvPr/>
        </p:nvSpPr>
        <p:spPr>
          <a:xfrm>
            <a:off x="397388" y="1035869"/>
            <a:ext cx="9280011" cy="6048000"/>
          </a:xfrm>
          <a:prstGeom prst="rect">
            <a:avLst/>
          </a:prstGeom>
          <a:solidFill>
            <a:schemeClr val="accent1">
              <a:lumMod val="20000"/>
              <a:lumOff val="80000"/>
            </a:schemeClr>
          </a:solidFill>
          <a:ln w="6350">
            <a:solidFill>
              <a:schemeClr val="accent1">
                <a:shade val="50000"/>
                <a:alpha val="93000"/>
              </a:schemeClr>
            </a:solidFill>
          </a:ln>
        </p:spPr>
        <p:style>
          <a:lnRef idx="2">
            <a:schemeClr val="accent1">
              <a:shade val="50000"/>
            </a:schemeClr>
          </a:lnRef>
          <a:fillRef idx="1">
            <a:schemeClr val="accent1"/>
          </a:fillRef>
          <a:effectRef idx="0">
            <a:schemeClr val="accent1"/>
          </a:effectRef>
          <a:fontRef idx="minor">
            <a:schemeClr val="lt1"/>
          </a:fontRef>
        </p:style>
        <p:txBody>
          <a:bodyPr lIns="180000" tIns="288000" rIns="216000" rtlCol="0" anchor="t" anchorCtr="0"/>
          <a:lstStyle/>
          <a:p>
            <a:pPr marL="185738" indent="-185738">
              <a:lnSpc>
                <a:spcPts val="1600"/>
              </a:lnSpc>
              <a:spcBef>
                <a:spcPts val="0"/>
              </a:spcBef>
              <a:tabLst>
                <a:tab pos="185738" algn="l"/>
              </a:tabLst>
            </a:pPr>
            <a:r>
              <a:rPr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〇</a:t>
            </a: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一方、大阪は、世界的</a:t>
            </a: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に最も早く高齢社会を迎える</a:t>
            </a:r>
            <a:r>
              <a:rPr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日本において、三大都市の中で</a:t>
            </a:r>
            <a:r>
              <a:rPr lang="ja-JP" altLang="en-US" sz="14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いち早く高齢化</a:t>
            </a: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が</a:t>
            </a:r>
            <a:r>
              <a:rPr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進む</a:t>
            </a: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と</a:t>
            </a:r>
            <a:r>
              <a:rPr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予想されている。ただ</a:t>
            </a: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こう</a:t>
            </a: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した超高齢社会への対応は、</a:t>
            </a:r>
            <a:r>
              <a:rPr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言い換えれば</a:t>
            </a:r>
            <a:r>
              <a:rPr lang="ja-JP" altLang="en-US" sz="14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どこ</a:t>
            </a:r>
            <a:r>
              <a:rPr lang="ja-JP" altLang="en-US" sz="14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よりも</a:t>
            </a:r>
            <a:r>
              <a:rPr lang="ja-JP" altLang="en-US" sz="14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早く新た</a:t>
            </a:r>
            <a:r>
              <a:rPr lang="ja-JP" altLang="en-US" sz="14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な取組みに挑戦できる「変革のチャンス」</a:t>
            </a:r>
            <a:r>
              <a:rPr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と考えられる。</a:t>
            </a:r>
            <a:endParaRPr lang="en-US" altLang="ja-JP"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185738" indent="-185738">
              <a:lnSpc>
                <a:spcPts val="1600"/>
              </a:lnSpc>
              <a:spcBef>
                <a:spcPts val="1200"/>
              </a:spcBef>
              <a:tabLst>
                <a:tab pos="185738" algn="l"/>
              </a:tabLst>
            </a:pPr>
            <a:r>
              <a:rPr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〇　また</a:t>
            </a: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、日本は、世界トップクラスの長寿社会を実現して</a:t>
            </a:r>
            <a:r>
              <a:rPr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いるが、</a:t>
            </a: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平均寿命と健康寿命の差</a:t>
            </a:r>
            <a:r>
              <a:rPr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は大きな課題。</a:t>
            </a:r>
            <a:r>
              <a:rPr lang="ja-JP" altLang="en-US" sz="14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大阪</a:t>
            </a:r>
            <a:r>
              <a:rPr lang="ja-JP" altLang="en-US" sz="14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の平均寿命と健康寿命に差</a:t>
            </a:r>
            <a:r>
              <a:rPr lang="ja-JP" altLang="en-US" sz="14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は全国より大きく</a:t>
            </a: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、健康を損なったり、介護が必要になるなど、不便な暮らしを余儀なくされる恐れが</a:t>
            </a:r>
            <a:r>
              <a:rPr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ある。しかしながら、</a:t>
            </a:r>
            <a:r>
              <a:rPr lang="ja-JP" altLang="en-US" sz="14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大阪から健康</a:t>
            </a:r>
            <a:r>
              <a:rPr lang="ja-JP" altLang="en-US" sz="14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寿命を画期的に伸ばす先進事例を示すことができれば、世界の全ての人々の</a:t>
            </a:r>
            <a:r>
              <a:rPr lang="en-US" altLang="ja-JP" sz="14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QOL</a:t>
            </a:r>
            <a:r>
              <a:rPr lang="ja-JP" altLang="en-US" sz="14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の改善に貢献</a:t>
            </a:r>
            <a:r>
              <a:rPr lang="ja-JP" altLang="en-US" sz="14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できる</a:t>
            </a:r>
            <a:r>
              <a:rPr lang="ja-JP" altLang="en-US" sz="14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可能性</a:t>
            </a:r>
            <a:r>
              <a:rPr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があ</a:t>
            </a: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る</a:t>
            </a:r>
            <a:r>
              <a:rPr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4" name="正方形/長方形 23"/>
          <p:cNvSpPr/>
          <p:nvPr/>
        </p:nvSpPr>
        <p:spPr>
          <a:xfrm>
            <a:off x="5375000" y="6373181"/>
            <a:ext cx="2750005" cy="435600"/>
          </a:xfrm>
          <a:prstGeom prst="rect">
            <a:avLst/>
          </a:prstGeom>
          <a:noFill/>
          <a:ln w="25400" cap="flat" cmpd="sng" algn="ctr">
            <a:noFill/>
            <a:prstDash val="solid"/>
          </a:ln>
          <a:effectLst/>
        </p:spPr>
        <p:txBody>
          <a:bodyPr lIns="72000" tIns="72000" rIns="72000" bIns="72000" rtlCol="0" anchor="t"/>
          <a:lstStyle/>
          <a:p>
            <a:pPr marL="0" marR="0" lvl="0" indent="0" defTabSz="914400" eaLnBrk="1" fontAlgn="auto" latinLnBrk="0" hangingPunct="1">
              <a:lnSpc>
                <a:spcPct val="100000"/>
              </a:lnSpc>
              <a:spcBef>
                <a:spcPts val="0"/>
              </a:spcBef>
              <a:spcAft>
                <a:spcPts val="0"/>
              </a:spcAft>
              <a:buClrTx/>
              <a:buSzTx/>
              <a:buFontTx/>
              <a:buNone/>
              <a:tabLst/>
              <a:defRPr/>
            </a:pPr>
            <a:r>
              <a:rPr kumimoji="0" lang="ja-JP" altLang="en-US" sz="800" kern="0" noProof="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出</a:t>
            </a:r>
            <a:r>
              <a:rPr kumimoji="0" lang="ja-JP" altLang="en-US" sz="800" kern="0" noProof="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典</a:t>
            </a:r>
            <a:endParaRPr kumimoji="0" lang="en-US" altLang="ja-JP" sz="800" b="0" i="0" u="none" strike="noStrike" kern="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ja-JP" altLang="en-US" sz="800" b="0" i="0" u="none" strike="noStrike" kern="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平均寿命：厚生労働省都道府県別生命表（平成</a:t>
            </a:r>
            <a:r>
              <a:rPr kumimoji="0" lang="en-US" altLang="ja-JP" sz="800" b="0" i="0" u="none" strike="noStrike" kern="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27</a:t>
            </a:r>
            <a:r>
              <a:rPr kumimoji="0" lang="ja-JP" altLang="en-US" sz="800" b="0" i="0" u="none" strike="noStrike" kern="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年）</a:t>
            </a:r>
          </a:p>
          <a:p>
            <a:pPr marL="0" marR="0" lvl="0" indent="0" defTabSz="914400" eaLnBrk="1" fontAlgn="auto" latinLnBrk="0" hangingPunct="1">
              <a:lnSpc>
                <a:spcPct val="100000"/>
              </a:lnSpc>
              <a:spcBef>
                <a:spcPts val="0"/>
              </a:spcBef>
              <a:spcAft>
                <a:spcPts val="0"/>
              </a:spcAft>
              <a:buClrTx/>
              <a:buSzTx/>
              <a:buFontTx/>
              <a:buNone/>
              <a:tabLst/>
              <a:defRPr/>
            </a:pPr>
            <a:r>
              <a:rPr kumimoji="0" lang="ja-JP" altLang="en-US" sz="800" b="0" i="0" u="none" strike="noStrike" kern="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健康寿命：厚生労働科学研究班報告書データ（平成</a:t>
            </a:r>
            <a:r>
              <a:rPr kumimoji="0" lang="en-US" altLang="ja-JP" sz="800" b="0" i="0" u="none" strike="noStrike" kern="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28</a:t>
            </a:r>
            <a:r>
              <a:rPr kumimoji="0" lang="ja-JP" altLang="en-US" sz="800" b="0" i="0" u="none" strike="noStrike" kern="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年）</a:t>
            </a:r>
          </a:p>
        </p:txBody>
      </p:sp>
      <p:sp>
        <p:nvSpPr>
          <p:cNvPr id="25" name="テキスト ボックス 24"/>
          <p:cNvSpPr txBox="1"/>
          <p:nvPr/>
        </p:nvSpPr>
        <p:spPr>
          <a:xfrm>
            <a:off x="1360103" y="3295487"/>
            <a:ext cx="2634872" cy="338554"/>
          </a:xfrm>
          <a:prstGeom prst="rect">
            <a:avLst/>
          </a:prstGeom>
          <a:noFill/>
        </p:spPr>
        <p:txBody>
          <a:bodyPr wrap="square" rtlCol="0">
            <a:spAutoFit/>
          </a:bodyPr>
          <a:lstStyle/>
          <a:p>
            <a:pPr algn="ctr"/>
            <a:r>
              <a:rPr kumimoji="1" lang="en-US" altLang="ja-JP" sz="1600" b="1" dirty="0" smtClean="0">
                <a:latin typeface="ＭＳ Ｐゴシック" panose="020B0600070205080204" pitchFamily="50" charset="-128"/>
                <a:ea typeface="ＭＳ Ｐゴシック" panose="020B0600070205080204" pitchFamily="50" charset="-128"/>
              </a:rPr>
              <a:t>【</a:t>
            </a:r>
            <a:r>
              <a:rPr kumimoji="1" lang="ja-JP" altLang="en-US" sz="1600" b="1" dirty="0" smtClean="0">
                <a:latin typeface="ＭＳ Ｐゴシック" panose="020B0600070205080204" pitchFamily="50" charset="-128"/>
                <a:ea typeface="ＭＳ Ｐゴシック" panose="020B0600070205080204" pitchFamily="50" charset="-128"/>
              </a:rPr>
              <a:t>高齢化率の推移</a:t>
            </a:r>
            <a:r>
              <a:rPr kumimoji="1" lang="en-US" altLang="ja-JP" sz="1600" b="1" dirty="0" smtClean="0">
                <a:latin typeface="ＭＳ Ｐゴシック" panose="020B0600070205080204" pitchFamily="50" charset="-128"/>
                <a:ea typeface="ＭＳ Ｐゴシック" panose="020B0600070205080204" pitchFamily="50" charset="-128"/>
              </a:rPr>
              <a:t>】</a:t>
            </a:r>
            <a:endParaRPr kumimoji="1" lang="ja-JP" altLang="en-US" sz="1600" b="1" dirty="0">
              <a:latin typeface="ＭＳ Ｐゴシック" panose="020B0600070205080204" pitchFamily="50" charset="-128"/>
              <a:ea typeface="ＭＳ Ｐゴシック" panose="020B0600070205080204" pitchFamily="50" charset="-128"/>
            </a:endParaRPr>
          </a:p>
        </p:txBody>
      </p:sp>
      <p:sp>
        <p:nvSpPr>
          <p:cNvPr id="26" name="テキスト ボックス 25"/>
          <p:cNvSpPr txBox="1"/>
          <p:nvPr/>
        </p:nvSpPr>
        <p:spPr>
          <a:xfrm>
            <a:off x="5796622" y="3233235"/>
            <a:ext cx="2901782" cy="338554"/>
          </a:xfrm>
          <a:prstGeom prst="rect">
            <a:avLst/>
          </a:prstGeom>
          <a:noFill/>
        </p:spPr>
        <p:txBody>
          <a:bodyPr wrap="square" rtlCol="0">
            <a:spAutoFit/>
          </a:bodyPr>
          <a:lstStyle/>
          <a:p>
            <a:pPr algn="ctr"/>
            <a:r>
              <a:rPr kumimoji="1" lang="en-US" altLang="ja-JP" sz="1600" b="1" dirty="0" smtClean="0">
                <a:latin typeface="ＭＳ Ｐゴシック" panose="020B0600070205080204" pitchFamily="50" charset="-128"/>
                <a:ea typeface="ＭＳ Ｐゴシック" panose="020B0600070205080204" pitchFamily="50" charset="-128"/>
              </a:rPr>
              <a:t>【</a:t>
            </a:r>
            <a:r>
              <a:rPr lang="ja-JP" altLang="en-US" sz="1600" b="1" dirty="0" smtClean="0">
                <a:latin typeface="ＭＳ Ｐゴシック" panose="020B0600070205080204" pitchFamily="50" charset="-128"/>
                <a:ea typeface="ＭＳ Ｐゴシック" panose="020B0600070205080204" pitchFamily="50" charset="-128"/>
              </a:rPr>
              <a:t>健康寿命、平均寿命</a:t>
            </a:r>
            <a:r>
              <a:rPr kumimoji="1" lang="en-US" altLang="ja-JP" sz="1600" b="1" dirty="0" smtClean="0">
                <a:latin typeface="ＭＳ Ｐゴシック" panose="020B0600070205080204" pitchFamily="50" charset="-128"/>
                <a:ea typeface="ＭＳ Ｐゴシック" panose="020B0600070205080204" pitchFamily="50" charset="-128"/>
              </a:rPr>
              <a:t>】</a:t>
            </a:r>
            <a:endParaRPr kumimoji="1" lang="ja-JP" altLang="en-US" sz="1600" b="1" dirty="0">
              <a:latin typeface="ＭＳ Ｐゴシック" panose="020B0600070205080204" pitchFamily="50" charset="-128"/>
              <a:ea typeface="ＭＳ Ｐゴシック" panose="020B0600070205080204" pitchFamily="50" charset="-128"/>
            </a:endParaRPr>
          </a:p>
        </p:txBody>
      </p:sp>
      <p:grpSp>
        <p:nvGrpSpPr>
          <p:cNvPr id="27" name="グループ化 26"/>
          <p:cNvGrpSpPr/>
          <p:nvPr/>
        </p:nvGrpSpPr>
        <p:grpSpPr>
          <a:xfrm>
            <a:off x="708985" y="3507975"/>
            <a:ext cx="4250300" cy="3238050"/>
            <a:chOff x="357989" y="3339696"/>
            <a:chExt cx="3300411" cy="3238050"/>
          </a:xfrm>
        </p:grpSpPr>
        <p:grpSp>
          <p:nvGrpSpPr>
            <p:cNvPr id="28" name="グループ化 27"/>
            <p:cNvGrpSpPr/>
            <p:nvPr/>
          </p:nvGrpSpPr>
          <p:grpSpPr>
            <a:xfrm>
              <a:off x="357989" y="3339696"/>
              <a:ext cx="2857901" cy="3208255"/>
              <a:chOff x="-58821" y="85505"/>
              <a:chExt cx="4787885" cy="2743200"/>
            </a:xfrm>
          </p:grpSpPr>
          <p:graphicFrame>
            <p:nvGraphicFramePr>
              <p:cNvPr id="33" name="グラフ 32"/>
              <p:cNvGraphicFramePr/>
              <p:nvPr>
                <p:extLst/>
              </p:nvPr>
            </p:nvGraphicFramePr>
            <p:xfrm>
              <a:off x="157064" y="85505"/>
              <a:ext cx="4572000" cy="2743200"/>
            </p:xfrm>
            <a:graphic>
              <a:graphicData uri="http://schemas.openxmlformats.org/drawingml/2006/chart">
                <c:chart xmlns:c="http://schemas.openxmlformats.org/drawingml/2006/chart" xmlns:r="http://schemas.openxmlformats.org/officeDocument/2006/relationships" r:id="rId2"/>
              </a:graphicData>
            </a:graphic>
          </p:graphicFrame>
          <p:sp>
            <p:nvSpPr>
              <p:cNvPr id="34" name="正方形/長方形 33"/>
              <p:cNvSpPr/>
              <p:nvPr/>
            </p:nvSpPr>
            <p:spPr>
              <a:xfrm>
                <a:off x="-58821" y="123624"/>
                <a:ext cx="760294" cy="230243"/>
              </a:xfrm>
              <a:prstGeom prst="rect">
                <a:avLst/>
              </a:prstGeom>
              <a:noFill/>
              <a:ln w="12700" cap="flat" cmpd="sng" algn="ctr">
                <a:noFill/>
                <a:prstDash val="solid"/>
                <a:miter lim="800000"/>
              </a:ln>
              <a:effectLst/>
            </p:spPr>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900" b="0" i="0" u="none" strike="noStrike" kern="0" cap="none" spc="0" normalizeH="0" baseline="0" noProof="0" dirty="0" smtClean="0">
                    <a:ln>
                      <a:noFill/>
                    </a:ln>
                    <a:solidFill>
                      <a:sysClr val="windowText" lastClr="000000"/>
                    </a:solidFill>
                    <a:effectLst/>
                    <a:uLnTx/>
                    <a:uFillTx/>
                    <a:latin typeface="Calibri" panose="020F0502020204030204"/>
                    <a:ea typeface="游ゴシック" panose="020B0400000000000000" pitchFamily="50" charset="-128"/>
                    <a:cs typeface="+mn-cs"/>
                  </a:rPr>
                  <a:t>（％</a:t>
                </a:r>
                <a:r>
                  <a:rPr kumimoji="1" lang="en-US" altLang="ja-JP" sz="900" b="0" i="0" u="none" strike="noStrike" kern="0" cap="none" spc="0" normalizeH="0" baseline="0" noProof="0" dirty="0" smtClean="0">
                    <a:ln>
                      <a:noFill/>
                    </a:ln>
                    <a:solidFill>
                      <a:sysClr val="windowText" lastClr="000000"/>
                    </a:solidFill>
                    <a:effectLst/>
                    <a:uLnTx/>
                    <a:uFillTx/>
                    <a:latin typeface="Calibri" panose="020F0502020204030204"/>
                    <a:ea typeface="游ゴシック" panose="020B0400000000000000" pitchFamily="50" charset="-128"/>
                    <a:cs typeface="+mn-cs"/>
                  </a:rPr>
                  <a:t>)</a:t>
                </a:r>
                <a:endParaRPr kumimoji="1" lang="ja-JP" altLang="en-US" sz="900" b="0" i="0" u="none" strike="noStrike" kern="0" cap="none" spc="0" normalizeH="0" baseline="0" noProof="0" dirty="0">
                  <a:ln>
                    <a:noFill/>
                  </a:ln>
                  <a:solidFill>
                    <a:sysClr val="windowText" lastClr="000000"/>
                  </a:solidFill>
                  <a:effectLst/>
                  <a:uLnTx/>
                  <a:uFillTx/>
                  <a:latin typeface="Calibri" panose="020F0502020204030204"/>
                  <a:ea typeface="游ゴシック" panose="020B0400000000000000" pitchFamily="50" charset="-128"/>
                  <a:cs typeface="+mn-cs"/>
                </a:endParaRPr>
              </a:p>
            </p:txBody>
          </p:sp>
        </p:grpSp>
        <p:sp>
          <p:nvSpPr>
            <p:cNvPr id="29" name="Text Box 4"/>
            <p:cNvSpPr txBox="1">
              <a:spLocks noChangeArrowheads="1"/>
            </p:cNvSpPr>
            <p:nvPr/>
          </p:nvSpPr>
          <p:spPr bwMode="auto">
            <a:xfrm>
              <a:off x="1380951" y="6448997"/>
              <a:ext cx="1871253" cy="12874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cmpd="dbl" algn="ctr">
                  <a:solidFill>
                    <a:srgbClr val="7030A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74278" tIns="8888" rIns="74278" bIns="8888" numCol="1" anchor="t" anchorCtr="0" compatLnSpc="1">
              <a:prstTxWarp prst="textNoShape">
                <a:avLst/>
              </a:prstTxWarp>
              <a:spAutoFit/>
            </a:bodyPr>
            <a:lstStyle/>
            <a:p>
              <a:pPr marL="0" marR="0" lvl="0" indent="0" algn="l" defTabSz="914192" rtl="0" eaLnBrk="0" fontAlgn="base" latinLnBrk="0" hangingPunct="0">
                <a:lnSpc>
                  <a:spcPct val="80000"/>
                </a:lnSpc>
                <a:spcBef>
                  <a:spcPct val="0"/>
                </a:spcBef>
                <a:spcAft>
                  <a:spcPct val="0"/>
                </a:spcAft>
                <a:buClrTx/>
                <a:buSzTx/>
                <a:buFontTx/>
                <a:buNone/>
                <a:tabLst/>
                <a:defRPr/>
              </a:pPr>
              <a:r>
                <a:rPr kumimoji="0" lang="ja-JP" altLang="en-US" sz="900" b="0" i="0" u="none" strike="noStrike" kern="1200" cap="none" spc="0" normalizeH="0" baseline="0" noProof="0" dirty="0">
                  <a:ln>
                    <a:noFill/>
                  </a:ln>
                  <a:solidFill>
                    <a:prstClr val="black"/>
                  </a:solidFill>
                  <a:effectLst/>
                  <a:uLnTx/>
                  <a:uFillTx/>
                  <a:latin typeface="メイリオ" pitchFamily="50" charset="-128"/>
                  <a:ea typeface="メイリオ" pitchFamily="50" charset="-128"/>
                  <a:cs typeface="メイリオ" pitchFamily="50" charset="-128"/>
                </a:rPr>
                <a:t>出典</a:t>
              </a:r>
              <a:r>
                <a:rPr kumimoji="0" lang="ja-JP" altLang="en-US" sz="900" b="0" i="0" u="none" strike="noStrike" kern="1200" cap="none" spc="0" normalizeH="0" baseline="0" noProof="0" dirty="0" smtClean="0">
                  <a:ln>
                    <a:noFill/>
                  </a:ln>
                  <a:solidFill>
                    <a:prstClr val="black"/>
                  </a:solidFill>
                  <a:effectLst/>
                  <a:uLnTx/>
                  <a:uFillTx/>
                  <a:latin typeface="メイリオ" pitchFamily="50" charset="-128"/>
                  <a:ea typeface="メイリオ" pitchFamily="50" charset="-128"/>
                  <a:cs typeface="メイリオ" pitchFamily="50" charset="-128"/>
                </a:rPr>
                <a:t>：</a:t>
              </a:r>
              <a:r>
                <a:rPr kumimoji="0" lang="ja-JP" altLang="en-US" sz="900" b="0" i="0" u="none" strike="noStrike" kern="1200" cap="none" spc="0" normalizeH="0" baseline="0" noProof="0" dirty="0">
                  <a:ln>
                    <a:noFill/>
                  </a:ln>
                  <a:solidFill>
                    <a:prstClr val="black"/>
                  </a:solidFill>
                  <a:effectLst/>
                  <a:uLnTx/>
                  <a:uFillTx/>
                  <a:latin typeface="Arial" charset="0"/>
                  <a:ea typeface="ＭＳ Ｐゴシック" panose="020B0600070205080204" pitchFamily="50" charset="-128"/>
                </a:rPr>
                <a:t>総務省「人口推計</a:t>
              </a:r>
              <a:r>
                <a:rPr kumimoji="0" lang="ja-JP" altLang="en-US" sz="900" b="0" i="0" u="none" strike="noStrike" kern="1200" cap="none" spc="0" normalizeH="0" baseline="0" noProof="0" dirty="0" smtClean="0">
                  <a:ln>
                    <a:noFill/>
                  </a:ln>
                  <a:solidFill>
                    <a:prstClr val="black"/>
                  </a:solidFill>
                  <a:effectLst/>
                  <a:uLnTx/>
                  <a:uFillTx/>
                  <a:latin typeface="Arial" charset="0"/>
                  <a:ea typeface="ＭＳ Ｐゴシック" panose="020B0600070205080204" pitchFamily="50" charset="-128"/>
                </a:rPr>
                <a:t>」より作成</a:t>
              </a:r>
              <a:endParaRPr kumimoji="0" lang="ja-JP" altLang="en-US" sz="900" b="0" i="0" u="none" strike="noStrike" kern="1200" cap="none" spc="0" normalizeH="0" baseline="0" noProof="0" dirty="0">
                <a:ln>
                  <a:noFill/>
                </a:ln>
                <a:solidFill>
                  <a:prstClr val="black"/>
                </a:solidFill>
                <a:effectLst/>
                <a:uLnTx/>
                <a:uFillTx/>
                <a:latin typeface="メイリオ" pitchFamily="50" charset="-128"/>
                <a:ea typeface="メイリオ" pitchFamily="50" charset="-128"/>
                <a:cs typeface="メイリオ" pitchFamily="50" charset="-128"/>
              </a:endParaRPr>
            </a:p>
          </p:txBody>
        </p:sp>
        <p:sp>
          <p:nvSpPr>
            <p:cNvPr id="30" name="テキスト ボックス 29"/>
            <p:cNvSpPr txBox="1"/>
            <p:nvPr/>
          </p:nvSpPr>
          <p:spPr>
            <a:xfrm>
              <a:off x="1398103" y="4231405"/>
              <a:ext cx="848706" cy="307777"/>
            </a:xfrm>
            <a:prstGeom prst="rect">
              <a:avLst/>
            </a:prstGeom>
            <a:noFill/>
          </p:spPr>
          <p:txBody>
            <a:bodyPr wrap="square" rtlCol="0">
              <a:spAutoFit/>
            </a:bodyPr>
            <a:lstStyle/>
            <a:p>
              <a:pPr algn="ctr"/>
              <a:r>
                <a:rPr kumimoji="1" lang="ja-JP" altLang="en-US" sz="1400" b="1" dirty="0" smtClean="0">
                  <a:latin typeface="+mj-ea"/>
                  <a:ea typeface="+mj-ea"/>
                </a:rPr>
                <a:t>大阪</a:t>
              </a:r>
              <a:endParaRPr kumimoji="1" lang="ja-JP" altLang="en-US" sz="1400" b="1" dirty="0">
                <a:latin typeface="+mj-ea"/>
                <a:ea typeface="+mj-ea"/>
              </a:endParaRPr>
            </a:p>
          </p:txBody>
        </p:sp>
        <p:sp>
          <p:nvSpPr>
            <p:cNvPr id="31" name="テキスト ボックス 30"/>
            <p:cNvSpPr txBox="1"/>
            <p:nvPr/>
          </p:nvSpPr>
          <p:spPr>
            <a:xfrm>
              <a:off x="2809694" y="4361821"/>
              <a:ext cx="848706" cy="307777"/>
            </a:xfrm>
            <a:prstGeom prst="rect">
              <a:avLst/>
            </a:prstGeom>
            <a:noFill/>
          </p:spPr>
          <p:txBody>
            <a:bodyPr wrap="square" rtlCol="0">
              <a:spAutoFit/>
            </a:bodyPr>
            <a:lstStyle/>
            <a:p>
              <a:pPr algn="ctr"/>
              <a:r>
                <a:rPr kumimoji="1" lang="ja-JP" altLang="en-US" sz="1400" b="1" dirty="0" smtClean="0">
                  <a:latin typeface="+mj-ea"/>
                  <a:ea typeface="+mj-ea"/>
                </a:rPr>
                <a:t>愛知</a:t>
              </a:r>
              <a:endParaRPr kumimoji="1" lang="ja-JP" altLang="en-US" sz="1400" b="1" dirty="0">
                <a:latin typeface="+mj-ea"/>
                <a:ea typeface="+mj-ea"/>
              </a:endParaRPr>
            </a:p>
          </p:txBody>
        </p:sp>
        <p:sp>
          <p:nvSpPr>
            <p:cNvPr id="32" name="テキスト ボックス 31"/>
            <p:cNvSpPr txBox="1"/>
            <p:nvPr/>
          </p:nvSpPr>
          <p:spPr>
            <a:xfrm>
              <a:off x="2070331" y="5012057"/>
              <a:ext cx="848706" cy="307777"/>
            </a:xfrm>
            <a:prstGeom prst="rect">
              <a:avLst/>
            </a:prstGeom>
            <a:noFill/>
          </p:spPr>
          <p:txBody>
            <a:bodyPr wrap="square" rtlCol="0">
              <a:spAutoFit/>
            </a:bodyPr>
            <a:lstStyle/>
            <a:p>
              <a:pPr algn="ctr"/>
              <a:r>
                <a:rPr kumimoji="1" lang="ja-JP" altLang="en-US" sz="1400" b="1" dirty="0" smtClean="0">
                  <a:latin typeface="+mj-ea"/>
                  <a:ea typeface="+mj-ea"/>
                </a:rPr>
                <a:t>東京</a:t>
              </a:r>
              <a:endParaRPr kumimoji="1" lang="ja-JP" altLang="en-US" sz="1400" b="1" dirty="0">
                <a:latin typeface="+mj-ea"/>
                <a:ea typeface="+mj-ea"/>
              </a:endParaRPr>
            </a:p>
          </p:txBody>
        </p:sp>
      </p:grpSp>
      <p:grpSp>
        <p:nvGrpSpPr>
          <p:cNvPr id="35" name="グループ化 34"/>
          <p:cNvGrpSpPr/>
          <p:nvPr/>
        </p:nvGrpSpPr>
        <p:grpSpPr>
          <a:xfrm>
            <a:off x="4911539" y="3425626"/>
            <a:ext cx="4323603" cy="3060665"/>
            <a:chOff x="5022103" y="3268413"/>
            <a:chExt cx="2925148" cy="3060665"/>
          </a:xfrm>
        </p:grpSpPr>
        <p:graphicFrame>
          <p:nvGraphicFramePr>
            <p:cNvPr id="36" name="グラフ 35"/>
            <p:cNvGraphicFramePr/>
            <p:nvPr>
              <p:extLst/>
            </p:nvPr>
          </p:nvGraphicFramePr>
          <p:xfrm>
            <a:off x="5067217" y="3268413"/>
            <a:ext cx="2880034" cy="3060665"/>
          </p:xfrm>
          <a:graphic>
            <a:graphicData uri="http://schemas.openxmlformats.org/drawingml/2006/chart">
              <c:chart xmlns:c="http://schemas.openxmlformats.org/drawingml/2006/chart" xmlns:r="http://schemas.openxmlformats.org/officeDocument/2006/relationships" r:id="rId3"/>
            </a:graphicData>
          </a:graphic>
        </p:graphicFrame>
        <p:sp>
          <p:nvSpPr>
            <p:cNvPr id="37" name="正方形/長方形 36"/>
            <p:cNvSpPr/>
            <p:nvPr/>
          </p:nvSpPr>
          <p:spPr>
            <a:xfrm>
              <a:off x="5022103" y="3466217"/>
              <a:ext cx="550913" cy="286297"/>
            </a:xfrm>
            <a:prstGeom prst="rect">
              <a:avLst/>
            </a:prstGeom>
            <a:noFill/>
            <a:ln w="12700" cap="flat" cmpd="sng" algn="ctr">
              <a:noFill/>
              <a:prstDash val="solid"/>
              <a:miter lim="800000"/>
            </a:ln>
            <a:effectLst/>
          </p:spPr>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900" kern="0" dirty="0" smtClean="0">
                  <a:solidFill>
                    <a:sysClr val="windowText" lastClr="000000"/>
                  </a:solidFill>
                  <a:latin typeface="Calibri" panose="020F0502020204030204"/>
                  <a:ea typeface="游ゴシック" panose="020B0400000000000000" pitchFamily="50" charset="-128"/>
                </a:rPr>
                <a:t>（歳）</a:t>
              </a:r>
              <a:endParaRPr kumimoji="1" lang="ja-JP" altLang="en-US" sz="900" b="0" i="0" u="none" strike="noStrike" kern="0" cap="none" spc="0" normalizeH="0" baseline="0" noProof="0" dirty="0">
                <a:ln>
                  <a:noFill/>
                </a:ln>
                <a:solidFill>
                  <a:sysClr val="windowText" lastClr="000000"/>
                </a:solidFill>
                <a:effectLst/>
                <a:uLnTx/>
                <a:uFillTx/>
                <a:latin typeface="Calibri" panose="020F0502020204030204"/>
                <a:ea typeface="游ゴシック" panose="020B0400000000000000" pitchFamily="50" charset="-128"/>
                <a:cs typeface="+mn-cs"/>
              </a:endParaRPr>
            </a:p>
          </p:txBody>
        </p:sp>
        <p:sp>
          <p:nvSpPr>
            <p:cNvPr id="38" name="角丸四角形 37"/>
            <p:cNvSpPr/>
            <p:nvPr/>
          </p:nvSpPr>
          <p:spPr>
            <a:xfrm>
              <a:off x="5354788" y="3850338"/>
              <a:ext cx="1393977" cy="369862"/>
            </a:xfrm>
            <a:prstGeom prst="roundRect">
              <a:avLst/>
            </a:prstGeom>
            <a:noFill/>
            <a:ln w="3175">
              <a:noFill/>
            </a:ln>
          </p:spPr>
          <p:style>
            <a:lnRef idx="2">
              <a:schemeClr val="accent1"/>
            </a:lnRef>
            <a:fillRef idx="1">
              <a:schemeClr val="lt1"/>
            </a:fillRef>
            <a:effectRef idx="0">
              <a:schemeClr val="accent1"/>
            </a:effectRef>
            <a:fontRef idx="minor">
              <a:schemeClr val="dk1"/>
            </a:fontRef>
          </p:style>
          <p:txBody>
            <a:bodyPr rtlCol="0" anchor="ctr"/>
            <a:lstStyle/>
            <a:p>
              <a:pPr algn="ctr"/>
              <a:r>
                <a:rPr lang="ja-JP" altLang="en-US" sz="1200" dirty="0" smtClean="0">
                  <a:latin typeface="Meiryo UI" panose="020B0604030504040204" pitchFamily="50" charset="-128"/>
                  <a:ea typeface="Meiryo UI" panose="020B0604030504040204" pitchFamily="50" charset="-128"/>
                </a:rPr>
                <a:t>改善しているが、</a:t>
              </a:r>
              <a:endParaRPr lang="en-US" altLang="ja-JP" sz="1200" dirty="0" smtClean="0">
                <a:latin typeface="Meiryo UI" panose="020B0604030504040204" pitchFamily="50" charset="-128"/>
                <a:ea typeface="Meiryo UI" panose="020B0604030504040204" pitchFamily="50" charset="-128"/>
              </a:endParaRPr>
            </a:p>
            <a:p>
              <a:pPr algn="ctr"/>
              <a:r>
                <a:rPr lang="ja-JP" altLang="en-US" sz="1200" dirty="0" smtClean="0">
                  <a:latin typeface="Meiryo UI" panose="020B0604030504040204" pitchFamily="50" charset="-128"/>
                  <a:ea typeface="Meiryo UI" panose="020B0604030504040204" pitchFamily="50" charset="-128"/>
                </a:rPr>
                <a:t>全国を下回る</a:t>
              </a:r>
              <a:endParaRPr kumimoji="1" lang="ja-JP" altLang="en-US" sz="1200" dirty="0">
                <a:latin typeface="Meiryo UI" panose="020B0604030504040204" pitchFamily="50" charset="-128"/>
                <a:ea typeface="Meiryo UI" panose="020B0604030504040204" pitchFamily="50" charset="-128"/>
              </a:endParaRPr>
            </a:p>
          </p:txBody>
        </p:sp>
        <p:sp>
          <p:nvSpPr>
            <p:cNvPr id="39" name="テキスト ボックス 38"/>
            <p:cNvSpPr txBox="1"/>
            <p:nvPr/>
          </p:nvSpPr>
          <p:spPr>
            <a:xfrm>
              <a:off x="5712175" y="5933213"/>
              <a:ext cx="848706" cy="307777"/>
            </a:xfrm>
            <a:prstGeom prst="rect">
              <a:avLst/>
            </a:prstGeom>
            <a:noFill/>
          </p:spPr>
          <p:txBody>
            <a:bodyPr wrap="square" rtlCol="0">
              <a:spAutoFit/>
            </a:bodyPr>
            <a:lstStyle/>
            <a:p>
              <a:pPr algn="ctr"/>
              <a:r>
                <a:rPr kumimoji="1" lang="ja-JP" altLang="en-US" sz="1400" b="1" dirty="0" smtClean="0">
                  <a:latin typeface="+mj-ea"/>
                  <a:ea typeface="+mj-ea"/>
                </a:rPr>
                <a:t>全国</a:t>
              </a:r>
              <a:endParaRPr kumimoji="1" lang="ja-JP" altLang="en-US" sz="1400" b="1" dirty="0">
                <a:latin typeface="+mj-ea"/>
                <a:ea typeface="+mj-ea"/>
              </a:endParaRPr>
            </a:p>
          </p:txBody>
        </p:sp>
        <p:sp>
          <p:nvSpPr>
            <p:cNvPr id="40" name="テキスト ボックス 39"/>
            <p:cNvSpPr txBox="1"/>
            <p:nvPr/>
          </p:nvSpPr>
          <p:spPr>
            <a:xfrm>
              <a:off x="6840848" y="5933213"/>
              <a:ext cx="848706" cy="307777"/>
            </a:xfrm>
            <a:prstGeom prst="rect">
              <a:avLst/>
            </a:prstGeom>
            <a:noFill/>
          </p:spPr>
          <p:txBody>
            <a:bodyPr wrap="square" rtlCol="0">
              <a:spAutoFit/>
            </a:bodyPr>
            <a:lstStyle/>
            <a:p>
              <a:pPr algn="ctr"/>
              <a:r>
                <a:rPr kumimoji="1" lang="ja-JP" altLang="en-US" sz="1400" b="1" dirty="0" smtClean="0">
                  <a:latin typeface="+mj-ea"/>
                  <a:ea typeface="+mj-ea"/>
                </a:rPr>
                <a:t>大阪</a:t>
              </a:r>
              <a:endParaRPr kumimoji="1" lang="ja-JP" altLang="en-US" sz="1400" b="1" dirty="0">
                <a:latin typeface="+mj-ea"/>
                <a:ea typeface="+mj-ea"/>
              </a:endParaRPr>
            </a:p>
          </p:txBody>
        </p:sp>
      </p:grpSp>
      <p:sp>
        <p:nvSpPr>
          <p:cNvPr id="41" name="テキスト ボックス 40"/>
          <p:cNvSpPr txBox="1"/>
          <p:nvPr/>
        </p:nvSpPr>
        <p:spPr>
          <a:xfrm>
            <a:off x="5767885" y="5928759"/>
            <a:ext cx="3057623" cy="461665"/>
          </a:xfrm>
          <a:prstGeom prst="rect">
            <a:avLst/>
          </a:prstGeom>
          <a:solidFill>
            <a:schemeClr val="bg1"/>
          </a:solidFill>
        </p:spPr>
        <p:txBody>
          <a:bodyPr wrap="square" rtlCol="0">
            <a:spAutoFit/>
          </a:bodyPr>
          <a:lstStyle/>
          <a:p>
            <a:pPr algn="ctr"/>
            <a:r>
              <a:rPr kumimoji="1" lang="ja-JP" altLang="en-US" sz="1200" dirty="0" smtClean="0">
                <a:latin typeface="Meiryo UI" panose="020B0604030504040204" pitchFamily="50" charset="-128"/>
                <a:ea typeface="Meiryo UI" panose="020B0604030504040204" pitchFamily="50" charset="-128"/>
              </a:rPr>
              <a:t>全国　　　　　大阪　　　　　　全国　　　　　大阪</a:t>
            </a:r>
            <a:endParaRPr kumimoji="1" lang="en-US" altLang="ja-JP" sz="1200" dirty="0" smtClean="0">
              <a:latin typeface="Meiryo UI" panose="020B0604030504040204" pitchFamily="50" charset="-128"/>
              <a:ea typeface="Meiryo UI" panose="020B0604030504040204" pitchFamily="50" charset="-128"/>
            </a:endParaRPr>
          </a:p>
          <a:p>
            <a:pPr algn="ctr"/>
            <a:r>
              <a:rPr kumimoji="1" lang="ja-JP" altLang="en-US" sz="1200" b="1" dirty="0" smtClean="0">
                <a:latin typeface="Meiryo UI" panose="020B0604030504040204" pitchFamily="50" charset="-128"/>
                <a:ea typeface="Meiryo UI" panose="020B0604030504040204" pitchFamily="50" charset="-128"/>
              </a:rPr>
              <a:t>男　性</a:t>
            </a:r>
            <a:r>
              <a:rPr kumimoji="1" lang="ja-JP" altLang="en-US" sz="1200" dirty="0" smtClean="0">
                <a:latin typeface="Meiryo UI" panose="020B0604030504040204" pitchFamily="50" charset="-128"/>
                <a:ea typeface="Meiryo UI" panose="020B0604030504040204" pitchFamily="50" charset="-128"/>
              </a:rPr>
              <a:t>　　　　　　　　　　　　　</a:t>
            </a:r>
            <a:r>
              <a:rPr kumimoji="1" lang="ja-JP" altLang="en-US" sz="1200" b="1" dirty="0" smtClean="0">
                <a:latin typeface="Meiryo UI" panose="020B0604030504040204" pitchFamily="50" charset="-128"/>
                <a:ea typeface="Meiryo UI" panose="020B0604030504040204" pitchFamily="50" charset="-128"/>
              </a:rPr>
              <a:t>女　性</a:t>
            </a:r>
            <a:endParaRPr kumimoji="1" lang="ja-JP" altLang="en-US" sz="1200" b="1"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29077717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正方形/長方形 29"/>
          <p:cNvSpPr/>
          <p:nvPr/>
        </p:nvSpPr>
        <p:spPr>
          <a:xfrm>
            <a:off x="-20847" y="0"/>
            <a:ext cx="9926847" cy="595250"/>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r>
              <a:rPr kumimoji="1" lang="ja-JP" altLang="en-US" sz="2000" b="1" dirty="0">
                <a:latin typeface="Meiryo UI" panose="020B0604030504040204" pitchFamily="50" charset="-128"/>
                <a:ea typeface="Meiryo UI" panose="020B0604030504040204" pitchFamily="50" charset="-128"/>
              </a:rPr>
              <a:t> </a:t>
            </a:r>
            <a:r>
              <a:rPr kumimoji="1" lang="en-US" altLang="ja-JP" sz="2000" b="1" dirty="0">
                <a:latin typeface="Meiryo UI" panose="020B0604030504040204" pitchFamily="50" charset="-128"/>
                <a:ea typeface="Meiryo UI" panose="020B0604030504040204" pitchFamily="50" charset="-128"/>
              </a:rPr>
              <a:t>Ⅲ</a:t>
            </a:r>
            <a:r>
              <a:rPr kumimoji="1" lang="ja-JP" altLang="en-US" sz="2000" b="1" dirty="0" err="1">
                <a:latin typeface="Meiryo UI" panose="020B0604030504040204" pitchFamily="50" charset="-128"/>
                <a:ea typeface="Meiryo UI" panose="020B0604030504040204" pitchFamily="50" charset="-128"/>
              </a:rPr>
              <a:t>．</a:t>
            </a:r>
            <a:r>
              <a:rPr kumimoji="1" lang="ja-JP" altLang="en-US" sz="2000" b="1" dirty="0">
                <a:latin typeface="Meiryo UI" panose="020B0604030504040204" pitchFamily="50" charset="-128"/>
                <a:ea typeface="Meiryo UI" panose="020B0604030504040204" pitchFamily="50" charset="-128"/>
              </a:rPr>
              <a:t>大阪</a:t>
            </a:r>
            <a:r>
              <a:rPr kumimoji="1" lang="ja-JP" altLang="en-US" sz="2000" b="1" dirty="0" smtClean="0">
                <a:latin typeface="Meiryo UI" panose="020B0604030504040204" pitchFamily="50" charset="-128"/>
                <a:ea typeface="Meiryo UI" panose="020B0604030504040204" pitchFamily="50" charset="-128"/>
              </a:rPr>
              <a:t>の</a:t>
            </a:r>
            <a:r>
              <a:rPr kumimoji="1" lang="ja-JP" altLang="en-US" sz="2000" b="1" dirty="0">
                <a:latin typeface="Meiryo UI" panose="020B0604030504040204" pitchFamily="50" charset="-128"/>
                <a:ea typeface="Meiryo UI" panose="020B0604030504040204" pitchFamily="50" charset="-128"/>
              </a:rPr>
              <a:t>ポテンシャル　</a:t>
            </a:r>
            <a:r>
              <a:rPr kumimoji="1" lang="ja-JP" altLang="en-US" sz="2000" b="1" dirty="0" smtClean="0">
                <a:latin typeface="Meiryo UI" panose="020B0604030504040204" pitchFamily="50" charset="-128"/>
                <a:ea typeface="Meiryo UI" panose="020B0604030504040204" pitchFamily="50" charset="-128"/>
              </a:rPr>
              <a:t>③</a:t>
            </a:r>
            <a:endParaRPr kumimoji="1" lang="en-US" altLang="ja-JP" sz="2000" b="1" dirty="0" smtClean="0">
              <a:latin typeface="Meiryo UI" panose="020B0604030504040204" pitchFamily="50" charset="-128"/>
              <a:ea typeface="Meiryo UI" panose="020B0604030504040204" pitchFamily="50" charset="-128"/>
            </a:endParaRPr>
          </a:p>
          <a:p>
            <a:r>
              <a:rPr kumimoji="1" lang="ja-JP" altLang="en-US" sz="1600" b="1" dirty="0">
                <a:latin typeface="Meiryo UI" panose="020B0604030504040204" pitchFamily="50" charset="-128"/>
                <a:ea typeface="Meiryo UI" panose="020B0604030504040204" pitchFamily="50" charset="-128"/>
              </a:rPr>
              <a:t>　</a:t>
            </a:r>
            <a:r>
              <a:rPr kumimoji="1" lang="ja-JP" altLang="en-US" sz="1600" b="1" dirty="0" smtClean="0">
                <a:latin typeface="Meiryo UI" panose="020B0604030504040204" pitchFamily="50" charset="-128"/>
                <a:ea typeface="Meiryo UI" panose="020B0604030504040204" pitchFamily="50" charset="-128"/>
              </a:rPr>
              <a:t>「大阪の特性」</a:t>
            </a:r>
            <a:endParaRPr kumimoji="1" lang="en-US" altLang="ja-JP" sz="1600" b="1" dirty="0">
              <a:latin typeface="Meiryo UI" panose="020B0604030504040204" pitchFamily="50" charset="-128"/>
              <a:ea typeface="Meiryo UI" panose="020B0604030504040204" pitchFamily="50" charset="-128"/>
            </a:endParaRPr>
          </a:p>
        </p:txBody>
      </p:sp>
      <p:sp>
        <p:nvSpPr>
          <p:cNvPr id="8" name="スライド番号プレースホルダー 1"/>
          <p:cNvSpPr>
            <a:spLocks noGrp="1"/>
          </p:cNvSpPr>
          <p:nvPr>
            <p:ph type="sldNum" sz="quarter" idx="12"/>
          </p:nvPr>
        </p:nvSpPr>
        <p:spPr/>
        <p:txBody>
          <a:bodyPr/>
          <a:lstStyle/>
          <a:p>
            <a:fld id="{E61EF540-5CB6-483A-A4DA-F9E60F8B4EFB}" type="slidenum">
              <a:rPr kumimoji="1" lang="ja-JP" altLang="en-US" smtClean="0"/>
              <a:t>22</a:t>
            </a:fld>
            <a:endParaRPr kumimoji="1" lang="ja-JP" altLang="en-US"/>
          </a:p>
        </p:txBody>
      </p:sp>
      <p:sp>
        <p:nvSpPr>
          <p:cNvPr id="6" name="正方形/長方形 5"/>
          <p:cNvSpPr/>
          <p:nvPr/>
        </p:nvSpPr>
        <p:spPr>
          <a:xfrm>
            <a:off x="476820" y="1058067"/>
            <a:ext cx="8807824" cy="5953361"/>
          </a:xfrm>
          <a:prstGeom prst="rect">
            <a:avLst/>
          </a:prstGeom>
          <a:solidFill>
            <a:schemeClr val="accent1">
              <a:lumMod val="20000"/>
              <a:lumOff val="80000"/>
            </a:schemeClr>
          </a:solidFill>
          <a:ln w="6350">
            <a:solidFill>
              <a:schemeClr val="accent1">
                <a:shade val="50000"/>
                <a:alpha val="93000"/>
              </a:schemeClr>
            </a:solidFill>
          </a:ln>
        </p:spPr>
        <p:style>
          <a:lnRef idx="2">
            <a:schemeClr val="accent1">
              <a:shade val="50000"/>
            </a:schemeClr>
          </a:lnRef>
          <a:fillRef idx="1">
            <a:schemeClr val="accent1"/>
          </a:fillRef>
          <a:effectRef idx="0">
            <a:schemeClr val="accent1"/>
          </a:effectRef>
          <a:fontRef idx="minor">
            <a:schemeClr val="lt1"/>
          </a:fontRef>
        </p:style>
        <p:txBody>
          <a:bodyPr lIns="144000" tIns="144000" rtlCol="0" anchor="t" anchorCtr="0"/>
          <a:lstStyle/>
          <a:p>
            <a:pPr marL="185738" indent="-185738">
              <a:lnSpc>
                <a:spcPts val="2000"/>
              </a:lnSpc>
              <a:spcBef>
                <a:spcPts val="0"/>
              </a:spcBef>
              <a:tabLst>
                <a:tab pos="185738" algn="l"/>
              </a:tabLst>
            </a:pPr>
            <a:r>
              <a:rPr lang="en-US" altLang="ja-JP"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世界とともに発展してきた大阪</a:t>
            </a:r>
            <a:r>
              <a:rPr lang="en-US" altLang="ja-JP"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p>
          <a:p>
            <a:pPr marL="174625" indent="-174625"/>
            <a:r>
              <a:rPr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〇</a:t>
            </a: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kumimoji="1" lang="ja-JP" altLang="en-US" sz="1400" dirty="0">
                <a:solidFill>
                  <a:schemeClr val="tx1"/>
                </a:solidFill>
                <a:latin typeface="Meiryo UI" panose="020B0604030504040204" pitchFamily="50" charset="-128"/>
                <a:ea typeface="Meiryo UI" panose="020B0604030504040204" pitchFamily="50" charset="-128"/>
              </a:rPr>
              <a:t>大阪は、難波津の昔から、</a:t>
            </a:r>
            <a:r>
              <a:rPr kumimoji="1" lang="ja-JP" altLang="en-US" sz="1400" b="1" dirty="0">
                <a:solidFill>
                  <a:schemeClr val="tx1"/>
                </a:solidFill>
                <a:latin typeface="Meiryo UI" panose="020B0604030504040204" pitchFamily="50" charset="-128"/>
                <a:ea typeface="Meiryo UI" panose="020B0604030504040204" pitchFamily="50" charset="-128"/>
              </a:rPr>
              <a:t>国内外の玄関口</a:t>
            </a:r>
            <a:r>
              <a:rPr kumimoji="1" lang="ja-JP" altLang="en-US" sz="1400" dirty="0">
                <a:solidFill>
                  <a:schemeClr val="tx1"/>
                </a:solidFill>
                <a:latin typeface="Meiryo UI" panose="020B0604030504040204" pitchFamily="50" charset="-128"/>
                <a:ea typeface="Meiryo UI" panose="020B0604030504040204" pitchFamily="50" charset="-128"/>
              </a:rPr>
              <a:t>として</a:t>
            </a:r>
            <a:r>
              <a:rPr kumimoji="1" lang="ja-JP" altLang="en-US" sz="1400" dirty="0" smtClean="0">
                <a:solidFill>
                  <a:schemeClr val="tx1"/>
                </a:solidFill>
                <a:latin typeface="Meiryo UI" panose="020B0604030504040204" pitchFamily="50" charset="-128"/>
                <a:ea typeface="Meiryo UI" panose="020B0604030504040204" pitchFamily="50" charset="-128"/>
              </a:rPr>
              <a:t>、外交</a:t>
            </a:r>
            <a:r>
              <a:rPr kumimoji="1" lang="ja-JP" altLang="en-US" sz="1400" dirty="0">
                <a:solidFill>
                  <a:schemeClr val="tx1"/>
                </a:solidFill>
                <a:latin typeface="Meiryo UI" panose="020B0604030504040204" pitchFamily="50" charset="-128"/>
                <a:ea typeface="Meiryo UI" panose="020B0604030504040204" pitchFamily="50" charset="-128"/>
              </a:rPr>
              <a:t>や</a:t>
            </a:r>
            <a:r>
              <a:rPr kumimoji="1" lang="ja-JP" altLang="en-US" sz="1400" dirty="0" smtClean="0">
                <a:solidFill>
                  <a:schemeClr val="tx1"/>
                </a:solidFill>
                <a:latin typeface="Meiryo UI" panose="020B0604030504040204" pitchFamily="50" charset="-128"/>
                <a:ea typeface="Meiryo UI" panose="020B0604030504040204" pitchFamily="50" charset="-128"/>
              </a:rPr>
              <a:t>内政</a:t>
            </a:r>
            <a:r>
              <a:rPr kumimoji="1" lang="ja-JP" altLang="en-US" sz="1400" dirty="0">
                <a:solidFill>
                  <a:schemeClr val="tx1"/>
                </a:solidFill>
                <a:latin typeface="Meiryo UI" panose="020B0604030504040204" pitchFamily="50" charset="-128"/>
                <a:ea typeface="Meiryo UI" panose="020B0604030504040204" pitchFamily="50" charset="-128"/>
              </a:rPr>
              <a:t>、</a:t>
            </a:r>
            <a:r>
              <a:rPr kumimoji="1" lang="ja-JP" altLang="en-US" sz="1400" dirty="0" smtClean="0">
                <a:solidFill>
                  <a:schemeClr val="tx1"/>
                </a:solidFill>
                <a:latin typeface="Meiryo UI" panose="020B0604030504040204" pitchFamily="50" charset="-128"/>
                <a:ea typeface="Meiryo UI" panose="020B0604030504040204" pitchFamily="50" charset="-128"/>
              </a:rPr>
              <a:t>物流ネットワーク</a:t>
            </a:r>
            <a:r>
              <a:rPr kumimoji="1" lang="ja-JP" altLang="en-US" sz="1400" dirty="0">
                <a:solidFill>
                  <a:schemeClr val="tx1"/>
                </a:solidFill>
                <a:latin typeface="Meiryo UI" panose="020B0604030504040204" pitchFamily="50" charset="-128"/>
                <a:ea typeface="Meiryo UI" panose="020B0604030504040204" pitchFamily="50" charset="-128"/>
              </a:rPr>
              <a:t>の重要な拠点として、内外から多くの人やモノを受け入れ、また様々な知識や技術を</a:t>
            </a:r>
            <a:r>
              <a:rPr kumimoji="1" lang="ja-JP" altLang="en-US" sz="1400" dirty="0" smtClean="0">
                <a:solidFill>
                  <a:schemeClr val="tx1"/>
                </a:solidFill>
                <a:latin typeface="Meiryo UI" panose="020B0604030504040204" pitchFamily="50" charset="-128"/>
                <a:ea typeface="Meiryo UI" panose="020B0604030504040204" pitchFamily="50" charset="-128"/>
              </a:rPr>
              <a:t>取り入れながら</a:t>
            </a:r>
            <a:r>
              <a:rPr kumimoji="1" lang="ja-JP" altLang="en-US" sz="1400" b="1" dirty="0" smtClean="0">
                <a:solidFill>
                  <a:schemeClr val="tx1"/>
                </a:solidFill>
                <a:latin typeface="Meiryo UI" panose="020B0604030504040204" pitchFamily="50" charset="-128"/>
                <a:ea typeface="Meiryo UI" panose="020B0604030504040204" pitchFamily="50" charset="-128"/>
              </a:rPr>
              <a:t>世界とともに発展してきた</a:t>
            </a:r>
            <a:r>
              <a:rPr kumimoji="1" lang="ja-JP" altLang="en-US" sz="1400" dirty="0" smtClean="0">
                <a:solidFill>
                  <a:schemeClr val="tx1"/>
                </a:solidFill>
                <a:latin typeface="Meiryo UI" panose="020B0604030504040204" pitchFamily="50" charset="-128"/>
                <a:ea typeface="Meiryo UI" panose="020B0604030504040204" pitchFamily="50" charset="-128"/>
              </a:rPr>
              <a:t>。</a:t>
            </a:r>
            <a:endParaRPr kumimoji="1" lang="en-US" altLang="ja-JP" sz="1400" dirty="0">
              <a:solidFill>
                <a:schemeClr val="tx1"/>
              </a:solidFill>
              <a:latin typeface="Meiryo UI" panose="020B0604030504040204" pitchFamily="50" charset="-128"/>
              <a:ea typeface="Meiryo UI" panose="020B0604030504040204" pitchFamily="50" charset="-128"/>
            </a:endParaRPr>
          </a:p>
          <a:p>
            <a:pPr marL="174625" indent="-174625"/>
            <a:r>
              <a:rPr kumimoji="1" lang="ja-JP" altLang="en-US" sz="1400" dirty="0">
                <a:solidFill>
                  <a:schemeClr val="tx1"/>
                </a:solidFill>
                <a:latin typeface="Meiryo UI" panose="020B0604030504040204" pitchFamily="50" charset="-128"/>
                <a:ea typeface="Meiryo UI" panose="020B0604030504040204" pitchFamily="50" charset="-128"/>
              </a:rPr>
              <a:t>　</a:t>
            </a:r>
            <a:r>
              <a:rPr kumimoji="1" lang="ja-JP" altLang="en-US" sz="1400" dirty="0" smtClean="0">
                <a:solidFill>
                  <a:schemeClr val="tx1"/>
                </a:solidFill>
                <a:latin typeface="Meiryo UI" panose="020B0604030504040204" pitchFamily="50" charset="-128"/>
                <a:ea typeface="Meiryo UI" panose="020B0604030504040204" pitchFamily="50" charset="-128"/>
              </a:rPr>
              <a:t>　 現在</a:t>
            </a:r>
            <a:r>
              <a:rPr kumimoji="1" lang="ja-JP" altLang="en-US" sz="1400" dirty="0">
                <a:solidFill>
                  <a:schemeClr val="tx1"/>
                </a:solidFill>
                <a:latin typeface="Meiryo UI" panose="020B0604030504040204" pitchFamily="50" charset="-128"/>
                <a:ea typeface="Meiryo UI" panose="020B0604030504040204" pitchFamily="50" charset="-128"/>
              </a:rPr>
              <a:t>の大阪も、関西国際空港や大阪国際空港、大阪港、堺泉北港などを有し、我が国の世界に開かれた玄関口としての役割を果たしている。</a:t>
            </a:r>
            <a:endParaRPr kumimoji="1" lang="en-US" altLang="ja-JP" sz="1400" dirty="0">
              <a:solidFill>
                <a:schemeClr val="tx1"/>
              </a:solidFill>
              <a:latin typeface="Meiryo UI" panose="020B0604030504040204" pitchFamily="50" charset="-128"/>
              <a:ea typeface="Meiryo UI" panose="020B0604030504040204" pitchFamily="50" charset="-128"/>
            </a:endParaRPr>
          </a:p>
          <a:p>
            <a:endParaRPr kumimoji="1" lang="en-US" altLang="ja-JP" sz="1400" b="1" dirty="0" smtClean="0">
              <a:solidFill>
                <a:schemeClr val="tx1"/>
              </a:solidFill>
              <a:latin typeface="Meiryo UI" panose="020B0604030504040204" pitchFamily="50" charset="-128"/>
              <a:ea typeface="Meiryo UI" panose="020B0604030504040204" pitchFamily="50" charset="-128"/>
            </a:endParaRPr>
          </a:p>
          <a:p>
            <a:pPr marL="185738" indent="-185738">
              <a:lnSpc>
                <a:spcPts val="2000"/>
              </a:lnSpc>
              <a:spcBef>
                <a:spcPts val="0"/>
              </a:spcBef>
              <a:tabLst>
                <a:tab pos="185738" algn="l"/>
              </a:tabLst>
            </a:pPr>
            <a:r>
              <a:rPr lang="en-US" altLang="ja-JP"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社会貢献の精神、世界の先駆けて取り組む先駆性</a:t>
            </a:r>
            <a:r>
              <a:rPr lang="en-US" altLang="ja-JP"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174625" indent="-174625"/>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〇　</a:t>
            </a:r>
            <a:r>
              <a:rPr kumimoji="1" lang="ja-JP" altLang="en-US" sz="1400" b="1" dirty="0" smtClean="0">
                <a:solidFill>
                  <a:schemeClr val="tx1"/>
                </a:solidFill>
                <a:latin typeface="Meiryo UI" panose="020B0604030504040204" pitchFamily="50" charset="-128"/>
                <a:ea typeface="Meiryo UI" panose="020B0604030504040204" pitchFamily="50" charset="-128"/>
              </a:rPr>
              <a:t>大阪人</a:t>
            </a:r>
            <a:r>
              <a:rPr kumimoji="1" lang="ja-JP" altLang="en-US" sz="1400" dirty="0">
                <a:solidFill>
                  <a:schemeClr val="tx1"/>
                </a:solidFill>
                <a:latin typeface="Meiryo UI" panose="020B0604030504040204" pitchFamily="50" charset="-128"/>
                <a:ea typeface="Meiryo UI" panose="020B0604030504040204" pitchFamily="50" charset="-128"/>
              </a:rPr>
              <a:t>は冨を重視、利益を追求するといった気質である一方、「三方よし」に代表されるように、</a:t>
            </a:r>
            <a:r>
              <a:rPr kumimoji="1" lang="ja-JP" altLang="en-US" sz="1400" b="1" dirty="0">
                <a:solidFill>
                  <a:schemeClr val="tx1"/>
                </a:solidFill>
                <a:latin typeface="Meiryo UI" panose="020B0604030504040204" pitchFamily="50" charset="-128"/>
                <a:ea typeface="Meiryo UI" panose="020B0604030504040204" pitchFamily="50" charset="-128"/>
              </a:rPr>
              <a:t>社会貢献、公利公益の精神を</a:t>
            </a:r>
            <a:r>
              <a:rPr kumimoji="1" lang="ja-JP" altLang="en-US" sz="1400" b="1" dirty="0" smtClean="0">
                <a:solidFill>
                  <a:schemeClr val="tx1"/>
                </a:solidFill>
                <a:latin typeface="Meiryo UI" panose="020B0604030504040204" pitchFamily="50" charset="-128"/>
                <a:ea typeface="Meiryo UI" panose="020B0604030504040204" pitchFamily="50" charset="-128"/>
              </a:rPr>
              <a:t>重んじる精神</a:t>
            </a:r>
            <a:r>
              <a:rPr kumimoji="1" lang="ja-JP" altLang="en-US" sz="1400" dirty="0" smtClean="0">
                <a:solidFill>
                  <a:schemeClr val="tx1"/>
                </a:solidFill>
                <a:latin typeface="Meiryo UI" panose="020B0604030504040204" pitchFamily="50" charset="-128"/>
                <a:ea typeface="Meiryo UI" panose="020B0604030504040204" pitchFamily="50" charset="-128"/>
              </a:rPr>
              <a:t>を</a:t>
            </a:r>
            <a:r>
              <a:rPr kumimoji="1" lang="ja-JP" altLang="en-US" sz="1400" dirty="0">
                <a:solidFill>
                  <a:schemeClr val="tx1"/>
                </a:solidFill>
                <a:latin typeface="Meiryo UI" panose="020B0604030504040204" pitchFamily="50" charset="-128"/>
                <a:ea typeface="Meiryo UI" panose="020B0604030504040204" pitchFamily="50" charset="-128"/>
              </a:rPr>
              <a:t>有している</a:t>
            </a:r>
            <a:r>
              <a:rPr kumimoji="1" lang="ja-JP" altLang="en-US" sz="1400" dirty="0" smtClean="0">
                <a:solidFill>
                  <a:schemeClr val="tx1"/>
                </a:solidFill>
                <a:latin typeface="Meiryo UI" panose="020B0604030504040204" pitchFamily="50" charset="-128"/>
                <a:ea typeface="Meiryo UI" panose="020B0604030504040204" pitchFamily="50" charset="-128"/>
              </a:rPr>
              <a:t>。現在</a:t>
            </a:r>
            <a:r>
              <a:rPr kumimoji="1" lang="ja-JP" altLang="en-US" sz="1400" dirty="0">
                <a:solidFill>
                  <a:schemeClr val="tx1"/>
                </a:solidFill>
                <a:latin typeface="Meiryo UI" panose="020B0604030504040204" pitchFamily="50" charset="-128"/>
                <a:ea typeface="Meiryo UI" panose="020B0604030504040204" pitchFamily="50" charset="-128"/>
              </a:rPr>
              <a:t>も数多くの大阪の企業が世界の医療や貧困等の課題</a:t>
            </a:r>
            <a:r>
              <a:rPr kumimoji="1" lang="ja-JP" altLang="en-US" sz="1400" dirty="0" smtClean="0">
                <a:solidFill>
                  <a:schemeClr val="tx1"/>
                </a:solidFill>
                <a:latin typeface="Meiryo UI" panose="020B0604030504040204" pitchFamily="50" charset="-128"/>
                <a:ea typeface="Meiryo UI" panose="020B0604030504040204" pitchFamily="50" charset="-128"/>
              </a:rPr>
              <a:t>に貢献。</a:t>
            </a:r>
            <a:endParaRPr kumimoji="1" lang="en-US" altLang="ja-JP" sz="1400" dirty="0" smtClean="0">
              <a:solidFill>
                <a:schemeClr val="tx1"/>
              </a:solidFill>
              <a:latin typeface="Meiryo UI" panose="020B0604030504040204" pitchFamily="50" charset="-128"/>
              <a:ea typeface="Meiryo UI" panose="020B0604030504040204" pitchFamily="50" charset="-128"/>
            </a:endParaRPr>
          </a:p>
          <a:p>
            <a:pPr marL="174625" indent="-174625"/>
            <a:r>
              <a:rPr kumimoji="1" lang="ja-JP" altLang="en-US" sz="1400" dirty="0">
                <a:solidFill>
                  <a:schemeClr val="tx1"/>
                </a:solidFill>
                <a:latin typeface="Meiryo UI" panose="020B0604030504040204" pitchFamily="50" charset="-128"/>
                <a:ea typeface="Meiryo UI" panose="020B0604030504040204" pitchFamily="50" charset="-128"/>
              </a:rPr>
              <a:t>　</a:t>
            </a:r>
            <a:r>
              <a:rPr kumimoji="1" lang="ja-JP" altLang="en-US" sz="1400" dirty="0" smtClean="0">
                <a:solidFill>
                  <a:schemeClr val="tx1"/>
                </a:solidFill>
                <a:latin typeface="Meiryo UI" panose="020B0604030504040204" pitchFamily="50" charset="-128"/>
                <a:ea typeface="Meiryo UI" panose="020B0604030504040204" pitchFamily="50" charset="-128"/>
              </a:rPr>
              <a:t>　</a:t>
            </a:r>
            <a:r>
              <a:rPr kumimoji="1" lang="ja-JP" altLang="en-US" sz="1400" dirty="0">
                <a:solidFill>
                  <a:schemeClr val="tx1"/>
                </a:solidFill>
                <a:latin typeface="Meiryo UI" panose="020B0604030504040204" pitchFamily="50" charset="-128"/>
                <a:ea typeface="Meiryo UI" panose="020B0604030504040204" pitchFamily="50" charset="-128"/>
              </a:rPr>
              <a:t> また、大阪人は進取の気質に富み、世界の先駆けとなる先物取引市場の開設や、世界の食文化を変えたインスタントラーメンを生み出すなど、</a:t>
            </a:r>
            <a:r>
              <a:rPr kumimoji="1" lang="ja-JP" altLang="en-US" sz="1400" b="1" dirty="0">
                <a:solidFill>
                  <a:schemeClr val="tx1"/>
                </a:solidFill>
                <a:latin typeface="Meiryo UI" panose="020B0604030504040204" pitchFamily="50" charset="-128"/>
                <a:ea typeface="Meiryo UI" panose="020B0604030504040204" pitchFamily="50" charset="-128"/>
              </a:rPr>
              <a:t>世界標準となる新たな社会システムや、産業、製品等を数多く生み出してきた</a:t>
            </a:r>
            <a:r>
              <a:rPr kumimoji="1" lang="ja-JP" altLang="en-US" sz="1400" dirty="0">
                <a:solidFill>
                  <a:schemeClr val="tx1"/>
                </a:solidFill>
                <a:latin typeface="Meiryo UI" panose="020B0604030504040204" pitchFamily="50" charset="-128"/>
                <a:ea typeface="Meiryo UI" panose="020B0604030504040204" pitchFamily="50" charset="-128"/>
              </a:rPr>
              <a:t>。</a:t>
            </a:r>
          </a:p>
          <a:p>
            <a:pPr marL="174625" indent="-174625"/>
            <a:endParaRPr kumimoji="1" lang="ja-JP" altLang="en-US" sz="1400" dirty="0">
              <a:solidFill>
                <a:schemeClr val="tx1"/>
              </a:solidFill>
              <a:latin typeface="Meiryo UI" panose="020B0604030504040204" pitchFamily="50" charset="-128"/>
              <a:ea typeface="Meiryo UI" panose="020B0604030504040204" pitchFamily="50" charset="-128"/>
            </a:endParaRPr>
          </a:p>
          <a:p>
            <a:pPr marL="174625" indent="-174625"/>
            <a:endParaRPr kumimoji="1" lang="ja-JP" altLang="en-US" sz="1400" dirty="0">
              <a:solidFill>
                <a:schemeClr val="tx1"/>
              </a:solidFill>
              <a:latin typeface="Meiryo UI" panose="020B0604030504040204" pitchFamily="50" charset="-128"/>
              <a:ea typeface="Meiryo UI" panose="020B0604030504040204" pitchFamily="50" charset="-128"/>
            </a:endParaRPr>
          </a:p>
          <a:p>
            <a:endParaRPr kumimoji="1" lang="en-US" altLang="ja-JP" sz="1400" b="1" dirty="0">
              <a:solidFill>
                <a:schemeClr val="tx1"/>
              </a:solidFill>
              <a:latin typeface="Meiryo UI" panose="020B0604030504040204" pitchFamily="50" charset="-128"/>
              <a:ea typeface="Meiryo UI" panose="020B0604030504040204" pitchFamily="50" charset="-128"/>
            </a:endParaRPr>
          </a:p>
          <a:p>
            <a:pPr marL="185738" indent="-185738">
              <a:lnSpc>
                <a:spcPts val="2000"/>
              </a:lnSpc>
              <a:spcBef>
                <a:spcPts val="0"/>
              </a:spcBef>
              <a:tabLst>
                <a:tab pos="185738" algn="l"/>
              </a:tabLst>
            </a:pPr>
            <a:endParaRPr lang="en-US" altLang="ja-JP"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185738" indent="-185738">
              <a:lnSpc>
                <a:spcPts val="2000"/>
              </a:lnSpc>
              <a:spcBef>
                <a:spcPts val="0"/>
              </a:spcBef>
              <a:tabLst>
                <a:tab pos="185738" algn="l"/>
              </a:tabLst>
            </a:pPr>
            <a:endParaRPr lang="en-US" altLang="ja-JP"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185738" indent="-185738">
              <a:lnSpc>
                <a:spcPts val="2000"/>
              </a:lnSpc>
              <a:spcBef>
                <a:spcPts val="0"/>
              </a:spcBef>
              <a:tabLst>
                <a:tab pos="185738" algn="l"/>
              </a:tabLst>
            </a:pPr>
            <a:endParaRPr lang="en-US" altLang="ja-JP"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7" name="テキスト ボックス 6"/>
          <p:cNvSpPr txBox="1"/>
          <p:nvPr/>
        </p:nvSpPr>
        <p:spPr>
          <a:xfrm>
            <a:off x="3671901" y="4176002"/>
            <a:ext cx="2754410" cy="2095839"/>
          </a:xfrm>
          <a:prstGeom prst="rect">
            <a:avLst/>
          </a:prstGeom>
          <a:solidFill>
            <a:schemeClr val="bg1"/>
          </a:solidFill>
          <a:ln/>
        </p:spPr>
        <p:style>
          <a:lnRef idx="2">
            <a:schemeClr val="accent1"/>
          </a:lnRef>
          <a:fillRef idx="1">
            <a:schemeClr val="lt1"/>
          </a:fillRef>
          <a:effectRef idx="0">
            <a:schemeClr val="accent1"/>
          </a:effectRef>
          <a:fontRef idx="minor">
            <a:schemeClr val="dk1"/>
          </a:fontRef>
        </p:style>
        <p:txBody>
          <a:bodyPr wrap="square" rIns="0" rtlCol="0" anchor="b">
            <a:noAutofit/>
          </a:bodyPr>
          <a:lstStyle/>
          <a:p>
            <a:pPr>
              <a:lnSpc>
                <a:spcPts val="1200"/>
              </a:lnSpc>
              <a:tabLst>
                <a:tab pos="6550025" algn="l"/>
              </a:tabLst>
            </a:pP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三</a:t>
            </a: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方よし」、「水道哲学」に代表されるように、社会貢献、</a:t>
            </a:r>
            <a:r>
              <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公利</a:t>
            </a: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公益の精神を重んじる気質。</a:t>
            </a:r>
            <a:endPar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pic>
        <p:nvPicPr>
          <p:cNvPr id="9" name="図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940409" y="4615145"/>
            <a:ext cx="1115773" cy="913704"/>
          </a:xfrm>
          <a:prstGeom prst="rect">
            <a:avLst/>
          </a:prstGeom>
        </p:spPr>
      </p:pic>
      <p:sp>
        <p:nvSpPr>
          <p:cNvPr id="10" name="テキスト ボックス 9"/>
          <p:cNvSpPr txBox="1"/>
          <p:nvPr/>
        </p:nvSpPr>
        <p:spPr>
          <a:xfrm>
            <a:off x="6598357" y="4175944"/>
            <a:ext cx="2504302" cy="2095897"/>
          </a:xfrm>
          <a:prstGeom prst="rect">
            <a:avLst/>
          </a:prstGeom>
          <a:solidFill>
            <a:schemeClr val="bg1"/>
          </a:solidFill>
          <a:ln/>
        </p:spPr>
        <p:style>
          <a:lnRef idx="2">
            <a:schemeClr val="accent1"/>
          </a:lnRef>
          <a:fillRef idx="1">
            <a:schemeClr val="lt1"/>
          </a:fillRef>
          <a:effectRef idx="0">
            <a:schemeClr val="accent1"/>
          </a:effectRef>
          <a:fontRef idx="minor">
            <a:schemeClr val="dk1"/>
          </a:fontRef>
        </p:style>
        <p:txBody>
          <a:bodyPr wrap="square" rIns="0" rtlCol="0" anchor="b">
            <a:noAutofit/>
          </a:bodyPr>
          <a:lstStyle/>
          <a:p>
            <a:pPr>
              <a:lnSpc>
                <a:spcPts val="1200"/>
              </a:lnSpc>
              <a:tabLst>
                <a:tab pos="6550025" algn="l"/>
              </a:tabLst>
            </a:pP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大阪人は進取の気質に富み、世界の先駆けとなる先物取引市場の開設など、世界標準となる新たな社会システムや、産業、製品等を数多く生み出してきた。</a:t>
            </a:r>
            <a:endParaRPr lang="en-US" altLang="ja-JP"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1" name="テキスト ボックス 10"/>
          <p:cNvSpPr txBox="1"/>
          <p:nvPr/>
        </p:nvSpPr>
        <p:spPr>
          <a:xfrm>
            <a:off x="557469" y="4176002"/>
            <a:ext cx="3011978" cy="2095839"/>
          </a:xfrm>
          <a:prstGeom prst="rect">
            <a:avLst/>
          </a:prstGeom>
          <a:solidFill>
            <a:schemeClr val="bg1"/>
          </a:solidFill>
          <a:ln/>
        </p:spPr>
        <p:style>
          <a:lnRef idx="2">
            <a:schemeClr val="accent1"/>
          </a:lnRef>
          <a:fillRef idx="1">
            <a:schemeClr val="lt1"/>
          </a:fillRef>
          <a:effectRef idx="0">
            <a:schemeClr val="accent1"/>
          </a:effectRef>
          <a:fontRef idx="minor">
            <a:schemeClr val="dk1"/>
          </a:fontRef>
        </p:style>
        <p:txBody>
          <a:bodyPr wrap="square" rIns="0" rtlCol="0" anchor="b">
            <a:noAutofit/>
          </a:bodyPr>
          <a:lstStyle/>
          <a:p>
            <a:pPr>
              <a:lnSpc>
                <a:spcPts val="1300"/>
              </a:lnSpc>
              <a:tabLst>
                <a:tab pos="6550025" algn="l"/>
              </a:tabLst>
            </a:pPr>
            <a:r>
              <a:rPr lang="ja-JP" altLang="en-US" sz="1200" dirty="0" smtClean="0">
                <a:solidFill>
                  <a:prstClr val="black"/>
                </a:solidFill>
                <a:latin typeface="Meiryo UI" panose="020B0604030504040204" pitchFamily="50" charset="-128"/>
                <a:ea typeface="Meiryo UI" panose="020B0604030504040204" pitchFamily="50" charset="-128"/>
                <a:cs typeface="Microsoft Himalaya" panose="01010100010101010101" pitchFamily="2" charset="0"/>
              </a:rPr>
              <a:t>大阪は、国内外の玄関口として日本の中の重要な拠点として、内外から多くの人やモノを受け入れ、様々な知識や技術を取り入れながら発展</a:t>
            </a: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。また、大阪人には人懐っこさなど社交的な気質がある。</a:t>
            </a:r>
            <a:endParaRPr lang="en-US" altLang="ja-JP"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2" name="テキスト ボックス 11"/>
          <p:cNvSpPr txBox="1"/>
          <p:nvPr/>
        </p:nvSpPr>
        <p:spPr>
          <a:xfrm>
            <a:off x="5261058" y="4277527"/>
            <a:ext cx="1075479" cy="271869"/>
          </a:xfrm>
          <a:prstGeom prst="rect">
            <a:avLst/>
          </a:prstGeom>
          <a:noFill/>
          <a:ln>
            <a:noFill/>
          </a:ln>
          <a:effectLst/>
        </p:spPr>
        <p:style>
          <a:lnRef idx="1">
            <a:schemeClr val="accent4"/>
          </a:lnRef>
          <a:fillRef idx="2">
            <a:schemeClr val="accent4"/>
          </a:fillRef>
          <a:effectRef idx="1">
            <a:schemeClr val="accent4"/>
          </a:effectRef>
          <a:fontRef idx="minor">
            <a:schemeClr val="dk1"/>
          </a:fontRef>
        </p:style>
        <p:txBody>
          <a:bodyPr wrap="square" rIns="0" rtlCol="0">
            <a:spAutoFit/>
          </a:bodyPr>
          <a:lstStyle/>
          <a:p>
            <a:pPr>
              <a:lnSpc>
                <a:spcPts val="1440"/>
              </a:lnSpc>
              <a:tabLst>
                <a:tab pos="6550025" algn="l"/>
              </a:tabLst>
            </a:pPr>
            <a:r>
              <a:rPr lang="ja-JP" altLang="en-US" sz="12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「水道</a:t>
            </a:r>
            <a:r>
              <a:rPr lang="ja-JP" altLang="en-US" sz="12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哲学</a:t>
            </a:r>
            <a:r>
              <a:rPr lang="ja-JP" altLang="en-US" sz="12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sz="12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3" name="テキスト ボックス 12"/>
          <p:cNvSpPr txBox="1"/>
          <p:nvPr/>
        </p:nvSpPr>
        <p:spPr>
          <a:xfrm>
            <a:off x="3780116" y="4283280"/>
            <a:ext cx="1463536" cy="461665"/>
          </a:xfrm>
          <a:prstGeom prst="rect">
            <a:avLst/>
          </a:prstGeom>
          <a:noFill/>
          <a:ln>
            <a:noFill/>
          </a:ln>
          <a:effectLst/>
        </p:spPr>
        <p:style>
          <a:lnRef idx="1">
            <a:schemeClr val="accent4"/>
          </a:lnRef>
          <a:fillRef idx="2">
            <a:schemeClr val="accent4"/>
          </a:fillRef>
          <a:effectRef idx="1">
            <a:schemeClr val="accent4"/>
          </a:effectRef>
          <a:fontRef idx="minor">
            <a:schemeClr val="dk1"/>
          </a:fontRef>
        </p:style>
        <p:txBody>
          <a:bodyPr wrap="square" rIns="0" rtlCol="0">
            <a:spAutoFit/>
          </a:bodyPr>
          <a:lstStyle/>
          <a:p>
            <a:pPr>
              <a:lnSpc>
                <a:spcPts val="1440"/>
              </a:lnSpc>
              <a:tabLst>
                <a:tab pos="6550025" algn="l"/>
              </a:tabLst>
            </a:pPr>
            <a:r>
              <a:rPr lang="ja-JP" altLang="en-US" sz="12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2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三方</a:t>
            </a:r>
            <a:r>
              <a:rPr lang="ja-JP" altLang="en-US" sz="12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よし」近江商人</a:t>
            </a:r>
            <a:endParaRPr kumimoji="1" lang="en-US" altLang="ja-JP" sz="12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nSpc>
                <a:spcPts val="1440"/>
              </a:lnSpc>
              <a:tabLst>
                <a:tab pos="6550025" algn="l"/>
              </a:tabLst>
            </a:pPr>
            <a:endParaRPr kumimoji="1" lang="ja-JP" altLang="en-US" sz="12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4" name="正方形/長方形 13"/>
          <p:cNvSpPr/>
          <p:nvPr/>
        </p:nvSpPr>
        <p:spPr>
          <a:xfrm>
            <a:off x="6598357" y="3797668"/>
            <a:ext cx="2544958" cy="312526"/>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b="1" dirty="0" smtClean="0">
                <a:latin typeface="+mn-ea"/>
              </a:rPr>
              <a:t>先取</a:t>
            </a:r>
            <a:endParaRPr kumimoji="1" lang="en-US" altLang="ja-JP" b="1" dirty="0" smtClean="0">
              <a:latin typeface="+mn-ea"/>
            </a:endParaRPr>
          </a:p>
        </p:txBody>
      </p:sp>
      <p:sp>
        <p:nvSpPr>
          <p:cNvPr id="15" name="正方形/長方形 14"/>
          <p:cNvSpPr/>
          <p:nvPr/>
        </p:nvSpPr>
        <p:spPr>
          <a:xfrm>
            <a:off x="569458" y="3813042"/>
            <a:ext cx="2988000" cy="297152"/>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b="1" dirty="0" smtClean="0">
                <a:latin typeface="+mn-ea"/>
              </a:rPr>
              <a:t>開放性・社交性</a:t>
            </a:r>
            <a:endParaRPr kumimoji="1" lang="en-US" altLang="ja-JP" b="1" dirty="0" smtClean="0">
              <a:latin typeface="+mn-ea"/>
            </a:endParaRPr>
          </a:p>
        </p:txBody>
      </p:sp>
      <p:sp>
        <p:nvSpPr>
          <p:cNvPr id="16" name="正方形/長方形 15"/>
          <p:cNvSpPr/>
          <p:nvPr/>
        </p:nvSpPr>
        <p:spPr>
          <a:xfrm>
            <a:off x="3671901" y="3813042"/>
            <a:ext cx="2754410" cy="297152"/>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b="1" dirty="0" smtClean="0">
                <a:latin typeface="+mn-ea"/>
              </a:rPr>
              <a:t>社会貢献</a:t>
            </a:r>
            <a:endParaRPr kumimoji="1" lang="en-US" altLang="ja-JP" b="1" dirty="0" smtClean="0">
              <a:latin typeface="+mn-ea"/>
            </a:endParaRPr>
          </a:p>
        </p:txBody>
      </p:sp>
      <p:pic>
        <p:nvPicPr>
          <p:cNvPr id="17" name="図 16"/>
          <p:cNvPicPr>
            <a:picLocks noChangeAspect="1"/>
          </p:cNvPicPr>
          <p:nvPr/>
        </p:nvPicPr>
        <p:blipFill rotWithShape="1">
          <a:blip r:embed="rId3" cstate="print">
            <a:extLst>
              <a:ext uri="{28A0092B-C50C-407E-A947-70E740481C1C}">
                <a14:useLocalDpi xmlns:a14="http://schemas.microsoft.com/office/drawing/2010/main" val="0"/>
              </a:ext>
            </a:extLst>
          </a:blip>
          <a:srcRect l="27937" r="6676"/>
          <a:stretch/>
        </p:blipFill>
        <p:spPr>
          <a:xfrm>
            <a:off x="5308063" y="4637775"/>
            <a:ext cx="875357" cy="802279"/>
          </a:xfrm>
          <a:prstGeom prst="rect">
            <a:avLst/>
          </a:prstGeom>
        </p:spPr>
      </p:pic>
      <p:pic>
        <p:nvPicPr>
          <p:cNvPr id="18" name="図 17"/>
          <p:cNvPicPr>
            <a:picLocks noChangeAspect="1"/>
          </p:cNvPicPr>
          <p:nvPr/>
        </p:nvPicPr>
        <p:blipFill>
          <a:blip r:embed="rId4"/>
          <a:stretch>
            <a:fillRect/>
          </a:stretch>
        </p:blipFill>
        <p:spPr>
          <a:xfrm>
            <a:off x="8000858" y="4474083"/>
            <a:ext cx="922001" cy="1047314"/>
          </a:xfrm>
          <a:prstGeom prst="rect">
            <a:avLst/>
          </a:prstGeom>
        </p:spPr>
      </p:pic>
      <p:pic>
        <p:nvPicPr>
          <p:cNvPr id="19" name="Picture 5" descr="蔵屋敷（摂津名所図絵より）"/>
          <p:cNvPicPr>
            <a:picLocks noChangeAspect="1" noChangeArrowheads="1"/>
          </p:cNvPicPr>
          <p:nvPr/>
        </p:nvPicPr>
        <p:blipFill>
          <a:blip r:embed="rId5"/>
          <a:srcRect/>
          <a:stretch>
            <a:fillRect/>
          </a:stretch>
        </p:blipFill>
        <p:spPr bwMode="auto">
          <a:xfrm>
            <a:off x="6882632" y="4435407"/>
            <a:ext cx="870244" cy="1124666"/>
          </a:xfrm>
          <a:prstGeom prst="rect">
            <a:avLst/>
          </a:prstGeom>
          <a:noFill/>
          <a:ln w="9525">
            <a:noFill/>
            <a:miter lim="800000"/>
            <a:headEnd/>
            <a:tailEnd/>
          </a:ln>
        </p:spPr>
      </p:pic>
      <p:sp>
        <p:nvSpPr>
          <p:cNvPr id="20" name="テキスト ボックス 19"/>
          <p:cNvSpPr txBox="1"/>
          <p:nvPr/>
        </p:nvSpPr>
        <p:spPr>
          <a:xfrm>
            <a:off x="6510554" y="4214280"/>
            <a:ext cx="1472279" cy="261586"/>
          </a:xfrm>
          <a:prstGeom prst="rect">
            <a:avLst/>
          </a:prstGeom>
          <a:noFill/>
        </p:spPr>
        <p:txBody>
          <a:bodyPr wrap="square" lIns="99037" tIns="49518" rIns="0" bIns="49518" rtlCol="0">
            <a:spAutoFit/>
          </a:bodyPr>
          <a:lstStyle/>
          <a:p>
            <a:pPr algn="ctr"/>
            <a:r>
              <a:rPr lang="ja-JP" altLang="en-US" sz="1050" b="1"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先物取引</a:t>
            </a:r>
            <a:r>
              <a:rPr lang="ja-JP" altLang="en-US" sz="1050" b="1"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市場</a:t>
            </a:r>
            <a:endParaRPr lang="en-US" altLang="ja-JP" sz="1050" b="1"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pic>
        <p:nvPicPr>
          <p:cNvPr id="21" name="図 20"/>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38619" y="4637775"/>
            <a:ext cx="1221982" cy="891074"/>
          </a:xfrm>
          <a:prstGeom prst="rect">
            <a:avLst/>
          </a:prstGeom>
        </p:spPr>
      </p:pic>
      <p:sp>
        <p:nvSpPr>
          <p:cNvPr id="22" name="テキスト ボックス 21"/>
          <p:cNvSpPr txBox="1"/>
          <p:nvPr/>
        </p:nvSpPr>
        <p:spPr>
          <a:xfrm>
            <a:off x="426647" y="4298257"/>
            <a:ext cx="1584115" cy="284669"/>
          </a:xfrm>
          <a:prstGeom prst="rect">
            <a:avLst/>
          </a:prstGeom>
          <a:noFill/>
        </p:spPr>
        <p:txBody>
          <a:bodyPr wrap="square" lIns="99037" tIns="49518" rIns="0" bIns="49518" rtlCol="0">
            <a:spAutoFit/>
          </a:bodyPr>
          <a:lstStyle/>
          <a:p>
            <a:pPr algn="ctr">
              <a:spcAft>
                <a:spcPts val="650"/>
              </a:spcAft>
            </a:pPr>
            <a:r>
              <a:rPr lang="ja-JP" altLang="en-US" sz="1200" b="1"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貿易都市・堺の繁栄</a:t>
            </a:r>
            <a:endParaRPr lang="en-US" altLang="ja-JP" sz="1200" b="1"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pic>
        <p:nvPicPr>
          <p:cNvPr id="23" name="図 22"/>
          <p:cNvPicPr>
            <a:picLocks noChangeAspect="1"/>
          </p:cNvPicPr>
          <p:nvPr/>
        </p:nvPicPr>
        <p:blipFill rotWithShape="1">
          <a:blip r:embed="rId7" cstate="print">
            <a:extLst>
              <a:ext uri="{28A0092B-C50C-407E-A947-70E740481C1C}">
                <a14:useLocalDpi xmlns:a14="http://schemas.microsoft.com/office/drawing/2010/main" val="0"/>
              </a:ext>
            </a:extLst>
          </a:blip>
          <a:srcRect t="5505" b="8878"/>
          <a:stretch/>
        </p:blipFill>
        <p:spPr>
          <a:xfrm>
            <a:off x="2010762" y="4637775"/>
            <a:ext cx="1509873" cy="861798"/>
          </a:xfrm>
          <a:prstGeom prst="rect">
            <a:avLst/>
          </a:prstGeom>
        </p:spPr>
      </p:pic>
      <p:sp>
        <p:nvSpPr>
          <p:cNvPr id="24" name="テキスト ボックス 23"/>
          <p:cNvSpPr txBox="1"/>
          <p:nvPr/>
        </p:nvSpPr>
        <p:spPr>
          <a:xfrm>
            <a:off x="2150869" y="4313813"/>
            <a:ext cx="1301021" cy="213876"/>
          </a:xfrm>
          <a:prstGeom prst="rect">
            <a:avLst/>
          </a:prstGeom>
          <a:noFill/>
        </p:spPr>
        <p:txBody>
          <a:bodyPr wrap="square" lIns="99037" tIns="49518" rIns="0" bIns="49518" rtlCol="0">
            <a:spAutoFit/>
          </a:bodyPr>
          <a:lstStyle/>
          <a:p>
            <a:pPr algn="ctr">
              <a:spcAft>
                <a:spcPts val="650"/>
              </a:spcAft>
            </a:pPr>
            <a:r>
              <a:rPr lang="en-US" altLang="ja-JP" sz="1200" b="1"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G20</a:t>
            </a:r>
            <a:r>
              <a:rPr lang="ja-JP" altLang="en-US" sz="1200" b="1"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大阪サミット</a:t>
            </a:r>
            <a:endParaRPr lang="en-US" altLang="ja-JP" sz="1200" b="1"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5" name="テキスト ボックス 24"/>
          <p:cNvSpPr txBox="1"/>
          <p:nvPr/>
        </p:nvSpPr>
        <p:spPr>
          <a:xfrm>
            <a:off x="7718183" y="4205724"/>
            <a:ext cx="1472279" cy="261586"/>
          </a:xfrm>
          <a:prstGeom prst="rect">
            <a:avLst/>
          </a:prstGeom>
          <a:noFill/>
        </p:spPr>
        <p:txBody>
          <a:bodyPr wrap="square" lIns="99037" tIns="49518" rIns="0" bIns="49518" rtlCol="0">
            <a:spAutoFit/>
          </a:bodyPr>
          <a:lstStyle/>
          <a:p>
            <a:pPr algn="ctr"/>
            <a:r>
              <a:rPr lang="ja-JP" altLang="en-US" sz="1050" b="1"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「やってみなはれ」</a:t>
            </a:r>
            <a:endParaRPr lang="en-US" altLang="ja-JP" sz="1050" b="1"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6" name="テキスト ボックス 25"/>
          <p:cNvSpPr txBox="1"/>
          <p:nvPr/>
        </p:nvSpPr>
        <p:spPr>
          <a:xfrm>
            <a:off x="6550702" y="6364256"/>
            <a:ext cx="2640267" cy="510778"/>
          </a:xfrm>
          <a:prstGeom prst="roundRect">
            <a:avLst/>
          </a:prstGeom>
          <a:ln/>
        </p:spPr>
        <p:style>
          <a:lnRef idx="2">
            <a:schemeClr val="accent1"/>
          </a:lnRef>
          <a:fillRef idx="1">
            <a:schemeClr val="lt1"/>
          </a:fillRef>
          <a:effectRef idx="0">
            <a:schemeClr val="accent1"/>
          </a:effectRef>
          <a:fontRef idx="minor">
            <a:schemeClr val="dk1"/>
          </a:fontRef>
        </p:style>
        <p:txBody>
          <a:bodyPr wrap="square" rIns="0" rtlCol="0">
            <a:spAutoFit/>
          </a:bodyPr>
          <a:lstStyle/>
          <a:p>
            <a:pPr>
              <a:tabLst>
                <a:tab pos="6550025" algn="l"/>
              </a:tabLst>
            </a:pPr>
            <a:r>
              <a:rPr lang="ja-JP" altLang="en-US" sz="12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一人ひとりのアクションの拡大</a:t>
            </a:r>
            <a:endParaRPr lang="en-US" altLang="ja-JP" sz="12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tabLst>
                <a:tab pos="6550025" algn="l"/>
              </a:tabLst>
            </a:pP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SDGs</a:t>
            </a: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を「知って、とりあえずやってみる」</a:t>
            </a:r>
            <a:endParaRPr kumimoji="1"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7" name="テキスト ボックス 26"/>
          <p:cNvSpPr txBox="1"/>
          <p:nvPr/>
        </p:nvSpPr>
        <p:spPr>
          <a:xfrm>
            <a:off x="701577" y="6352628"/>
            <a:ext cx="2750313" cy="510778"/>
          </a:xfrm>
          <a:prstGeom prst="roundRect">
            <a:avLst/>
          </a:prstGeom>
          <a:ln/>
        </p:spPr>
        <p:style>
          <a:lnRef idx="2">
            <a:schemeClr val="accent1"/>
          </a:lnRef>
          <a:fillRef idx="1">
            <a:schemeClr val="lt1"/>
          </a:fillRef>
          <a:effectRef idx="0">
            <a:schemeClr val="accent1"/>
          </a:effectRef>
          <a:fontRef idx="minor">
            <a:schemeClr val="dk1"/>
          </a:fontRef>
        </p:style>
        <p:txBody>
          <a:bodyPr wrap="square" rIns="0" rtlCol="0">
            <a:spAutoFit/>
          </a:bodyPr>
          <a:lstStyle/>
          <a:p>
            <a:pPr>
              <a:tabLst>
                <a:tab pos="6550025" algn="l"/>
              </a:tabLst>
            </a:pPr>
            <a:r>
              <a:rPr lang="ja-JP" altLang="en-US" sz="12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ステークホルダーとの連携</a:t>
            </a:r>
            <a:endParaRPr lang="en-US" altLang="ja-JP" sz="12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tabLst>
                <a:tab pos="6550025" algn="l"/>
              </a:tabLst>
            </a:pP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業種や立場を超えた連携・協調の促進</a:t>
            </a:r>
            <a:endParaRPr kumimoji="1"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8" name="テキスト ボックス 27"/>
          <p:cNvSpPr txBox="1"/>
          <p:nvPr/>
        </p:nvSpPr>
        <p:spPr>
          <a:xfrm>
            <a:off x="3810762" y="6360220"/>
            <a:ext cx="2404398" cy="510778"/>
          </a:xfrm>
          <a:prstGeom prst="roundRect">
            <a:avLst/>
          </a:prstGeom>
          <a:ln/>
        </p:spPr>
        <p:style>
          <a:lnRef idx="2">
            <a:schemeClr val="accent1"/>
          </a:lnRef>
          <a:fillRef idx="1">
            <a:schemeClr val="lt1"/>
          </a:fillRef>
          <a:effectRef idx="0">
            <a:schemeClr val="accent1"/>
          </a:effectRef>
          <a:fontRef idx="minor">
            <a:schemeClr val="dk1"/>
          </a:fontRef>
        </p:style>
        <p:txBody>
          <a:bodyPr wrap="square" rIns="0" rtlCol="0">
            <a:spAutoFit/>
          </a:bodyPr>
          <a:lstStyle/>
          <a:p>
            <a:pPr>
              <a:tabLst>
                <a:tab pos="6550025" algn="l"/>
              </a:tabLst>
            </a:pPr>
            <a:r>
              <a:rPr lang="ja-JP" altLang="en-US" sz="12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ビジネスの力の活用</a:t>
            </a:r>
            <a:endParaRPr lang="en-US" altLang="ja-JP" sz="12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tabLst>
                <a:tab pos="6550025" algn="l"/>
              </a:tabLst>
            </a:pP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資金面を含めた民間の力が重要</a:t>
            </a:r>
            <a:endParaRPr kumimoji="1"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31977762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fld id="{E61EF540-5CB6-483A-A4DA-F9E60F8B4EFB}" type="slidenum">
              <a:rPr kumimoji="1" lang="ja-JP" altLang="en-US" smtClean="0"/>
              <a:t>23</a:t>
            </a:fld>
            <a:endParaRPr kumimoji="1" lang="ja-JP" altLang="en-US" dirty="0"/>
          </a:p>
        </p:txBody>
      </p:sp>
    </p:spTree>
    <p:extLst>
      <p:ext uri="{BB962C8B-B14F-4D97-AF65-F5344CB8AC3E}">
        <p14:creationId xmlns:p14="http://schemas.microsoft.com/office/powerpoint/2010/main" val="289698065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正方形/長方形 18"/>
          <p:cNvSpPr/>
          <p:nvPr/>
        </p:nvSpPr>
        <p:spPr>
          <a:xfrm>
            <a:off x="-20847" y="0"/>
            <a:ext cx="9926847" cy="595250"/>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r>
              <a:rPr kumimoji="1" lang="en-US" altLang="ja-JP" sz="1984" b="1" dirty="0" smtClean="0">
                <a:latin typeface="Meiryo UI" panose="020B0604030504040204" pitchFamily="50" charset="-128"/>
                <a:ea typeface="Meiryo UI" panose="020B0604030504040204" pitchFamily="50" charset="-128"/>
              </a:rPr>
              <a:t> </a:t>
            </a:r>
            <a:r>
              <a:rPr kumimoji="1" lang="en-US" altLang="ja-JP" sz="1984" b="1" dirty="0">
                <a:latin typeface="Meiryo UI" panose="020B0604030504040204" pitchFamily="50" charset="-128"/>
                <a:ea typeface="Meiryo UI" panose="020B0604030504040204" pitchFamily="50" charset="-128"/>
              </a:rPr>
              <a:t>Ⅳ</a:t>
            </a:r>
            <a:r>
              <a:rPr kumimoji="1" lang="ja-JP" altLang="en-US" sz="1984" b="1" dirty="0" err="1" smtClean="0">
                <a:latin typeface="Meiryo UI" panose="020B0604030504040204" pitchFamily="50" charset="-128"/>
                <a:ea typeface="Meiryo UI" panose="020B0604030504040204" pitchFamily="50" charset="-128"/>
              </a:rPr>
              <a:t>．</a:t>
            </a:r>
            <a:r>
              <a:rPr kumimoji="1" lang="ja-JP" altLang="en-US" sz="1984" b="1" dirty="0" smtClean="0">
                <a:latin typeface="Meiryo UI" panose="020B0604030504040204" pitchFamily="50" charset="-128"/>
                <a:ea typeface="Meiryo UI" panose="020B0604030504040204" pitchFamily="50" charset="-128"/>
              </a:rPr>
              <a:t>世界各国の主な動向　</a:t>
            </a:r>
            <a:r>
              <a:rPr kumimoji="1" lang="ja-JP" altLang="en-US" sz="1984" b="1" dirty="0">
                <a:latin typeface="Meiryo UI" panose="020B0604030504040204" pitchFamily="50" charset="-128"/>
                <a:ea typeface="Meiryo UI" panose="020B0604030504040204" pitchFamily="50" charset="-128"/>
              </a:rPr>
              <a:t>①</a:t>
            </a:r>
            <a:endParaRPr kumimoji="1" lang="en-US" altLang="ja-JP" sz="1984" b="1" dirty="0" smtClean="0">
              <a:latin typeface="Meiryo UI" panose="020B0604030504040204" pitchFamily="50" charset="-128"/>
              <a:ea typeface="Meiryo UI" panose="020B0604030504040204" pitchFamily="50" charset="-128"/>
            </a:endParaRPr>
          </a:p>
          <a:p>
            <a:r>
              <a:rPr kumimoji="1" lang="ja-JP" altLang="en-US" sz="1984" b="1" dirty="0" smtClean="0">
                <a:latin typeface="Meiryo UI" panose="020B0604030504040204" pitchFamily="50" charset="-128"/>
                <a:ea typeface="Meiryo UI" panose="020B0604030504040204" pitchFamily="50" charset="-128"/>
              </a:rPr>
              <a:t>（</a:t>
            </a:r>
            <a:r>
              <a:rPr kumimoji="1" lang="en-US" altLang="ja-JP" sz="1984" b="1" dirty="0" smtClean="0">
                <a:latin typeface="Meiryo UI" panose="020B0604030504040204" pitchFamily="50" charset="-128"/>
                <a:ea typeface="Meiryo UI" panose="020B0604030504040204" pitchFamily="50" charset="-128"/>
              </a:rPr>
              <a:t>SDSN</a:t>
            </a:r>
            <a:r>
              <a:rPr kumimoji="1" lang="ja-JP" altLang="en-US" sz="1984" b="1" dirty="0" smtClean="0">
                <a:latin typeface="Meiryo UI" panose="020B0604030504040204" pitchFamily="50" charset="-128"/>
                <a:ea typeface="Meiryo UI" panose="020B0604030504040204" pitchFamily="50" charset="-128"/>
              </a:rPr>
              <a:t>）</a:t>
            </a:r>
            <a:endParaRPr kumimoji="1" lang="en-US" altLang="ja-JP" sz="1984" b="1" dirty="0" smtClean="0">
              <a:latin typeface="Meiryo UI" panose="020B0604030504040204" pitchFamily="50" charset="-128"/>
              <a:ea typeface="Meiryo UI" panose="020B0604030504040204" pitchFamily="50" charset="-128"/>
            </a:endParaRPr>
          </a:p>
        </p:txBody>
      </p:sp>
      <p:graphicFrame>
        <p:nvGraphicFramePr>
          <p:cNvPr id="6" name="表 5"/>
          <p:cNvGraphicFramePr>
            <a:graphicFrameLocks noGrp="1"/>
          </p:cNvGraphicFramePr>
          <p:nvPr>
            <p:extLst/>
          </p:nvPr>
        </p:nvGraphicFramePr>
        <p:xfrm>
          <a:off x="361133" y="1128870"/>
          <a:ext cx="2532153" cy="6303291"/>
        </p:xfrm>
        <a:graphic>
          <a:graphicData uri="http://schemas.openxmlformats.org/drawingml/2006/table">
            <a:tbl>
              <a:tblPr firstRow="1" bandRow="1">
                <a:tableStyleId>{93296810-A885-4BE3-A3E7-6D5BEEA58F35}</a:tableStyleId>
              </a:tblPr>
              <a:tblGrid>
                <a:gridCol w="565684">
                  <a:extLst>
                    <a:ext uri="{9D8B030D-6E8A-4147-A177-3AD203B41FA5}">
                      <a16:colId xmlns:a16="http://schemas.microsoft.com/office/drawing/2014/main" val="1193444706"/>
                    </a:ext>
                  </a:extLst>
                </a:gridCol>
                <a:gridCol w="1255193">
                  <a:extLst>
                    <a:ext uri="{9D8B030D-6E8A-4147-A177-3AD203B41FA5}">
                      <a16:colId xmlns:a16="http://schemas.microsoft.com/office/drawing/2014/main" val="2434493508"/>
                    </a:ext>
                  </a:extLst>
                </a:gridCol>
                <a:gridCol w="711276">
                  <a:extLst>
                    <a:ext uri="{9D8B030D-6E8A-4147-A177-3AD203B41FA5}">
                      <a16:colId xmlns:a16="http://schemas.microsoft.com/office/drawing/2014/main" val="2375348935"/>
                    </a:ext>
                  </a:extLst>
                </a:gridCol>
              </a:tblGrid>
              <a:tr h="463531">
                <a:tc>
                  <a:txBody>
                    <a:bodyPr/>
                    <a:lstStyle/>
                    <a:p>
                      <a:pPr algn="ctr"/>
                      <a:r>
                        <a:rPr kumimoji="1" lang="ja-JP" altLang="en-US" sz="1200" dirty="0" smtClean="0">
                          <a:latin typeface="Meiryo UI" panose="020B0604030504040204" pitchFamily="50" charset="-128"/>
                          <a:ea typeface="Meiryo UI" panose="020B0604030504040204" pitchFamily="50" charset="-128"/>
                        </a:rPr>
                        <a:t>順位</a:t>
                      </a:r>
                      <a:endParaRPr kumimoji="1" lang="ja-JP" altLang="en-US" sz="1200" dirty="0">
                        <a:latin typeface="Meiryo UI" panose="020B0604030504040204" pitchFamily="50" charset="-128"/>
                        <a:ea typeface="Meiryo UI" panose="020B0604030504040204" pitchFamily="50" charset="-128"/>
                      </a:endParaRPr>
                    </a:p>
                  </a:txBody>
                  <a:tcPr marL="0" marR="0" anchor="ctr"/>
                </a:tc>
                <a:tc>
                  <a:txBody>
                    <a:bodyPr/>
                    <a:lstStyle/>
                    <a:p>
                      <a:pPr algn="ctr"/>
                      <a:r>
                        <a:rPr kumimoji="1" lang="ja-JP" altLang="en-US" sz="1200" dirty="0" smtClean="0">
                          <a:latin typeface="Meiryo UI" panose="020B0604030504040204" pitchFamily="50" charset="-128"/>
                          <a:ea typeface="Meiryo UI" panose="020B0604030504040204" pitchFamily="50" charset="-128"/>
                        </a:rPr>
                        <a:t>国名</a:t>
                      </a:r>
                      <a:endParaRPr kumimoji="1" lang="ja-JP" altLang="en-US" sz="1200" dirty="0">
                        <a:latin typeface="Meiryo UI" panose="020B0604030504040204" pitchFamily="50" charset="-128"/>
                        <a:ea typeface="Meiryo UI" panose="020B0604030504040204" pitchFamily="50" charset="-128"/>
                      </a:endParaRPr>
                    </a:p>
                  </a:txBody>
                  <a:tcPr marL="0" marR="0" anchor="ctr"/>
                </a:tc>
                <a:tc>
                  <a:txBody>
                    <a:bodyPr/>
                    <a:lstStyle/>
                    <a:p>
                      <a:pPr algn="ctr"/>
                      <a:r>
                        <a:rPr kumimoji="1" lang="ja-JP" altLang="en-US" sz="1200" dirty="0" smtClean="0">
                          <a:latin typeface="Meiryo UI" panose="020B0604030504040204" pitchFamily="50" charset="-128"/>
                          <a:ea typeface="Meiryo UI" panose="020B0604030504040204" pitchFamily="50" charset="-128"/>
                        </a:rPr>
                        <a:t>総合</a:t>
                      </a:r>
                      <a:endParaRPr kumimoji="1" lang="en-US" altLang="ja-JP" sz="1200" dirty="0" smtClean="0">
                        <a:latin typeface="Meiryo UI" panose="020B0604030504040204" pitchFamily="50" charset="-128"/>
                        <a:ea typeface="Meiryo UI" panose="020B0604030504040204" pitchFamily="50" charset="-128"/>
                      </a:endParaRPr>
                    </a:p>
                    <a:p>
                      <a:pPr algn="ctr"/>
                      <a:r>
                        <a:rPr kumimoji="1" lang="ja-JP" altLang="en-US" sz="1200" dirty="0" smtClean="0">
                          <a:latin typeface="Meiryo UI" panose="020B0604030504040204" pitchFamily="50" charset="-128"/>
                          <a:ea typeface="Meiryo UI" panose="020B0604030504040204" pitchFamily="50" charset="-128"/>
                        </a:rPr>
                        <a:t>スコア</a:t>
                      </a:r>
                      <a:endParaRPr kumimoji="1" lang="ja-JP" altLang="en-US" sz="1200" dirty="0">
                        <a:latin typeface="Meiryo UI" panose="020B0604030504040204" pitchFamily="50" charset="-128"/>
                        <a:ea typeface="Meiryo UI" panose="020B0604030504040204" pitchFamily="50" charset="-128"/>
                      </a:endParaRPr>
                    </a:p>
                  </a:txBody>
                  <a:tcPr marL="0" marR="0" anchor="ctr"/>
                </a:tc>
                <a:extLst>
                  <a:ext uri="{0D108BD9-81ED-4DB2-BD59-A6C34878D82A}">
                    <a16:rowId xmlns:a16="http://schemas.microsoft.com/office/drawing/2014/main" val="3823223283"/>
                  </a:ext>
                </a:extLst>
              </a:tr>
              <a:tr h="291988">
                <a:tc>
                  <a:txBody>
                    <a:bodyPr/>
                    <a:lstStyle/>
                    <a:p>
                      <a:pPr algn="r"/>
                      <a:r>
                        <a:rPr kumimoji="1" lang="en-US" altLang="ja-JP" sz="1200" dirty="0" smtClean="0">
                          <a:latin typeface="Meiryo UI" panose="020B0604030504040204" pitchFamily="50" charset="-128"/>
                          <a:ea typeface="Meiryo UI" panose="020B0604030504040204" pitchFamily="50" charset="-128"/>
                        </a:rPr>
                        <a:t>1</a:t>
                      </a:r>
                      <a:r>
                        <a:rPr kumimoji="1" lang="ja-JP" altLang="en-US" sz="1200" dirty="0" smtClean="0">
                          <a:latin typeface="Meiryo UI" panose="020B0604030504040204" pitchFamily="50" charset="-128"/>
                          <a:ea typeface="Meiryo UI" panose="020B0604030504040204" pitchFamily="50" charset="-128"/>
                        </a:rPr>
                        <a:t>位</a:t>
                      </a:r>
                      <a:endParaRPr kumimoji="1" lang="ja-JP" altLang="en-US" sz="1200" dirty="0">
                        <a:latin typeface="Meiryo UI" panose="020B0604030504040204" pitchFamily="50" charset="-128"/>
                        <a:ea typeface="Meiryo UI" panose="020B0604030504040204" pitchFamily="50" charset="-128"/>
                      </a:endParaRPr>
                    </a:p>
                  </a:txBody>
                  <a:tcPr marL="0" marR="72000"/>
                </a:tc>
                <a:tc>
                  <a:txBody>
                    <a:bodyPr/>
                    <a:lstStyle/>
                    <a:p>
                      <a:pPr algn="ctr"/>
                      <a:r>
                        <a:rPr kumimoji="1" lang="ja-JP" altLang="en-US" sz="1200" dirty="0" smtClean="0">
                          <a:latin typeface="Meiryo UI" panose="020B0604030504040204" pitchFamily="50" charset="-128"/>
                          <a:ea typeface="Meiryo UI" panose="020B0604030504040204" pitchFamily="50" charset="-128"/>
                        </a:rPr>
                        <a:t>デンマーク</a:t>
                      </a:r>
                      <a:endParaRPr kumimoji="1" lang="ja-JP" altLang="en-US" sz="1200" dirty="0">
                        <a:latin typeface="Meiryo UI" panose="020B0604030504040204" pitchFamily="50" charset="-128"/>
                        <a:ea typeface="Meiryo UI" panose="020B0604030504040204" pitchFamily="50" charset="-128"/>
                      </a:endParaRPr>
                    </a:p>
                  </a:txBody>
                  <a:tcPr marL="0" marR="72000" anchor="ctr"/>
                </a:tc>
                <a:tc>
                  <a:txBody>
                    <a:bodyPr/>
                    <a:lstStyle/>
                    <a:p>
                      <a:pPr algn="r"/>
                      <a:r>
                        <a:rPr kumimoji="1" lang="en-US" altLang="ja-JP" sz="1200" dirty="0" smtClean="0">
                          <a:latin typeface="Meiryo UI" panose="020B0604030504040204" pitchFamily="50" charset="-128"/>
                          <a:ea typeface="Meiryo UI" panose="020B0604030504040204" pitchFamily="50" charset="-128"/>
                        </a:rPr>
                        <a:t>85.2</a:t>
                      </a:r>
                      <a:endParaRPr kumimoji="1" lang="ja-JP" altLang="en-US" sz="1200" dirty="0">
                        <a:latin typeface="Meiryo UI" panose="020B0604030504040204" pitchFamily="50" charset="-128"/>
                        <a:ea typeface="Meiryo UI" panose="020B0604030504040204" pitchFamily="50" charset="-128"/>
                      </a:endParaRPr>
                    </a:p>
                  </a:txBody>
                  <a:tcPr marL="0" marR="72000"/>
                </a:tc>
                <a:extLst>
                  <a:ext uri="{0D108BD9-81ED-4DB2-BD59-A6C34878D82A}">
                    <a16:rowId xmlns:a16="http://schemas.microsoft.com/office/drawing/2014/main" val="2502855797"/>
                  </a:ext>
                </a:extLst>
              </a:tr>
              <a:tr h="291988">
                <a:tc>
                  <a:txBody>
                    <a:bodyPr/>
                    <a:lstStyle/>
                    <a:p>
                      <a:pPr algn="r"/>
                      <a:r>
                        <a:rPr kumimoji="1" lang="en-US" altLang="ja-JP" sz="1200" dirty="0" smtClean="0">
                          <a:latin typeface="Meiryo UI" panose="020B0604030504040204" pitchFamily="50" charset="-128"/>
                          <a:ea typeface="Meiryo UI" panose="020B0604030504040204" pitchFamily="50" charset="-128"/>
                        </a:rPr>
                        <a:t>2</a:t>
                      </a:r>
                      <a:r>
                        <a:rPr kumimoji="1" lang="ja-JP" altLang="en-US" sz="1200" dirty="0" smtClean="0">
                          <a:latin typeface="Meiryo UI" panose="020B0604030504040204" pitchFamily="50" charset="-128"/>
                          <a:ea typeface="Meiryo UI" panose="020B0604030504040204" pitchFamily="50" charset="-128"/>
                        </a:rPr>
                        <a:t>位</a:t>
                      </a:r>
                      <a:endParaRPr kumimoji="1" lang="en-US" altLang="ja-JP" sz="1200" dirty="0" smtClean="0">
                        <a:latin typeface="Meiryo UI" panose="020B0604030504040204" pitchFamily="50" charset="-128"/>
                        <a:ea typeface="Meiryo UI" panose="020B0604030504040204" pitchFamily="50" charset="-128"/>
                      </a:endParaRPr>
                    </a:p>
                  </a:txBody>
                  <a:tcPr marL="0" marR="72000"/>
                </a:tc>
                <a:tc>
                  <a:txBody>
                    <a:bodyPr/>
                    <a:lstStyle/>
                    <a:p>
                      <a:pPr algn="ctr"/>
                      <a:r>
                        <a:rPr kumimoji="1" lang="ja-JP" altLang="en-US" sz="1200" dirty="0" smtClean="0">
                          <a:latin typeface="Meiryo UI" panose="020B0604030504040204" pitchFamily="50" charset="-128"/>
                          <a:ea typeface="Meiryo UI" panose="020B0604030504040204" pitchFamily="50" charset="-128"/>
                        </a:rPr>
                        <a:t>スウェーデン</a:t>
                      </a:r>
                      <a:endParaRPr kumimoji="1" lang="ja-JP" altLang="en-US" sz="1200" dirty="0">
                        <a:latin typeface="Meiryo UI" panose="020B0604030504040204" pitchFamily="50" charset="-128"/>
                        <a:ea typeface="Meiryo UI" panose="020B0604030504040204" pitchFamily="50" charset="-128"/>
                      </a:endParaRPr>
                    </a:p>
                  </a:txBody>
                  <a:tcPr marL="0" marR="72000" anchor="ctr"/>
                </a:tc>
                <a:tc>
                  <a:txBody>
                    <a:bodyPr/>
                    <a:lstStyle/>
                    <a:p>
                      <a:pPr algn="r"/>
                      <a:r>
                        <a:rPr kumimoji="1" lang="en-US" altLang="ja-JP" sz="1200" dirty="0" smtClean="0">
                          <a:latin typeface="Meiryo UI" panose="020B0604030504040204" pitchFamily="50" charset="-128"/>
                          <a:ea typeface="Meiryo UI" panose="020B0604030504040204" pitchFamily="50" charset="-128"/>
                        </a:rPr>
                        <a:t>85.0</a:t>
                      </a:r>
                      <a:endParaRPr kumimoji="1" lang="ja-JP" altLang="en-US" sz="1200" dirty="0">
                        <a:latin typeface="Meiryo UI" panose="020B0604030504040204" pitchFamily="50" charset="-128"/>
                        <a:ea typeface="Meiryo UI" panose="020B0604030504040204" pitchFamily="50" charset="-128"/>
                      </a:endParaRPr>
                    </a:p>
                  </a:txBody>
                  <a:tcPr marL="0" marR="72000"/>
                </a:tc>
                <a:extLst>
                  <a:ext uri="{0D108BD9-81ED-4DB2-BD59-A6C34878D82A}">
                    <a16:rowId xmlns:a16="http://schemas.microsoft.com/office/drawing/2014/main" val="4033743161"/>
                  </a:ext>
                </a:extLst>
              </a:tr>
              <a:tr h="291988">
                <a:tc>
                  <a:txBody>
                    <a:bodyPr/>
                    <a:lstStyle/>
                    <a:p>
                      <a:pPr algn="r"/>
                      <a:r>
                        <a:rPr kumimoji="1" lang="en-US" altLang="ja-JP" sz="1200" dirty="0" smtClean="0">
                          <a:latin typeface="Meiryo UI" panose="020B0604030504040204" pitchFamily="50" charset="-128"/>
                          <a:ea typeface="Meiryo UI" panose="020B0604030504040204" pitchFamily="50" charset="-128"/>
                        </a:rPr>
                        <a:t>3</a:t>
                      </a:r>
                      <a:r>
                        <a:rPr kumimoji="1" lang="ja-JP" altLang="en-US" sz="1200" dirty="0" smtClean="0">
                          <a:latin typeface="Meiryo UI" panose="020B0604030504040204" pitchFamily="50" charset="-128"/>
                          <a:ea typeface="Meiryo UI" panose="020B0604030504040204" pitchFamily="50" charset="-128"/>
                        </a:rPr>
                        <a:t>位</a:t>
                      </a:r>
                      <a:endParaRPr kumimoji="1" lang="ja-JP" altLang="en-US" sz="1200" dirty="0">
                        <a:latin typeface="Meiryo UI" panose="020B0604030504040204" pitchFamily="50" charset="-128"/>
                        <a:ea typeface="Meiryo UI" panose="020B0604030504040204" pitchFamily="50" charset="-128"/>
                      </a:endParaRPr>
                    </a:p>
                  </a:txBody>
                  <a:tcPr marL="0" marR="72000"/>
                </a:tc>
                <a:tc>
                  <a:txBody>
                    <a:bodyPr/>
                    <a:lstStyle/>
                    <a:p>
                      <a:pPr algn="ctr"/>
                      <a:r>
                        <a:rPr kumimoji="1" lang="ja-JP" altLang="en-US" sz="1200" dirty="0" smtClean="0">
                          <a:latin typeface="Meiryo UI" panose="020B0604030504040204" pitchFamily="50" charset="-128"/>
                          <a:ea typeface="Meiryo UI" panose="020B0604030504040204" pitchFamily="50" charset="-128"/>
                        </a:rPr>
                        <a:t>フィンランド</a:t>
                      </a:r>
                      <a:endParaRPr kumimoji="1" lang="ja-JP" altLang="en-US" sz="1200" dirty="0">
                        <a:latin typeface="Meiryo UI" panose="020B0604030504040204" pitchFamily="50" charset="-128"/>
                        <a:ea typeface="Meiryo UI" panose="020B0604030504040204" pitchFamily="50" charset="-128"/>
                      </a:endParaRPr>
                    </a:p>
                  </a:txBody>
                  <a:tcPr marL="0" marR="72000" anchor="ctr"/>
                </a:tc>
                <a:tc>
                  <a:txBody>
                    <a:bodyPr/>
                    <a:lstStyle/>
                    <a:p>
                      <a:pPr algn="r"/>
                      <a:r>
                        <a:rPr kumimoji="1" lang="en-US" altLang="ja-JP" sz="1200" dirty="0" smtClean="0">
                          <a:latin typeface="Meiryo UI" panose="020B0604030504040204" pitchFamily="50" charset="-128"/>
                          <a:ea typeface="Meiryo UI" panose="020B0604030504040204" pitchFamily="50" charset="-128"/>
                        </a:rPr>
                        <a:t>82.8</a:t>
                      </a:r>
                      <a:endParaRPr kumimoji="1" lang="ja-JP" altLang="en-US" sz="1200" dirty="0">
                        <a:latin typeface="Meiryo UI" panose="020B0604030504040204" pitchFamily="50" charset="-128"/>
                        <a:ea typeface="Meiryo UI" panose="020B0604030504040204" pitchFamily="50" charset="-128"/>
                      </a:endParaRPr>
                    </a:p>
                  </a:txBody>
                  <a:tcPr marL="0" marR="72000"/>
                </a:tc>
                <a:extLst>
                  <a:ext uri="{0D108BD9-81ED-4DB2-BD59-A6C34878D82A}">
                    <a16:rowId xmlns:a16="http://schemas.microsoft.com/office/drawing/2014/main" val="854673929"/>
                  </a:ext>
                </a:extLst>
              </a:tr>
              <a:tr h="291988">
                <a:tc>
                  <a:txBody>
                    <a:bodyPr/>
                    <a:lstStyle/>
                    <a:p>
                      <a:pPr algn="r"/>
                      <a:r>
                        <a:rPr kumimoji="1" lang="en-US" altLang="ja-JP" sz="1200" dirty="0" smtClean="0">
                          <a:latin typeface="Meiryo UI" panose="020B0604030504040204" pitchFamily="50" charset="-128"/>
                          <a:ea typeface="Meiryo UI" panose="020B0604030504040204" pitchFamily="50" charset="-128"/>
                        </a:rPr>
                        <a:t>4</a:t>
                      </a:r>
                      <a:r>
                        <a:rPr kumimoji="1" lang="ja-JP" altLang="en-US" sz="1200" dirty="0" smtClean="0">
                          <a:latin typeface="Meiryo UI" panose="020B0604030504040204" pitchFamily="50" charset="-128"/>
                          <a:ea typeface="Meiryo UI" panose="020B0604030504040204" pitchFamily="50" charset="-128"/>
                        </a:rPr>
                        <a:t>位</a:t>
                      </a:r>
                      <a:endParaRPr kumimoji="1" lang="ja-JP" altLang="en-US" sz="1200" dirty="0">
                        <a:latin typeface="Meiryo UI" panose="020B0604030504040204" pitchFamily="50" charset="-128"/>
                        <a:ea typeface="Meiryo UI" panose="020B0604030504040204" pitchFamily="50" charset="-128"/>
                      </a:endParaRPr>
                    </a:p>
                  </a:txBody>
                  <a:tcPr marL="0" marR="72000"/>
                </a:tc>
                <a:tc>
                  <a:txBody>
                    <a:bodyPr/>
                    <a:lstStyle/>
                    <a:p>
                      <a:pPr algn="ctr"/>
                      <a:r>
                        <a:rPr kumimoji="1" lang="ja-JP" altLang="en-US" sz="1200" dirty="0" smtClean="0">
                          <a:latin typeface="Meiryo UI" panose="020B0604030504040204" pitchFamily="50" charset="-128"/>
                          <a:ea typeface="Meiryo UI" panose="020B0604030504040204" pitchFamily="50" charset="-128"/>
                        </a:rPr>
                        <a:t>フランス</a:t>
                      </a:r>
                      <a:endParaRPr kumimoji="1" lang="ja-JP" altLang="en-US" sz="1200" dirty="0">
                        <a:latin typeface="Meiryo UI" panose="020B0604030504040204" pitchFamily="50" charset="-128"/>
                        <a:ea typeface="Meiryo UI" panose="020B0604030504040204" pitchFamily="50" charset="-128"/>
                      </a:endParaRPr>
                    </a:p>
                  </a:txBody>
                  <a:tcPr marL="0" marR="72000" anchor="ctr"/>
                </a:tc>
                <a:tc>
                  <a:txBody>
                    <a:bodyPr/>
                    <a:lstStyle/>
                    <a:p>
                      <a:pPr algn="r"/>
                      <a:r>
                        <a:rPr kumimoji="1" lang="en-US" altLang="ja-JP" sz="1200" dirty="0" smtClean="0">
                          <a:latin typeface="Meiryo UI" panose="020B0604030504040204" pitchFamily="50" charset="-128"/>
                          <a:ea typeface="Meiryo UI" panose="020B0604030504040204" pitchFamily="50" charset="-128"/>
                        </a:rPr>
                        <a:t>81.5</a:t>
                      </a:r>
                      <a:endParaRPr kumimoji="1" lang="ja-JP" altLang="en-US" sz="1200" dirty="0">
                        <a:latin typeface="Meiryo UI" panose="020B0604030504040204" pitchFamily="50" charset="-128"/>
                        <a:ea typeface="Meiryo UI" panose="020B0604030504040204" pitchFamily="50" charset="-128"/>
                      </a:endParaRPr>
                    </a:p>
                  </a:txBody>
                  <a:tcPr marL="0" marR="72000"/>
                </a:tc>
                <a:extLst>
                  <a:ext uri="{0D108BD9-81ED-4DB2-BD59-A6C34878D82A}">
                    <a16:rowId xmlns:a16="http://schemas.microsoft.com/office/drawing/2014/main" val="357849394"/>
                  </a:ext>
                </a:extLst>
              </a:tr>
              <a:tr h="291988">
                <a:tc>
                  <a:txBody>
                    <a:bodyPr/>
                    <a:lstStyle/>
                    <a:p>
                      <a:pPr algn="r"/>
                      <a:r>
                        <a:rPr kumimoji="1" lang="en-US" altLang="ja-JP" sz="1200" dirty="0" smtClean="0">
                          <a:latin typeface="Meiryo UI" panose="020B0604030504040204" pitchFamily="50" charset="-128"/>
                          <a:ea typeface="Meiryo UI" panose="020B0604030504040204" pitchFamily="50" charset="-128"/>
                        </a:rPr>
                        <a:t>5</a:t>
                      </a:r>
                      <a:r>
                        <a:rPr kumimoji="1" lang="ja-JP" altLang="en-US" sz="1200" dirty="0" smtClean="0">
                          <a:latin typeface="Meiryo UI" panose="020B0604030504040204" pitchFamily="50" charset="-128"/>
                          <a:ea typeface="Meiryo UI" panose="020B0604030504040204" pitchFamily="50" charset="-128"/>
                        </a:rPr>
                        <a:t>位</a:t>
                      </a:r>
                      <a:endParaRPr kumimoji="1" lang="ja-JP" altLang="en-US" sz="1200" dirty="0">
                        <a:latin typeface="Meiryo UI" panose="020B0604030504040204" pitchFamily="50" charset="-128"/>
                        <a:ea typeface="Meiryo UI" panose="020B0604030504040204" pitchFamily="50" charset="-128"/>
                      </a:endParaRPr>
                    </a:p>
                  </a:txBody>
                  <a:tcPr marL="0" marR="72000"/>
                </a:tc>
                <a:tc>
                  <a:txBody>
                    <a:bodyPr/>
                    <a:lstStyle/>
                    <a:p>
                      <a:pPr algn="ctr"/>
                      <a:r>
                        <a:rPr kumimoji="1" lang="ja-JP" altLang="en-US" sz="1200" dirty="0" smtClean="0">
                          <a:latin typeface="Meiryo UI" panose="020B0604030504040204" pitchFamily="50" charset="-128"/>
                          <a:ea typeface="Meiryo UI" panose="020B0604030504040204" pitchFamily="50" charset="-128"/>
                        </a:rPr>
                        <a:t>オーストリア</a:t>
                      </a:r>
                      <a:endParaRPr kumimoji="1" lang="ja-JP" altLang="en-US" sz="1200" dirty="0">
                        <a:latin typeface="Meiryo UI" panose="020B0604030504040204" pitchFamily="50" charset="-128"/>
                        <a:ea typeface="Meiryo UI" panose="020B0604030504040204" pitchFamily="50" charset="-128"/>
                      </a:endParaRPr>
                    </a:p>
                  </a:txBody>
                  <a:tcPr marL="0" marR="72000" anchor="ctr"/>
                </a:tc>
                <a:tc>
                  <a:txBody>
                    <a:bodyPr/>
                    <a:lstStyle/>
                    <a:p>
                      <a:pPr algn="r"/>
                      <a:r>
                        <a:rPr kumimoji="1" lang="en-US" altLang="ja-JP" sz="1200" dirty="0" smtClean="0">
                          <a:latin typeface="Meiryo UI" panose="020B0604030504040204" pitchFamily="50" charset="-128"/>
                          <a:ea typeface="Meiryo UI" panose="020B0604030504040204" pitchFamily="50" charset="-128"/>
                        </a:rPr>
                        <a:t>81.1</a:t>
                      </a:r>
                      <a:endParaRPr kumimoji="1" lang="ja-JP" altLang="en-US" sz="1200" dirty="0">
                        <a:latin typeface="Meiryo UI" panose="020B0604030504040204" pitchFamily="50" charset="-128"/>
                        <a:ea typeface="Meiryo UI" panose="020B0604030504040204" pitchFamily="50" charset="-128"/>
                      </a:endParaRPr>
                    </a:p>
                  </a:txBody>
                  <a:tcPr marL="0" marR="72000"/>
                </a:tc>
                <a:extLst>
                  <a:ext uri="{0D108BD9-81ED-4DB2-BD59-A6C34878D82A}">
                    <a16:rowId xmlns:a16="http://schemas.microsoft.com/office/drawing/2014/main" val="736748686"/>
                  </a:ext>
                </a:extLst>
              </a:tr>
              <a:tr h="291988">
                <a:tc>
                  <a:txBody>
                    <a:bodyPr/>
                    <a:lstStyle/>
                    <a:p>
                      <a:pPr algn="r"/>
                      <a:r>
                        <a:rPr kumimoji="1" lang="en-US" altLang="ja-JP" sz="1200" dirty="0" smtClean="0">
                          <a:latin typeface="Meiryo UI" panose="020B0604030504040204" pitchFamily="50" charset="-128"/>
                          <a:ea typeface="Meiryo UI" panose="020B0604030504040204" pitchFamily="50" charset="-128"/>
                        </a:rPr>
                        <a:t>6</a:t>
                      </a:r>
                      <a:r>
                        <a:rPr kumimoji="1" lang="ja-JP" altLang="en-US" sz="1200" dirty="0" smtClean="0">
                          <a:latin typeface="Meiryo UI" panose="020B0604030504040204" pitchFamily="50" charset="-128"/>
                          <a:ea typeface="Meiryo UI" panose="020B0604030504040204" pitchFamily="50" charset="-128"/>
                        </a:rPr>
                        <a:t>位</a:t>
                      </a:r>
                      <a:endParaRPr kumimoji="1" lang="ja-JP" altLang="en-US" sz="1200" dirty="0">
                        <a:latin typeface="Meiryo UI" panose="020B0604030504040204" pitchFamily="50" charset="-128"/>
                        <a:ea typeface="Meiryo UI" panose="020B0604030504040204" pitchFamily="50" charset="-128"/>
                      </a:endParaRPr>
                    </a:p>
                  </a:txBody>
                  <a:tcPr marL="0" marR="72000"/>
                </a:tc>
                <a:tc>
                  <a:txBody>
                    <a:bodyPr/>
                    <a:lstStyle/>
                    <a:p>
                      <a:pPr algn="ctr"/>
                      <a:r>
                        <a:rPr kumimoji="1" lang="ja-JP" altLang="en-US" sz="1200" dirty="0" smtClean="0">
                          <a:latin typeface="Meiryo UI" panose="020B0604030504040204" pitchFamily="50" charset="-128"/>
                          <a:ea typeface="Meiryo UI" panose="020B0604030504040204" pitchFamily="50" charset="-128"/>
                        </a:rPr>
                        <a:t>ドイツ</a:t>
                      </a:r>
                      <a:endParaRPr kumimoji="1" lang="ja-JP" altLang="en-US" sz="1200" dirty="0">
                        <a:latin typeface="Meiryo UI" panose="020B0604030504040204" pitchFamily="50" charset="-128"/>
                        <a:ea typeface="Meiryo UI" panose="020B0604030504040204" pitchFamily="50" charset="-128"/>
                      </a:endParaRPr>
                    </a:p>
                  </a:txBody>
                  <a:tcPr marL="0" marR="72000" anchor="ctr"/>
                </a:tc>
                <a:tc>
                  <a:txBody>
                    <a:bodyPr/>
                    <a:lstStyle/>
                    <a:p>
                      <a:pPr algn="r"/>
                      <a:r>
                        <a:rPr kumimoji="1" lang="en-US" altLang="ja-JP" sz="1200" dirty="0" smtClean="0">
                          <a:latin typeface="Meiryo UI" panose="020B0604030504040204" pitchFamily="50" charset="-128"/>
                          <a:ea typeface="Meiryo UI" panose="020B0604030504040204" pitchFamily="50" charset="-128"/>
                        </a:rPr>
                        <a:t>81.1</a:t>
                      </a:r>
                      <a:endParaRPr kumimoji="1" lang="ja-JP" altLang="en-US" sz="1200" dirty="0">
                        <a:latin typeface="Meiryo UI" panose="020B0604030504040204" pitchFamily="50" charset="-128"/>
                        <a:ea typeface="Meiryo UI" panose="020B0604030504040204" pitchFamily="50" charset="-128"/>
                      </a:endParaRPr>
                    </a:p>
                  </a:txBody>
                  <a:tcPr marL="0" marR="72000"/>
                </a:tc>
                <a:extLst>
                  <a:ext uri="{0D108BD9-81ED-4DB2-BD59-A6C34878D82A}">
                    <a16:rowId xmlns:a16="http://schemas.microsoft.com/office/drawing/2014/main" val="1673878254"/>
                  </a:ext>
                </a:extLst>
              </a:tr>
              <a:tr h="291988">
                <a:tc>
                  <a:txBody>
                    <a:bodyPr/>
                    <a:lstStyle/>
                    <a:p>
                      <a:pPr algn="r"/>
                      <a:r>
                        <a:rPr kumimoji="1" lang="en-US" altLang="ja-JP" sz="1200" dirty="0" smtClean="0">
                          <a:latin typeface="Meiryo UI" panose="020B0604030504040204" pitchFamily="50" charset="-128"/>
                          <a:ea typeface="Meiryo UI" panose="020B0604030504040204" pitchFamily="50" charset="-128"/>
                        </a:rPr>
                        <a:t>7</a:t>
                      </a:r>
                      <a:r>
                        <a:rPr kumimoji="1" lang="ja-JP" altLang="en-US" sz="1200" dirty="0" smtClean="0">
                          <a:latin typeface="Meiryo UI" panose="020B0604030504040204" pitchFamily="50" charset="-128"/>
                          <a:ea typeface="Meiryo UI" panose="020B0604030504040204" pitchFamily="50" charset="-128"/>
                        </a:rPr>
                        <a:t>位</a:t>
                      </a:r>
                      <a:endParaRPr kumimoji="1" lang="ja-JP" altLang="en-US" sz="1200" dirty="0">
                        <a:latin typeface="Meiryo UI" panose="020B0604030504040204" pitchFamily="50" charset="-128"/>
                        <a:ea typeface="Meiryo UI" panose="020B0604030504040204" pitchFamily="50" charset="-128"/>
                      </a:endParaRPr>
                    </a:p>
                  </a:txBody>
                  <a:tcPr marL="0" marR="72000"/>
                </a:tc>
                <a:tc>
                  <a:txBody>
                    <a:bodyPr/>
                    <a:lstStyle/>
                    <a:p>
                      <a:pPr algn="ctr"/>
                      <a:r>
                        <a:rPr kumimoji="1" lang="ja-JP" altLang="en-US" sz="1200" dirty="0" smtClean="0">
                          <a:latin typeface="Meiryo UI" panose="020B0604030504040204" pitchFamily="50" charset="-128"/>
                          <a:ea typeface="Meiryo UI" panose="020B0604030504040204" pitchFamily="50" charset="-128"/>
                        </a:rPr>
                        <a:t>チェコ</a:t>
                      </a:r>
                      <a:endParaRPr kumimoji="1" lang="ja-JP" altLang="en-US" sz="1200" dirty="0">
                        <a:latin typeface="Meiryo UI" panose="020B0604030504040204" pitchFamily="50" charset="-128"/>
                        <a:ea typeface="Meiryo UI" panose="020B0604030504040204" pitchFamily="50" charset="-128"/>
                      </a:endParaRPr>
                    </a:p>
                  </a:txBody>
                  <a:tcPr marL="0" marR="72000" anchor="ctr"/>
                </a:tc>
                <a:tc>
                  <a:txBody>
                    <a:bodyPr/>
                    <a:lstStyle/>
                    <a:p>
                      <a:pPr algn="r"/>
                      <a:r>
                        <a:rPr kumimoji="1" lang="en-US" altLang="ja-JP" sz="1200" dirty="0" smtClean="0">
                          <a:latin typeface="Meiryo UI" panose="020B0604030504040204" pitchFamily="50" charset="-128"/>
                          <a:ea typeface="Meiryo UI" panose="020B0604030504040204" pitchFamily="50" charset="-128"/>
                        </a:rPr>
                        <a:t>80.7</a:t>
                      </a:r>
                      <a:endParaRPr kumimoji="1" lang="ja-JP" altLang="en-US" sz="1200" dirty="0">
                        <a:latin typeface="Meiryo UI" panose="020B0604030504040204" pitchFamily="50" charset="-128"/>
                        <a:ea typeface="Meiryo UI" panose="020B0604030504040204" pitchFamily="50" charset="-128"/>
                      </a:endParaRPr>
                    </a:p>
                  </a:txBody>
                  <a:tcPr marL="0" marR="72000"/>
                </a:tc>
                <a:extLst>
                  <a:ext uri="{0D108BD9-81ED-4DB2-BD59-A6C34878D82A}">
                    <a16:rowId xmlns:a16="http://schemas.microsoft.com/office/drawing/2014/main" val="2810347202"/>
                  </a:ext>
                </a:extLst>
              </a:tr>
              <a:tr h="291988">
                <a:tc>
                  <a:txBody>
                    <a:bodyPr/>
                    <a:lstStyle/>
                    <a:p>
                      <a:pPr algn="r"/>
                      <a:r>
                        <a:rPr kumimoji="1" lang="en-US" altLang="ja-JP" sz="1200" dirty="0" smtClean="0">
                          <a:latin typeface="Meiryo UI" panose="020B0604030504040204" pitchFamily="50" charset="-128"/>
                          <a:ea typeface="Meiryo UI" panose="020B0604030504040204" pitchFamily="50" charset="-128"/>
                        </a:rPr>
                        <a:t>8</a:t>
                      </a:r>
                      <a:r>
                        <a:rPr kumimoji="1" lang="ja-JP" altLang="en-US" sz="1200" dirty="0" smtClean="0">
                          <a:latin typeface="Meiryo UI" panose="020B0604030504040204" pitchFamily="50" charset="-128"/>
                          <a:ea typeface="Meiryo UI" panose="020B0604030504040204" pitchFamily="50" charset="-128"/>
                        </a:rPr>
                        <a:t>位</a:t>
                      </a:r>
                      <a:endParaRPr kumimoji="1" lang="ja-JP" altLang="en-US" sz="1200" dirty="0">
                        <a:latin typeface="Meiryo UI" panose="020B0604030504040204" pitchFamily="50" charset="-128"/>
                        <a:ea typeface="Meiryo UI" panose="020B0604030504040204" pitchFamily="50" charset="-128"/>
                      </a:endParaRPr>
                    </a:p>
                  </a:txBody>
                  <a:tcPr marL="0" marR="72000"/>
                </a:tc>
                <a:tc>
                  <a:txBody>
                    <a:bodyPr/>
                    <a:lstStyle/>
                    <a:p>
                      <a:pPr algn="ctr"/>
                      <a:r>
                        <a:rPr kumimoji="1" lang="ja-JP" altLang="en-US" sz="1200" dirty="0" smtClean="0">
                          <a:latin typeface="Meiryo UI" panose="020B0604030504040204" pitchFamily="50" charset="-128"/>
                          <a:ea typeface="Meiryo UI" panose="020B0604030504040204" pitchFamily="50" charset="-128"/>
                        </a:rPr>
                        <a:t>ノルウェー</a:t>
                      </a:r>
                      <a:endParaRPr kumimoji="1" lang="ja-JP" altLang="en-US" sz="1200" dirty="0">
                        <a:latin typeface="Meiryo UI" panose="020B0604030504040204" pitchFamily="50" charset="-128"/>
                        <a:ea typeface="Meiryo UI" panose="020B0604030504040204" pitchFamily="50" charset="-128"/>
                      </a:endParaRPr>
                    </a:p>
                  </a:txBody>
                  <a:tcPr marL="0" marR="72000" anchor="ctr"/>
                </a:tc>
                <a:tc>
                  <a:txBody>
                    <a:bodyPr/>
                    <a:lstStyle/>
                    <a:p>
                      <a:pPr algn="r"/>
                      <a:r>
                        <a:rPr kumimoji="1" lang="en-US" altLang="ja-JP" sz="1200" dirty="0" smtClean="0">
                          <a:latin typeface="Meiryo UI" panose="020B0604030504040204" pitchFamily="50" charset="-128"/>
                          <a:ea typeface="Meiryo UI" panose="020B0604030504040204" pitchFamily="50" charset="-128"/>
                        </a:rPr>
                        <a:t>80.7</a:t>
                      </a:r>
                      <a:endParaRPr kumimoji="1" lang="ja-JP" altLang="en-US" sz="1200" dirty="0">
                        <a:latin typeface="Meiryo UI" panose="020B0604030504040204" pitchFamily="50" charset="-128"/>
                        <a:ea typeface="Meiryo UI" panose="020B0604030504040204" pitchFamily="50" charset="-128"/>
                      </a:endParaRPr>
                    </a:p>
                  </a:txBody>
                  <a:tcPr marL="0" marR="72000"/>
                </a:tc>
                <a:extLst>
                  <a:ext uri="{0D108BD9-81ED-4DB2-BD59-A6C34878D82A}">
                    <a16:rowId xmlns:a16="http://schemas.microsoft.com/office/drawing/2014/main" val="1656710503"/>
                  </a:ext>
                </a:extLst>
              </a:tr>
              <a:tr h="291988">
                <a:tc>
                  <a:txBody>
                    <a:bodyPr/>
                    <a:lstStyle/>
                    <a:p>
                      <a:pPr algn="r"/>
                      <a:r>
                        <a:rPr kumimoji="1" lang="en-US" altLang="ja-JP" sz="1200" dirty="0" smtClean="0">
                          <a:latin typeface="Meiryo UI" panose="020B0604030504040204" pitchFamily="50" charset="-128"/>
                          <a:ea typeface="Meiryo UI" panose="020B0604030504040204" pitchFamily="50" charset="-128"/>
                        </a:rPr>
                        <a:t>9</a:t>
                      </a:r>
                      <a:r>
                        <a:rPr kumimoji="1" lang="ja-JP" altLang="en-US" sz="1200" dirty="0" smtClean="0">
                          <a:latin typeface="Meiryo UI" panose="020B0604030504040204" pitchFamily="50" charset="-128"/>
                          <a:ea typeface="Meiryo UI" panose="020B0604030504040204" pitchFamily="50" charset="-128"/>
                        </a:rPr>
                        <a:t>位</a:t>
                      </a:r>
                      <a:endParaRPr kumimoji="1" lang="ja-JP" altLang="en-US" sz="1200" dirty="0">
                        <a:latin typeface="Meiryo UI" panose="020B0604030504040204" pitchFamily="50" charset="-128"/>
                        <a:ea typeface="Meiryo UI" panose="020B0604030504040204" pitchFamily="50" charset="-128"/>
                      </a:endParaRPr>
                    </a:p>
                  </a:txBody>
                  <a:tcPr marL="0" marR="72000"/>
                </a:tc>
                <a:tc>
                  <a:txBody>
                    <a:bodyPr/>
                    <a:lstStyle/>
                    <a:p>
                      <a:pPr algn="ctr"/>
                      <a:r>
                        <a:rPr kumimoji="1" lang="ja-JP" altLang="en-US" sz="1200" dirty="0" smtClean="0">
                          <a:latin typeface="Meiryo UI" panose="020B0604030504040204" pitchFamily="50" charset="-128"/>
                          <a:ea typeface="Meiryo UI" panose="020B0604030504040204" pitchFamily="50" charset="-128"/>
                        </a:rPr>
                        <a:t>オランダ</a:t>
                      </a:r>
                      <a:endParaRPr kumimoji="1" lang="ja-JP" altLang="en-US" sz="1200" dirty="0">
                        <a:latin typeface="Meiryo UI" panose="020B0604030504040204" pitchFamily="50" charset="-128"/>
                        <a:ea typeface="Meiryo UI" panose="020B0604030504040204" pitchFamily="50" charset="-128"/>
                      </a:endParaRPr>
                    </a:p>
                  </a:txBody>
                  <a:tcPr marL="0" marR="72000" anchor="ctr"/>
                </a:tc>
                <a:tc>
                  <a:txBody>
                    <a:bodyPr/>
                    <a:lstStyle/>
                    <a:p>
                      <a:pPr algn="r"/>
                      <a:r>
                        <a:rPr kumimoji="1" lang="en-US" altLang="ja-JP" sz="1200" dirty="0" smtClean="0">
                          <a:latin typeface="Meiryo UI" panose="020B0604030504040204" pitchFamily="50" charset="-128"/>
                          <a:ea typeface="Meiryo UI" panose="020B0604030504040204" pitchFamily="50" charset="-128"/>
                        </a:rPr>
                        <a:t>80.4</a:t>
                      </a:r>
                      <a:endParaRPr kumimoji="1" lang="ja-JP" altLang="en-US" sz="1200" dirty="0">
                        <a:latin typeface="Meiryo UI" panose="020B0604030504040204" pitchFamily="50" charset="-128"/>
                        <a:ea typeface="Meiryo UI" panose="020B0604030504040204" pitchFamily="50" charset="-128"/>
                      </a:endParaRPr>
                    </a:p>
                  </a:txBody>
                  <a:tcPr marL="0" marR="72000"/>
                </a:tc>
                <a:extLst>
                  <a:ext uri="{0D108BD9-81ED-4DB2-BD59-A6C34878D82A}">
                    <a16:rowId xmlns:a16="http://schemas.microsoft.com/office/drawing/2014/main" val="427995470"/>
                  </a:ext>
                </a:extLst>
              </a:tr>
              <a:tr h="291988">
                <a:tc>
                  <a:txBody>
                    <a:bodyPr/>
                    <a:lstStyle/>
                    <a:p>
                      <a:pPr algn="r"/>
                      <a:r>
                        <a:rPr kumimoji="1" lang="en-US" altLang="ja-JP" sz="1200" dirty="0" smtClean="0">
                          <a:latin typeface="Meiryo UI" panose="020B0604030504040204" pitchFamily="50" charset="-128"/>
                          <a:ea typeface="Meiryo UI" panose="020B0604030504040204" pitchFamily="50" charset="-128"/>
                        </a:rPr>
                        <a:t>10</a:t>
                      </a:r>
                      <a:r>
                        <a:rPr kumimoji="1" lang="ja-JP" altLang="en-US" sz="1200" dirty="0" smtClean="0">
                          <a:latin typeface="Meiryo UI" panose="020B0604030504040204" pitchFamily="50" charset="-128"/>
                          <a:ea typeface="Meiryo UI" panose="020B0604030504040204" pitchFamily="50" charset="-128"/>
                        </a:rPr>
                        <a:t>位</a:t>
                      </a:r>
                      <a:endParaRPr kumimoji="1" lang="ja-JP" altLang="en-US" sz="1200" dirty="0">
                        <a:latin typeface="Meiryo UI" panose="020B0604030504040204" pitchFamily="50" charset="-128"/>
                        <a:ea typeface="Meiryo UI" panose="020B0604030504040204" pitchFamily="50" charset="-128"/>
                      </a:endParaRPr>
                    </a:p>
                  </a:txBody>
                  <a:tcPr marL="0" marR="72000"/>
                </a:tc>
                <a:tc>
                  <a:txBody>
                    <a:bodyPr/>
                    <a:lstStyle/>
                    <a:p>
                      <a:pPr algn="ctr"/>
                      <a:r>
                        <a:rPr kumimoji="1" lang="ja-JP" altLang="en-US" sz="1200" dirty="0" smtClean="0">
                          <a:latin typeface="Meiryo UI" panose="020B0604030504040204" pitchFamily="50" charset="-128"/>
                          <a:ea typeface="Meiryo UI" panose="020B0604030504040204" pitchFamily="50" charset="-128"/>
                        </a:rPr>
                        <a:t>エストニア</a:t>
                      </a:r>
                      <a:endParaRPr kumimoji="1" lang="ja-JP" altLang="en-US" sz="1200" dirty="0">
                        <a:latin typeface="Meiryo UI" panose="020B0604030504040204" pitchFamily="50" charset="-128"/>
                        <a:ea typeface="Meiryo UI" panose="020B0604030504040204" pitchFamily="50" charset="-128"/>
                      </a:endParaRPr>
                    </a:p>
                  </a:txBody>
                  <a:tcPr marL="0" marR="72000" anchor="ctr"/>
                </a:tc>
                <a:tc>
                  <a:txBody>
                    <a:bodyPr/>
                    <a:lstStyle/>
                    <a:p>
                      <a:pPr algn="r"/>
                      <a:r>
                        <a:rPr kumimoji="1" lang="en-US" altLang="ja-JP" sz="1200" dirty="0" smtClean="0">
                          <a:latin typeface="Meiryo UI" panose="020B0604030504040204" pitchFamily="50" charset="-128"/>
                          <a:ea typeface="Meiryo UI" panose="020B0604030504040204" pitchFamily="50" charset="-128"/>
                        </a:rPr>
                        <a:t>80.2</a:t>
                      </a:r>
                      <a:endParaRPr kumimoji="1" lang="ja-JP" altLang="en-US" sz="1200" dirty="0">
                        <a:latin typeface="Meiryo UI" panose="020B0604030504040204" pitchFamily="50" charset="-128"/>
                        <a:ea typeface="Meiryo UI" panose="020B0604030504040204" pitchFamily="50" charset="-128"/>
                      </a:endParaRPr>
                    </a:p>
                  </a:txBody>
                  <a:tcPr marL="0" marR="72000"/>
                </a:tc>
                <a:extLst>
                  <a:ext uri="{0D108BD9-81ED-4DB2-BD59-A6C34878D82A}">
                    <a16:rowId xmlns:a16="http://schemas.microsoft.com/office/drawing/2014/main" val="3427881396"/>
                  </a:ext>
                </a:extLst>
              </a:tr>
              <a:tr h="291988">
                <a:tc>
                  <a:txBody>
                    <a:bodyPr/>
                    <a:lstStyle/>
                    <a:p>
                      <a:pPr algn="r"/>
                      <a:r>
                        <a:rPr kumimoji="1" lang="en-US" altLang="ja-JP" sz="1200" dirty="0" smtClean="0">
                          <a:latin typeface="Meiryo UI" panose="020B0604030504040204" pitchFamily="50" charset="-128"/>
                          <a:ea typeface="Meiryo UI" panose="020B0604030504040204" pitchFamily="50" charset="-128"/>
                        </a:rPr>
                        <a:t>11</a:t>
                      </a:r>
                      <a:r>
                        <a:rPr kumimoji="1" lang="ja-JP" altLang="en-US" sz="1200" dirty="0" smtClean="0">
                          <a:latin typeface="Meiryo UI" panose="020B0604030504040204" pitchFamily="50" charset="-128"/>
                          <a:ea typeface="Meiryo UI" panose="020B0604030504040204" pitchFamily="50" charset="-128"/>
                        </a:rPr>
                        <a:t>位</a:t>
                      </a:r>
                      <a:endParaRPr kumimoji="1" lang="ja-JP" altLang="en-US" sz="1200" dirty="0">
                        <a:latin typeface="Meiryo UI" panose="020B0604030504040204" pitchFamily="50" charset="-128"/>
                        <a:ea typeface="Meiryo UI" panose="020B0604030504040204" pitchFamily="50" charset="-128"/>
                      </a:endParaRPr>
                    </a:p>
                  </a:txBody>
                  <a:tcPr marL="0" marR="72000"/>
                </a:tc>
                <a:tc>
                  <a:txBody>
                    <a:bodyPr/>
                    <a:lstStyle/>
                    <a:p>
                      <a:pPr algn="ctr"/>
                      <a:r>
                        <a:rPr kumimoji="1" lang="ja-JP" altLang="en-US" sz="1200" dirty="0" smtClean="0">
                          <a:latin typeface="Meiryo UI" panose="020B0604030504040204" pitchFamily="50" charset="-128"/>
                          <a:ea typeface="Meiryo UI" panose="020B0604030504040204" pitchFamily="50" charset="-128"/>
                        </a:rPr>
                        <a:t>ニュージーランド</a:t>
                      </a:r>
                      <a:endParaRPr kumimoji="1" lang="ja-JP" altLang="en-US" sz="1200" dirty="0">
                        <a:latin typeface="Meiryo UI" panose="020B0604030504040204" pitchFamily="50" charset="-128"/>
                        <a:ea typeface="Meiryo UI" panose="020B0604030504040204" pitchFamily="50" charset="-128"/>
                      </a:endParaRPr>
                    </a:p>
                  </a:txBody>
                  <a:tcPr marL="0" marR="72000" anchor="ctr"/>
                </a:tc>
                <a:tc>
                  <a:txBody>
                    <a:bodyPr/>
                    <a:lstStyle/>
                    <a:p>
                      <a:pPr algn="r"/>
                      <a:r>
                        <a:rPr kumimoji="1" lang="en-US" altLang="ja-JP" sz="1200" dirty="0" smtClean="0">
                          <a:latin typeface="Meiryo UI" panose="020B0604030504040204" pitchFamily="50" charset="-128"/>
                          <a:ea typeface="Meiryo UI" panose="020B0604030504040204" pitchFamily="50" charset="-128"/>
                        </a:rPr>
                        <a:t>79.5</a:t>
                      </a:r>
                      <a:endParaRPr kumimoji="1" lang="ja-JP" altLang="en-US" sz="1200" dirty="0">
                        <a:latin typeface="Meiryo UI" panose="020B0604030504040204" pitchFamily="50" charset="-128"/>
                        <a:ea typeface="Meiryo UI" panose="020B0604030504040204" pitchFamily="50" charset="-128"/>
                      </a:endParaRPr>
                    </a:p>
                  </a:txBody>
                  <a:tcPr marL="0" marR="72000"/>
                </a:tc>
                <a:extLst>
                  <a:ext uri="{0D108BD9-81ED-4DB2-BD59-A6C34878D82A}">
                    <a16:rowId xmlns:a16="http://schemas.microsoft.com/office/drawing/2014/main" val="152641031"/>
                  </a:ext>
                </a:extLst>
              </a:tr>
              <a:tr h="291988">
                <a:tc>
                  <a:txBody>
                    <a:bodyPr/>
                    <a:lstStyle/>
                    <a:p>
                      <a:pPr algn="r"/>
                      <a:r>
                        <a:rPr kumimoji="1" lang="en-US" altLang="ja-JP" sz="1200" dirty="0" smtClean="0">
                          <a:latin typeface="Meiryo UI" panose="020B0604030504040204" pitchFamily="50" charset="-128"/>
                          <a:ea typeface="Meiryo UI" panose="020B0604030504040204" pitchFamily="50" charset="-128"/>
                        </a:rPr>
                        <a:t>12</a:t>
                      </a:r>
                      <a:r>
                        <a:rPr kumimoji="1" lang="ja-JP" altLang="en-US" sz="1200" dirty="0" smtClean="0">
                          <a:latin typeface="Meiryo UI" panose="020B0604030504040204" pitchFamily="50" charset="-128"/>
                          <a:ea typeface="Meiryo UI" panose="020B0604030504040204" pitchFamily="50" charset="-128"/>
                        </a:rPr>
                        <a:t>位</a:t>
                      </a:r>
                      <a:endParaRPr kumimoji="1" lang="ja-JP" altLang="en-US" sz="1200" dirty="0">
                        <a:latin typeface="Meiryo UI" panose="020B0604030504040204" pitchFamily="50" charset="-128"/>
                        <a:ea typeface="Meiryo UI" panose="020B0604030504040204" pitchFamily="50" charset="-128"/>
                      </a:endParaRPr>
                    </a:p>
                  </a:txBody>
                  <a:tcPr marL="0" marR="72000"/>
                </a:tc>
                <a:tc>
                  <a:txBody>
                    <a:bodyPr/>
                    <a:lstStyle/>
                    <a:p>
                      <a:pPr algn="ctr"/>
                      <a:r>
                        <a:rPr kumimoji="1" lang="ja-JP" altLang="en-US" sz="1200" dirty="0" smtClean="0">
                          <a:latin typeface="Meiryo UI" panose="020B0604030504040204" pitchFamily="50" charset="-128"/>
                          <a:ea typeface="Meiryo UI" panose="020B0604030504040204" pitchFamily="50" charset="-128"/>
                        </a:rPr>
                        <a:t>スロベニア</a:t>
                      </a:r>
                      <a:endParaRPr kumimoji="1" lang="ja-JP" altLang="en-US" sz="1200" dirty="0">
                        <a:latin typeface="Meiryo UI" panose="020B0604030504040204" pitchFamily="50" charset="-128"/>
                        <a:ea typeface="Meiryo UI" panose="020B0604030504040204" pitchFamily="50" charset="-128"/>
                      </a:endParaRPr>
                    </a:p>
                  </a:txBody>
                  <a:tcPr marL="0" marR="72000" anchor="ctr"/>
                </a:tc>
                <a:tc>
                  <a:txBody>
                    <a:bodyPr/>
                    <a:lstStyle/>
                    <a:p>
                      <a:pPr algn="r"/>
                      <a:r>
                        <a:rPr kumimoji="1" lang="en-US" altLang="ja-JP" sz="1200" dirty="0" smtClean="0">
                          <a:latin typeface="Meiryo UI" panose="020B0604030504040204" pitchFamily="50" charset="-128"/>
                          <a:ea typeface="Meiryo UI" panose="020B0604030504040204" pitchFamily="50" charset="-128"/>
                        </a:rPr>
                        <a:t>79.4</a:t>
                      </a:r>
                      <a:endParaRPr kumimoji="1" lang="ja-JP" altLang="en-US" sz="1200" dirty="0">
                        <a:latin typeface="Meiryo UI" panose="020B0604030504040204" pitchFamily="50" charset="-128"/>
                        <a:ea typeface="Meiryo UI" panose="020B0604030504040204" pitchFamily="50" charset="-128"/>
                      </a:endParaRPr>
                    </a:p>
                  </a:txBody>
                  <a:tcPr marL="0" marR="72000"/>
                </a:tc>
                <a:extLst>
                  <a:ext uri="{0D108BD9-81ED-4DB2-BD59-A6C34878D82A}">
                    <a16:rowId xmlns:a16="http://schemas.microsoft.com/office/drawing/2014/main" val="1031976296"/>
                  </a:ext>
                </a:extLst>
              </a:tr>
              <a:tr h="291988">
                <a:tc>
                  <a:txBody>
                    <a:bodyPr/>
                    <a:lstStyle/>
                    <a:p>
                      <a:pPr algn="r"/>
                      <a:r>
                        <a:rPr kumimoji="1" lang="en-US" altLang="ja-JP" sz="1200" dirty="0" smtClean="0">
                          <a:latin typeface="Meiryo UI" panose="020B0604030504040204" pitchFamily="50" charset="-128"/>
                          <a:ea typeface="Meiryo UI" panose="020B0604030504040204" pitchFamily="50" charset="-128"/>
                        </a:rPr>
                        <a:t>13</a:t>
                      </a:r>
                      <a:r>
                        <a:rPr kumimoji="1" lang="ja-JP" altLang="en-US" sz="1200" dirty="0" smtClean="0">
                          <a:latin typeface="Meiryo UI" panose="020B0604030504040204" pitchFamily="50" charset="-128"/>
                          <a:ea typeface="Meiryo UI" panose="020B0604030504040204" pitchFamily="50" charset="-128"/>
                        </a:rPr>
                        <a:t>位</a:t>
                      </a:r>
                      <a:endParaRPr kumimoji="1" lang="ja-JP" altLang="en-US" sz="1200" dirty="0">
                        <a:latin typeface="Meiryo UI" panose="020B0604030504040204" pitchFamily="50" charset="-128"/>
                        <a:ea typeface="Meiryo UI" panose="020B0604030504040204" pitchFamily="50" charset="-128"/>
                      </a:endParaRPr>
                    </a:p>
                  </a:txBody>
                  <a:tcPr marL="0" marR="72000"/>
                </a:tc>
                <a:tc>
                  <a:txBody>
                    <a:bodyPr/>
                    <a:lstStyle/>
                    <a:p>
                      <a:pPr algn="ctr"/>
                      <a:r>
                        <a:rPr kumimoji="1" lang="ja-JP" altLang="en-US" sz="1200" dirty="0" smtClean="0">
                          <a:latin typeface="Meiryo UI" panose="020B0604030504040204" pitchFamily="50" charset="-128"/>
                          <a:ea typeface="Meiryo UI" panose="020B0604030504040204" pitchFamily="50" charset="-128"/>
                        </a:rPr>
                        <a:t>イギリス</a:t>
                      </a:r>
                      <a:endParaRPr kumimoji="1" lang="ja-JP" altLang="en-US" sz="1200" dirty="0">
                        <a:latin typeface="Meiryo UI" panose="020B0604030504040204" pitchFamily="50" charset="-128"/>
                        <a:ea typeface="Meiryo UI" panose="020B0604030504040204" pitchFamily="50" charset="-128"/>
                      </a:endParaRPr>
                    </a:p>
                  </a:txBody>
                  <a:tcPr marL="0" marR="72000" anchor="ctr"/>
                </a:tc>
                <a:tc>
                  <a:txBody>
                    <a:bodyPr/>
                    <a:lstStyle/>
                    <a:p>
                      <a:pPr algn="r"/>
                      <a:r>
                        <a:rPr kumimoji="1" lang="en-US" altLang="ja-JP" sz="1200" dirty="0" smtClean="0">
                          <a:latin typeface="Meiryo UI" panose="020B0604030504040204" pitchFamily="50" charset="-128"/>
                          <a:ea typeface="Meiryo UI" panose="020B0604030504040204" pitchFamily="50" charset="-128"/>
                        </a:rPr>
                        <a:t>79.4</a:t>
                      </a:r>
                      <a:endParaRPr kumimoji="1" lang="ja-JP" altLang="en-US" sz="1200" dirty="0">
                        <a:latin typeface="Meiryo UI" panose="020B0604030504040204" pitchFamily="50" charset="-128"/>
                        <a:ea typeface="Meiryo UI" panose="020B0604030504040204" pitchFamily="50" charset="-128"/>
                      </a:endParaRPr>
                    </a:p>
                  </a:txBody>
                  <a:tcPr marL="0" marR="72000"/>
                </a:tc>
                <a:extLst>
                  <a:ext uri="{0D108BD9-81ED-4DB2-BD59-A6C34878D82A}">
                    <a16:rowId xmlns:a16="http://schemas.microsoft.com/office/drawing/2014/main" val="3900246803"/>
                  </a:ext>
                </a:extLst>
              </a:tr>
              <a:tr h="291988">
                <a:tc>
                  <a:txBody>
                    <a:bodyPr/>
                    <a:lstStyle/>
                    <a:p>
                      <a:pPr algn="r"/>
                      <a:r>
                        <a:rPr kumimoji="1" lang="en-US" altLang="ja-JP" sz="1200" dirty="0" smtClean="0">
                          <a:latin typeface="Meiryo UI" panose="020B0604030504040204" pitchFamily="50" charset="-128"/>
                          <a:ea typeface="Meiryo UI" panose="020B0604030504040204" pitchFamily="50" charset="-128"/>
                        </a:rPr>
                        <a:t>14</a:t>
                      </a:r>
                      <a:r>
                        <a:rPr kumimoji="1" lang="ja-JP" altLang="en-US" sz="1200" dirty="0" smtClean="0">
                          <a:latin typeface="Meiryo UI" panose="020B0604030504040204" pitchFamily="50" charset="-128"/>
                          <a:ea typeface="Meiryo UI" panose="020B0604030504040204" pitchFamily="50" charset="-128"/>
                        </a:rPr>
                        <a:t>位</a:t>
                      </a:r>
                      <a:endParaRPr kumimoji="1" lang="ja-JP" altLang="en-US" sz="1200" dirty="0">
                        <a:latin typeface="Meiryo UI" panose="020B0604030504040204" pitchFamily="50" charset="-128"/>
                        <a:ea typeface="Meiryo UI" panose="020B0604030504040204" pitchFamily="50" charset="-128"/>
                      </a:endParaRPr>
                    </a:p>
                  </a:txBody>
                  <a:tcPr marL="0" marR="72000">
                    <a:lnB w="38100" cap="flat" cmpd="sng" algn="ctr">
                      <a:solidFill>
                        <a:schemeClr val="tx1"/>
                      </a:solidFill>
                      <a:prstDash val="solid"/>
                      <a:round/>
                      <a:headEnd type="none" w="med" len="med"/>
                      <a:tailEnd type="none" w="med" len="med"/>
                    </a:lnB>
                  </a:tcPr>
                </a:tc>
                <a:tc>
                  <a:txBody>
                    <a:bodyPr/>
                    <a:lstStyle/>
                    <a:p>
                      <a:pPr algn="ctr"/>
                      <a:r>
                        <a:rPr kumimoji="1" lang="ja-JP" altLang="en-US" sz="1200" dirty="0" smtClean="0">
                          <a:latin typeface="Meiryo UI" panose="020B0604030504040204" pitchFamily="50" charset="-128"/>
                          <a:ea typeface="Meiryo UI" panose="020B0604030504040204" pitchFamily="50" charset="-128"/>
                        </a:rPr>
                        <a:t>アイスランド</a:t>
                      </a:r>
                      <a:endParaRPr kumimoji="1" lang="ja-JP" altLang="en-US" sz="1200" dirty="0">
                        <a:latin typeface="Meiryo UI" panose="020B0604030504040204" pitchFamily="50" charset="-128"/>
                        <a:ea typeface="Meiryo UI" panose="020B0604030504040204" pitchFamily="50" charset="-128"/>
                      </a:endParaRPr>
                    </a:p>
                  </a:txBody>
                  <a:tcPr marL="0" marR="72000" anchor="ctr">
                    <a:lnB w="38100" cap="flat" cmpd="sng" algn="ctr">
                      <a:solidFill>
                        <a:schemeClr val="tx1"/>
                      </a:solidFill>
                      <a:prstDash val="solid"/>
                      <a:round/>
                      <a:headEnd type="none" w="med" len="med"/>
                      <a:tailEnd type="none" w="med" len="med"/>
                    </a:lnB>
                  </a:tcPr>
                </a:tc>
                <a:tc>
                  <a:txBody>
                    <a:bodyPr/>
                    <a:lstStyle/>
                    <a:p>
                      <a:pPr algn="r"/>
                      <a:r>
                        <a:rPr kumimoji="1" lang="en-US" altLang="ja-JP" sz="1200" dirty="0" smtClean="0">
                          <a:latin typeface="Meiryo UI" panose="020B0604030504040204" pitchFamily="50" charset="-128"/>
                          <a:ea typeface="Meiryo UI" panose="020B0604030504040204" pitchFamily="50" charset="-128"/>
                        </a:rPr>
                        <a:t>79.2</a:t>
                      </a:r>
                      <a:endParaRPr kumimoji="1" lang="ja-JP" altLang="en-US" sz="1200" dirty="0">
                        <a:latin typeface="Meiryo UI" panose="020B0604030504040204" pitchFamily="50" charset="-128"/>
                        <a:ea typeface="Meiryo UI" panose="020B0604030504040204" pitchFamily="50" charset="-128"/>
                      </a:endParaRPr>
                    </a:p>
                  </a:txBody>
                  <a:tcPr marL="0" marR="72000">
                    <a:lnB w="381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618816360"/>
                  </a:ext>
                </a:extLst>
              </a:tr>
              <a:tr h="291988">
                <a:tc>
                  <a:txBody>
                    <a:bodyPr/>
                    <a:lstStyle/>
                    <a:p>
                      <a:pPr algn="r"/>
                      <a:r>
                        <a:rPr kumimoji="1" lang="en-US" altLang="ja-JP" sz="1200" dirty="0" smtClean="0">
                          <a:latin typeface="Meiryo UI" panose="020B0604030504040204" pitchFamily="50" charset="-128"/>
                          <a:ea typeface="Meiryo UI" panose="020B0604030504040204" pitchFamily="50" charset="-128"/>
                        </a:rPr>
                        <a:t>15</a:t>
                      </a:r>
                      <a:r>
                        <a:rPr kumimoji="1" lang="ja-JP" altLang="en-US" sz="1200" dirty="0" smtClean="0">
                          <a:latin typeface="Meiryo UI" panose="020B0604030504040204" pitchFamily="50" charset="-128"/>
                          <a:ea typeface="Meiryo UI" panose="020B0604030504040204" pitchFamily="50" charset="-128"/>
                        </a:rPr>
                        <a:t>位</a:t>
                      </a:r>
                      <a:endParaRPr kumimoji="1" lang="ja-JP" altLang="en-US" sz="1200" dirty="0">
                        <a:latin typeface="Meiryo UI" panose="020B0604030504040204" pitchFamily="50" charset="-128"/>
                        <a:ea typeface="Meiryo UI" panose="020B0604030504040204" pitchFamily="50" charset="-128"/>
                      </a:endParaRPr>
                    </a:p>
                  </a:txBody>
                  <a:tcPr marL="0" marR="72000">
                    <a:lnL w="38100" cap="flat" cmpd="sng" algn="ctr">
                      <a:solidFill>
                        <a:schemeClr val="tx1"/>
                      </a:solidFill>
                      <a:prstDash val="solid"/>
                      <a:round/>
                      <a:headEnd type="none" w="med" len="med"/>
                      <a:tailEnd type="none" w="med" len="med"/>
                    </a:lnL>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ctr"/>
                      <a:r>
                        <a:rPr kumimoji="1" lang="ja-JP" altLang="en-US" sz="1200" dirty="0" smtClean="0">
                          <a:latin typeface="Meiryo UI" panose="020B0604030504040204" pitchFamily="50" charset="-128"/>
                          <a:ea typeface="Meiryo UI" panose="020B0604030504040204" pitchFamily="50" charset="-128"/>
                        </a:rPr>
                        <a:t>日本</a:t>
                      </a:r>
                      <a:endParaRPr kumimoji="1" lang="ja-JP" altLang="en-US" sz="1200" dirty="0">
                        <a:latin typeface="Meiryo UI" panose="020B0604030504040204" pitchFamily="50" charset="-128"/>
                        <a:ea typeface="Meiryo UI" panose="020B0604030504040204" pitchFamily="50" charset="-128"/>
                      </a:endParaRPr>
                    </a:p>
                  </a:txBody>
                  <a:tcPr marL="0" marR="72000" anchor="ct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r"/>
                      <a:r>
                        <a:rPr kumimoji="1" lang="en-US" altLang="ja-JP" sz="1200" dirty="0" smtClean="0">
                          <a:latin typeface="Meiryo UI" panose="020B0604030504040204" pitchFamily="50" charset="-128"/>
                          <a:ea typeface="Meiryo UI" panose="020B0604030504040204" pitchFamily="50" charset="-128"/>
                        </a:rPr>
                        <a:t>78.9</a:t>
                      </a:r>
                      <a:endParaRPr kumimoji="1" lang="ja-JP" altLang="en-US" sz="1200" dirty="0">
                        <a:latin typeface="Meiryo UI" panose="020B0604030504040204" pitchFamily="50" charset="-128"/>
                        <a:ea typeface="Meiryo UI" panose="020B0604030504040204" pitchFamily="50" charset="-128"/>
                      </a:endParaRPr>
                    </a:p>
                  </a:txBody>
                  <a:tcPr marL="0" marR="72000">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244837192"/>
                  </a:ext>
                </a:extLst>
              </a:tr>
              <a:tr h="291988">
                <a:tc>
                  <a:txBody>
                    <a:bodyPr/>
                    <a:lstStyle/>
                    <a:p>
                      <a:pPr algn="r"/>
                      <a:r>
                        <a:rPr kumimoji="1" lang="en-US" altLang="ja-JP" sz="1200" dirty="0" smtClean="0">
                          <a:latin typeface="Meiryo UI" panose="020B0604030504040204" pitchFamily="50" charset="-128"/>
                          <a:ea typeface="Meiryo UI" panose="020B0604030504040204" pitchFamily="50" charset="-128"/>
                        </a:rPr>
                        <a:t>16</a:t>
                      </a:r>
                      <a:r>
                        <a:rPr kumimoji="1" lang="ja-JP" altLang="en-US" sz="1200" dirty="0" smtClean="0">
                          <a:latin typeface="Meiryo UI" panose="020B0604030504040204" pitchFamily="50" charset="-128"/>
                          <a:ea typeface="Meiryo UI" panose="020B0604030504040204" pitchFamily="50" charset="-128"/>
                        </a:rPr>
                        <a:t>位</a:t>
                      </a:r>
                      <a:endParaRPr kumimoji="1" lang="ja-JP" altLang="en-US" sz="1200" dirty="0">
                        <a:latin typeface="Meiryo UI" panose="020B0604030504040204" pitchFamily="50" charset="-128"/>
                        <a:ea typeface="Meiryo UI" panose="020B0604030504040204" pitchFamily="50" charset="-128"/>
                      </a:endParaRPr>
                    </a:p>
                  </a:txBody>
                  <a:tcPr marL="0" marR="72000">
                    <a:lnT w="38100" cap="flat" cmpd="sng" algn="ctr">
                      <a:solidFill>
                        <a:schemeClr val="tx1"/>
                      </a:solidFill>
                      <a:prstDash val="solid"/>
                      <a:round/>
                      <a:headEnd type="none" w="med" len="med"/>
                      <a:tailEnd type="none" w="med" len="med"/>
                    </a:lnT>
                  </a:tcPr>
                </a:tc>
                <a:tc>
                  <a:txBody>
                    <a:bodyPr/>
                    <a:lstStyle/>
                    <a:p>
                      <a:pPr algn="ctr"/>
                      <a:r>
                        <a:rPr kumimoji="1" lang="ja-JP" altLang="en-US" sz="1200" dirty="0" smtClean="0">
                          <a:latin typeface="Meiryo UI" panose="020B0604030504040204" pitchFamily="50" charset="-128"/>
                          <a:ea typeface="Meiryo UI" panose="020B0604030504040204" pitchFamily="50" charset="-128"/>
                        </a:rPr>
                        <a:t>ベルギー</a:t>
                      </a:r>
                      <a:endParaRPr kumimoji="1" lang="ja-JP" altLang="en-US" sz="1200" dirty="0">
                        <a:latin typeface="Meiryo UI" panose="020B0604030504040204" pitchFamily="50" charset="-128"/>
                        <a:ea typeface="Meiryo UI" panose="020B0604030504040204" pitchFamily="50" charset="-128"/>
                      </a:endParaRPr>
                    </a:p>
                  </a:txBody>
                  <a:tcPr marL="0" marR="72000" anchor="ctr">
                    <a:lnT w="38100" cap="flat" cmpd="sng" algn="ctr">
                      <a:solidFill>
                        <a:schemeClr val="tx1"/>
                      </a:solidFill>
                      <a:prstDash val="solid"/>
                      <a:round/>
                      <a:headEnd type="none" w="med" len="med"/>
                      <a:tailEnd type="none" w="med" len="med"/>
                    </a:lnT>
                  </a:tcPr>
                </a:tc>
                <a:tc>
                  <a:txBody>
                    <a:bodyPr/>
                    <a:lstStyle/>
                    <a:p>
                      <a:pPr algn="r"/>
                      <a:r>
                        <a:rPr kumimoji="1" lang="en-US" altLang="ja-JP" sz="1200" dirty="0" smtClean="0">
                          <a:latin typeface="Meiryo UI" panose="020B0604030504040204" pitchFamily="50" charset="-128"/>
                          <a:ea typeface="Meiryo UI" panose="020B0604030504040204" pitchFamily="50" charset="-128"/>
                        </a:rPr>
                        <a:t>78.9</a:t>
                      </a:r>
                      <a:endParaRPr kumimoji="1" lang="ja-JP" altLang="en-US" sz="1200" dirty="0">
                        <a:latin typeface="Meiryo UI" panose="020B0604030504040204" pitchFamily="50" charset="-128"/>
                        <a:ea typeface="Meiryo UI" panose="020B0604030504040204" pitchFamily="50" charset="-128"/>
                      </a:endParaRPr>
                    </a:p>
                  </a:txBody>
                  <a:tcPr marL="0" marR="72000">
                    <a:lnT w="381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678549666"/>
                  </a:ext>
                </a:extLst>
              </a:tr>
              <a:tr h="291988">
                <a:tc>
                  <a:txBody>
                    <a:bodyPr/>
                    <a:lstStyle/>
                    <a:p>
                      <a:pPr algn="r"/>
                      <a:r>
                        <a:rPr kumimoji="1" lang="en-US" altLang="ja-JP" sz="1200" dirty="0" smtClean="0">
                          <a:latin typeface="Meiryo UI" panose="020B0604030504040204" pitchFamily="50" charset="-128"/>
                          <a:ea typeface="Meiryo UI" panose="020B0604030504040204" pitchFamily="50" charset="-128"/>
                        </a:rPr>
                        <a:t>17</a:t>
                      </a:r>
                      <a:r>
                        <a:rPr kumimoji="1" lang="ja-JP" altLang="en-US" sz="1200" dirty="0" smtClean="0">
                          <a:latin typeface="Meiryo UI" panose="020B0604030504040204" pitchFamily="50" charset="-128"/>
                          <a:ea typeface="Meiryo UI" panose="020B0604030504040204" pitchFamily="50" charset="-128"/>
                        </a:rPr>
                        <a:t>位</a:t>
                      </a:r>
                      <a:endParaRPr kumimoji="1" lang="ja-JP" altLang="en-US" sz="1200" dirty="0">
                        <a:latin typeface="Meiryo UI" panose="020B0604030504040204" pitchFamily="50" charset="-128"/>
                        <a:ea typeface="Meiryo UI" panose="020B0604030504040204" pitchFamily="50" charset="-128"/>
                      </a:endParaRPr>
                    </a:p>
                  </a:txBody>
                  <a:tcPr marL="0" marR="72000"/>
                </a:tc>
                <a:tc>
                  <a:txBody>
                    <a:bodyPr/>
                    <a:lstStyle/>
                    <a:p>
                      <a:pPr algn="ctr"/>
                      <a:r>
                        <a:rPr kumimoji="1" lang="ja-JP" altLang="en-US" sz="1200" dirty="0" smtClean="0">
                          <a:latin typeface="Meiryo UI" panose="020B0604030504040204" pitchFamily="50" charset="-128"/>
                          <a:ea typeface="Meiryo UI" panose="020B0604030504040204" pitchFamily="50" charset="-128"/>
                        </a:rPr>
                        <a:t>スイス</a:t>
                      </a:r>
                      <a:endParaRPr kumimoji="1" lang="ja-JP" altLang="en-US" sz="1200" dirty="0">
                        <a:latin typeface="Meiryo UI" panose="020B0604030504040204" pitchFamily="50" charset="-128"/>
                        <a:ea typeface="Meiryo UI" panose="020B0604030504040204" pitchFamily="50" charset="-128"/>
                      </a:endParaRPr>
                    </a:p>
                  </a:txBody>
                  <a:tcPr marL="0" marR="72000" anchor="ctr"/>
                </a:tc>
                <a:tc>
                  <a:txBody>
                    <a:bodyPr/>
                    <a:lstStyle/>
                    <a:p>
                      <a:pPr algn="r"/>
                      <a:r>
                        <a:rPr kumimoji="1" lang="en-US" altLang="ja-JP" sz="1200" dirty="0" smtClean="0">
                          <a:latin typeface="Meiryo UI" panose="020B0604030504040204" pitchFamily="50" charset="-128"/>
                          <a:ea typeface="Meiryo UI" panose="020B0604030504040204" pitchFamily="50" charset="-128"/>
                        </a:rPr>
                        <a:t>78.8</a:t>
                      </a:r>
                      <a:endParaRPr kumimoji="1" lang="ja-JP" altLang="en-US" sz="1200" dirty="0">
                        <a:latin typeface="Meiryo UI" panose="020B0604030504040204" pitchFamily="50" charset="-128"/>
                        <a:ea typeface="Meiryo UI" panose="020B0604030504040204" pitchFamily="50" charset="-128"/>
                      </a:endParaRPr>
                    </a:p>
                  </a:txBody>
                  <a:tcPr marL="0" marR="72000"/>
                </a:tc>
                <a:extLst>
                  <a:ext uri="{0D108BD9-81ED-4DB2-BD59-A6C34878D82A}">
                    <a16:rowId xmlns:a16="http://schemas.microsoft.com/office/drawing/2014/main" val="412417865"/>
                  </a:ext>
                </a:extLst>
              </a:tr>
              <a:tr h="291988">
                <a:tc>
                  <a:txBody>
                    <a:bodyPr/>
                    <a:lstStyle/>
                    <a:p>
                      <a:pPr algn="r"/>
                      <a:r>
                        <a:rPr kumimoji="1" lang="en-US" altLang="ja-JP" sz="1200" dirty="0" smtClean="0">
                          <a:latin typeface="Meiryo UI" panose="020B0604030504040204" pitchFamily="50" charset="-128"/>
                          <a:ea typeface="Meiryo UI" panose="020B0604030504040204" pitchFamily="50" charset="-128"/>
                        </a:rPr>
                        <a:t>18</a:t>
                      </a:r>
                      <a:r>
                        <a:rPr kumimoji="1" lang="ja-JP" altLang="en-US" sz="1200" dirty="0" smtClean="0">
                          <a:latin typeface="Meiryo UI" panose="020B0604030504040204" pitchFamily="50" charset="-128"/>
                          <a:ea typeface="Meiryo UI" panose="020B0604030504040204" pitchFamily="50" charset="-128"/>
                        </a:rPr>
                        <a:t>位</a:t>
                      </a:r>
                      <a:endParaRPr kumimoji="1" lang="ja-JP" altLang="en-US" sz="1200" dirty="0">
                        <a:latin typeface="Meiryo UI" panose="020B0604030504040204" pitchFamily="50" charset="-128"/>
                        <a:ea typeface="Meiryo UI" panose="020B0604030504040204" pitchFamily="50" charset="-128"/>
                      </a:endParaRPr>
                    </a:p>
                  </a:txBody>
                  <a:tcPr marL="0" marR="72000"/>
                </a:tc>
                <a:tc>
                  <a:txBody>
                    <a:bodyPr/>
                    <a:lstStyle/>
                    <a:p>
                      <a:pPr algn="ctr"/>
                      <a:r>
                        <a:rPr kumimoji="1" lang="ja-JP" altLang="en-US" sz="1200" dirty="0" smtClean="0">
                          <a:latin typeface="Meiryo UI" panose="020B0604030504040204" pitchFamily="50" charset="-128"/>
                          <a:ea typeface="Meiryo UI" panose="020B0604030504040204" pitchFamily="50" charset="-128"/>
                        </a:rPr>
                        <a:t>韓国</a:t>
                      </a:r>
                      <a:endParaRPr kumimoji="1" lang="ja-JP" altLang="en-US" sz="1200" dirty="0">
                        <a:latin typeface="Meiryo UI" panose="020B0604030504040204" pitchFamily="50" charset="-128"/>
                        <a:ea typeface="Meiryo UI" panose="020B0604030504040204" pitchFamily="50" charset="-128"/>
                      </a:endParaRPr>
                    </a:p>
                  </a:txBody>
                  <a:tcPr marL="0" marR="72000" anchor="ctr"/>
                </a:tc>
                <a:tc>
                  <a:txBody>
                    <a:bodyPr/>
                    <a:lstStyle/>
                    <a:p>
                      <a:pPr algn="r"/>
                      <a:r>
                        <a:rPr kumimoji="1" lang="en-US" altLang="ja-JP" sz="1200" dirty="0" smtClean="0">
                          <a:latin typeface="Meiryo UI" panose="020B0604030504040204" pitchFamily="50" charset="-128"/>
                          <a:ea typeface="Meiryo UI" panose="020B0604030504040204" pitchFamily="50" charset="-128"/>
                        </a:rPr>
                        <a:t>78.3</a:t>
                      </a:r>
                      <a:endParaRPr kumimoji="1" lang="ja-JP" altLang="en-US" sz="1200" dirty="0">
                        <a:latin typeface="Meiryo UI" panose="020B0604030504040204" pitchFamily="50" charset="-128"/>
                        <a:ea typeface="Meiryo UI" panose="020B0604030504040204" pitchFamily="50" charset="-128"/>
                      </a:endParaRPr>
                    </a:p>
                  </a:txBody>
                  <a:tcPr marL="0" marR="72000"/>
                </a:tc>
                <a:extLst>
                  <a:ext uri="{0D108BD9-81ED-4DB2-BD59-A6C34878D82A}">
                    <a16:rowId xmlns:a16="http://schemas.microsoft.com/office/drawing/2014/main" val="583015784"/>
                  </a:ext>
                </a:extLst>
              </a:tr>
              <a:tr h="291988">
                <a:tc>
                  <a:txBody>
                    <a:bodyPr/>
                    <a:lstStyle/>
                    <a:p>
                      <a:pPr algn="r"/>
                      <a:r>
                        <a:rPr kumimoji="1" lang="en-US" altLang="ja-JP" sz="1200" dirty="0" smtClean="0">
                          <a:latin typeface="Meiryo UI" panose="020B0604030504040204" pitchFamily="50" charset="-128"/>
                          <a:ea typeface="Meiryo UI" panose="020B0604030504040204" pitchFamily="50" charset="-128"/>
                        </a:rPr>
                        <a:t>19</a:t>
                      </a:r>
                      <a:r>
                        <a:rPr kumimoji="1" lang="ja-JP" altLang="en-US" sz="1200" dirty="0" smtClean="0">
                          <a:latin typeface="Meiryo UI" panose="020B0604030504040204" pitchFamily="50" charset="-128"/>
                          <a:ea typeface="Meiryo UI" panose="020B0604030504040204" pitchFamily="50" charset="-128"/>
                        </a:rPr>
                        <a:t>位</a:t>
                      </a:r>
                      <a:endParaRPr kumimoji="1" lang="ja-JP" altLang="en-US" sz="1200" dirty="0">
                        <a:latin typeface="Meiryo UI" panose="020B0604030504040204" pitchFamily="50" charset="-128"/>
                        <a:ea typeface="Meiryo UI" panose="020B0604030504040204" pitchFamily="50" charset="-128"/>
                      </a:endParaRPr>
                    </a:p>
                  </a:txBody>
                  <a:tcPr marL="0" marR="72000"/>
                </a:tc>
                <a:tc>
                  <a:txBody>
                    <a:bodyPr/>
                    <a:lstStyle/>
                    <a:p>
                      <a:pPr algn="ctr"/>
                      <a:r>
                        <a:rPr kumimoji="1" lang="ja-JP" altLang="en-US" sz="1200" dirty="0" smtClean="0">
                          <a:latin typeface="Meiryo UI" panose="020B0604030504040204" pitchFamily="50" charset="-128"/>
                          <a:ea typeface="Meiryo UI" panose="020B0604030504040204" pitchFamily="50" charset="-128"/>
                        </a:rPr>
                        <a:t>アイルランド</a:t>
                      </a:r>
                      <a:endParaRPr kumimoji="1" lang="ja-JP" altLang="en-US" sz="1200" dirty="0">
                        <a:latin typeface="Meiryo UI" panose="020B0604030504040204" pitchFamily="50" charset="-128"/>
                        <a:ea typeface="Meiryo UI" panose="020B0604030504040204" pitchFamily="50" charset="-128"/>
                      </a:endParaRPr>
                    </a:p>
                  </a:txBody>
                  <a:tcPr marL="0" marR="72000" anchor="ctr"/>
                </a:tc>
                <a:tc>
                  <a:txBody>
                    <a:bodyPr/>
                    <a:lstStyle/>
                    <a:p>
                      <a:pPr algn="r"/>
                      <a:r>
                        <a:rPr kumimoji="1" lang="en-US" altLang="ja-JP" sz="1200" dirty="0" smtClean="0">
                          <a:latin typeface="Meiryo UI" panose="020B0604030504040204" pitchFamily="50" charset="-128"/>
                          <a:ea typeface="Meiryo UI" panose="020B0604030504040204" pitchFamily="50" charset="-128"/>
                        </a:rPr>
                        <a:t>78.2</a:t>
                      </a:r>
                      <a:endParaRPr kumimoji="1" lang="ja-JP" altLang="en-US" sz="1200" dirty="0">
                        <a:latin typeface="Meiryo UI" panose="020B0604030504040204" pitchFamily="50" charset="-128"/>
                        <a:ea typeface="Meiryo UI" panose="020B0604030504040204" pitchFamily="50" charset="-128"/>
                      </a:endParaRPr>
                    </a:p>
                  </a:txBody>
                  <a:tcPr marL="0" marR="72000"/>
                </a:tc>
                <a:extLst>
                  <a:ext uri="{0D108BD9-81ED-4DB2-BD59-A6C34878D82A}">
                    <a16:rowId xmlns:a16="http://schemas.microsoft.com/office/drawing/2014/main" val="29065932"/>
                  </a:ext>
                </a:extLst>
              </a:tr>
              <a:tr h="291988">
                <a:tc>
                  <a:txBody>
                    <a:bodyPr/>
                    <a:lstStyle/>
                    <a:p>
                      <a:pPr algn="r"/>
                      <a:r>
                        <a:rPr kumimoji="1" lang="en-US" altLang="ja-JP" sz="1200" dirty="0" smtClean="0">
                          <a:latin typeface="Meiryo UI" panose="020B0604030504040204" pitchFamily="50" charset="-128"/>
                          <a:ea typeface="Meiryo UI" panose="020B0604030504040204" pitchFamily="50" charset="-128"/>
                        </a:rPr>
                        <a:t>20</a:t>
                      </a:r>
                      <a:r>
                        <a:rPr kumimoji="1" lang="ja-JP" altLang="en-US" sz="1200" dirty="0" smtClean="0">
                          <a:latin typeface="Meiryo UI" panose="020B0604030504040204" pitchFamily="50" charset="-128"/>
                          <a:ea typeface="Meiryo UI" panose="020B0604030504040204" pitchFamily="50" charset="-128"/>
                        </a:rPr>
                        <a:t>位</a:t>
                      </a:r>
                      <a:endParaRPr kumimoji="1" lang="ja-JP" altLang="en-US" sz="1200" dirty="0">
                        <a:latin typeface="Meiryo UI" panose="020B0604030504040204" pitchFamily="50" charset="-128"/>
                        <a:ea typeface="Meiryo UI" panose="020B0604030504040204" pitchFamily="50" charset="-128"/>
                      </a:endParaRPr>
                    </a:p>
                  </a:txBody>
                  <a:tcPr marL="0" marR="72000"/>
                </a:tc>
                <a:tc>
                  <a:txBody>
                    <a:bodyPr/>
                    <a:lstStyle/>
                    <a:p>
                      <a:pPr algn="ctr"/>
                      <a:r>
                        <a:rPr kumimoji="1" lang="ja-JP" altLang="en-US" sz="1200" dirty="0" smtClean="0">
                          <a:latin typeface="Meiryo UI" panose="020B0604030504040204" pitchFamily="50" charset="-128"/>
                          <a:ea typeface="Meiryo UI" panose="020B0604030504040204" pitchFamily="50" charset="-128"/>
                        </a:rPr>
                        <a:t>カナダ</a:t>
                      </a:r>
                      <a:endParaRPr kumimoji="1" lang="ja-JP" altLang="en-US" sz="1200" dirty="0">
                        <a:latin typeface="Meiryo UI" panose="020B0604030504040204" pitchFamily="50" charset="-128"/>
                        <a:ea typeface="Meiryo UI" panose="020B0604030504040204" pitchFamily="50" charset="-128"/>
                      </a:endParaRPr>
                    </a:p>
                  </a:txBody>
                  <a:tcPr marL="0" marR="72000" anchor="ctr"/>
                </a:tc>
                <a:tc>
                  <a:txBody>
                    <a:bodyPr/>
                    <a:lstStyle/>
                    <a:p>
                      <a:pPr algn="r"/>
                      <a:r>
                        <a:rPr kumimoji="1" lang="en-US" altLang="ja-JP" sz="1200" dirty="0" smtClean="0">
                          <a:latin typeface="Meiryo UI" panose="020B0604030504040204" pitchFamily="50" charset="-128"/>
                          <a:ea typeface="Meiryo UI" panose="020B0604030504040204" pitchFamily="50" charset="-128"/>
                        </a:rPr>
                        <a:t>77.9</a:t>
                      </a:r>
                      <a:endParaRPr kumimoji="1" lang="ja-JP" altLang="en-US" sz="1200" dirty="0">
                        <a:latin typeface="Meiryo UI" panose="020B0604030504040204" pitchFamily="50" charset="-128"/>
                        <a:ea typeface="Meiryo UI" panose="020B0604030504040204" pitchFamily="50" charset="-128"/>
                      </a:endParaRPr>
                    </a:p>
                  </a:txBody>
                  <a:tcPr marL="0" marR="72000"/>
                </a:tc>
                <a:extLst>
                  <a:ext uri="{0D108BD9-81ED-4DB2-BD59-A6C34878D82A}">
                    <a16:rowId xmlns:a16="http://schemas.microsoft.com/office/drawing/2014/main" val="3338433547"/>
                  </a:ext>
                </a:extLst>
              </a:tr>
            </a:tbl>
          </a:graphicData>
        </a:graphic>
      </p:graphicFrame>
      <p:sp>
        <p:nvSpPr>
          <p:cNvPr id="7" name="テキスト ボックス 6"/>
          <p:cNvSpPr txBox="1"/>
          <p:nvPr/>
        </p:nvSpPr>
        <p:spPr>
          <a:xfrm>
            <a:off x="122234" y="821093"/>
            <a:ext cx="2778126" cy="307777"/>
          </a:xfrm>
          <a:prstGeom prst="rect">
            <a:avLst/>
          </a:prstGeom>
          <a:noFill/>
        </p:spPr>
        <p:txBody>
          <a:bodyPr wrap="square" rtlCol="0">
            <a:spAutoFit/>
          </a:bodyPr>
          <a:lstStyle/>
          <a:p>
            <a:r>
              <a:rPr kumimoji="1" lang="ja-JP" altLang="en-US" sz="1400" b="1" dirty="0">
                <a:latin typeface="Meiryo UI" panose="020B0604030504040204" pitchFamily="50" charset="-128"/>
                <a:ea typeface="Meiryo UI" panose="020B0604030504040204" pitchFamily="50" charset="-128"/>
              </a:rPr>
              <a:t>◆</a:t>
            </a:r>
            <a:r>
              <a:rPr kumimoji="1" lang="en-US" altLang="ja-JP" sz="1400" b="1" dirty="0" smtClean="0">
                <a:latin typeface="Meiryo UI" panose="020B0604030504040204" pitchFamily="50" charset="-128"/>
                <a:ea typeface="Meiryo UI" panose="020B0604030504040204" pitchFamily="50" charset="-128"/>
              </a:rPr>
              <a:t>SDSN</a:t>
            </a:r>
            <a:r>
              <a:rPr kumimoji="1" lang="ja-JP" altLang="en-US" sz="1400" b="1" dirty="0">
                <a:latin typeface="Meiryo UI" panose="020B0604030504040204" pitchFamily="50" charset="-128"/>
                <a:ea typeface="Meiryo UI" panose="020B0604030504040204" pitchFamily="50" charset="-128"/>
              </a:rPr>
              <a:t>の</a:t>
            </a:r>
            <a:r>
              <a:rPr kumimoji="1" lang="ja-JP" altLang="en-US" sz="1400" b="1" dirty="0" smtClean="0">
                <a:latin typeface="Meiryo UI" panose="020B0604030504040204" pitchFamily="50" charset="-128"/>
                <a:ea typeface="Meiryo UI" panose="020B0604030504040204" pitchFamily="50" charset="-128"/>
              </a:rPr>
              <a:t>評価</a:t>
            </a:r>
            <a:r>
              <a:rPr kumimoji="1" lang="ja-JP" altLang="en-US" sz="1400" b="1" dirty="0">
                <a:latin typeface="Meiryo UI" panose="020B0604030504040204" pitchFamily="50" charset="-128"/>
                <a:ea typeface="Meiryo UI" panose="020B0604030504040204" pitchFamily="50" charset="-128"/>
              </a:rPr>
              <a:t>（</a:t>
            </a:r>
            <a:r>
              <a:rPr kumimoji="1" lang="en-US" altLang="ja-JP" sz="1400" b="1" dirty="0">
                <a:latin typeface="Meiryo UI" panose="020B0604030504040204" pitchFamily="50" charset="-128"/>
                <a:ea typeface="Meiryo UI" panose="020B0604030504040204" pitchFamily="50" charset="-128"/>
              </a:rPr>
              <a:t>2019</a:t>
            </a:r>
            <a:r>
              <a:rPr kumimoji="1" lang="ja-JP" altLang="en-US" sz="1400" b="1" dirty="0">
                <a:latin typeface="Meiryo UI" panose="020B0604030504040204" pitchFamily="50" charset="-128"/>
                <a:ea typeface="Meiryo UI" panose="020B0604030504040204" pitchFamily="50" charset="-128"/>
              </a:rPr>
              <a:t>年）</a:t>
            </a:r>
          </a:p>
        </p:txBody>
      </p:sp>
      <p:sp>
        <p:nvSpPr>
          <p:cNvPr id="20" name="テキスト ボックス 19"/>
          <p:cNvSpPr txBox="1"/>
          <p:nvPr/>
        </p:nvSpPr>
        <p:spPr>
          <a:xfrm>
            <a:off x="4340332" y="861585"/>
            <a:ext cx="5912853" cy="307777"/>
          </a:xfrm>
          <a:prstGeom prst="rect">
            <a:avLst/>
          </a:prstGeom>
          <a:noFill/>
        </p:spPr>
        <p:txBody>
          <a:bodyPr wrap="square" rtlCol="0">
            <a:spAutoFit/>
          </a:bodyPr>
          <a:lstStyle/>
          <a:p>
            <a:r>
              <a:rPr kumimoji="1" lang="ja-JP" altLang="en-US" sz="1400" b="1" dirty="0" smtClean="0">
                <a:latin typeface="Meiryo UI" panose="020B0604030504040204" pitchFamily="50" charset="-128"/>
                <a:ea typeface="Meiryo UI" panose="020B0604030504040204" pitchFamily="50" charset="-128"/>
              </a:rPr>
              <a:t>～　</a:t>
            </a:r>
            <a:r>
              <a:rPr kumimoji="1" lang="en-US" altLang="ja-JP" sz="1400" b="1" dirty="0" smtClean="0">
                <a:latin typeface="Meiryo UI" panose="020B0604030504040204" pitchFamily="50" charset="-128"/>
                <a:ea typeface="Meiryo UI" panose="020B0604030504040204" pitchFamily="50" charset="-128"/>
              </a:rPr>
              <a:t>SDSN</a:t>
            </a:r>
            <a:r>
              <a:rPr kumimoji="1" lang="ja-JP" altLang="en-US" sz="1400" b="1" dirty="0" smtClean="0">
                <a:latin typeface="Meiryo UI" panose="020B0604030504040204" pitchFamily="50" charset="-128"/>
                <a:ea typeface="Meiryo UI" panose="020B0604030504040204" pitchFamily="50" charset="-128"/>
              </a:rPr>
              <a:t>（</a:t>
            </a:r>
            <a:r>
              <a:rPr kumimoji="1" lang="en-US" altLang="ja-JP" sz="1400" b="1" dirty="0" smtClean="0">
                <a:latin typeface="Meiryo UI" panose="020B0604030504040204" pitchFamily="50" charset="-128"/>
                <a:ea typeface="Meiryo UI" panose="020B0604030504040204" pitchFamily="50" charset="-128"/>
              </a:rPr>
              <a:t>2019</a:t>
            </a:r>
            <a:r>
              <a:rPr kumimoji="1" lang="ja-JP" altLang="en-US" sz="1400" b="1" dirty="0" smtClean="0">
                <a:latin typeface="Meiryo UI" panose="020B0604030504040204" pitchFamily="50" charset="-128"/>
                <a:ea typeface="Meiryo UI" panose="020B0604030504040204" pitchFamily="50" charset="-128"/>
              </a:rPr>
              <a:t>）トップ</a:t>
            </a:r>
            <a:r>
              <a:rPr kumimoji="1" lang="en-US" altLang="ja-JP" sz="1400" b="1" dirty="0" smtClean="0">
                <a:latin typeface="Meiryo UI" panose="020B0604030504040204" pitchFamily="50" charset="-128"/>
                <a:ea typeface="Meiryo UI" panose="020B0604030504040204" pitchFamily="50" charset="-128"/>
              </a:rPr>
              <a:t>3</a:t>
            </a:r>
            <a:r>
              <a:rPr kumimoji="1" lang="ja-JP" altLang="en-US" sz="1400" b="1" dirty="0" smtClean="0">
                <a:latin typeface="Meiryo UI" panose="020B0604030504040204" pitchFamily="50" charset="-128"/>
                <a:ea typeface="Meiryo UI" panose="020B0604030504040204" pitchFamily="50" charset="-128"/>
              </a:rPr>
              <a:t>の</a:t>
            </a:r>
            <a:r>
              <a:rPr kumimoji="1" lang="en-US" altLang="ja-JP" sz="1400" b="1" dirty="0" smtClean="0">
                <a:latin typeface="Meiryo UI" panose="020B0604030504040204" pitchFamily="50" charset="-128"/>
                <a:ea typeface="Meiryo UI" panose="020B0604030504040204" pitchFamily="50" charset="-128"/>
              </a:rPr>
              <a:t>17</a:t>
            </a:r>
            <a:r>
              <a:rPr kumimoji="1" lang="ja-JP" altLang="en-US" sz="1400" b="1" dirty="0" smtClean="0">
                <a:latin typeface="Meiryo UI" panose="020B0604030504040204" pitchFamily="50" charset="-128"/>
                <a:ea typeface="Meiryo UI" panose="020B0604030504040204" pitchFamily="50" charset="-128"/>
              </a:rPr>
              <a:t>ゴール評価　～</a:t>
            </a:r>
            <a:endParaRPr kumimoji="1" lang="ja-JP" altLang="en-US" sz="1400" b="1" dirty="0">
              <a:latin typeface="Meiryo UI" panose="020B0604030504040204" pitchFamily="50" charset="-128"/>
              <a:ea typeface="Meiryo UI" panose="020B0604030504040204" pitchFamily="50" charset="-128"/>
            </a:endParaRPr>
          </a:p>
        </p:txBody>
      </p:sp>
      <p:sp>
        <p:nvSpPr>
          <p:cNvPr id="5" name="テキスト ボックス 4"/>
          <p:cNvSpPr txBox="1"/>
          <p:nvPr/>
        </p:nvSpPr>
        <p:spPr>
          <a:xfrm>
            <a:off x="3812163" y="1356786"/>
            <a:ext cx="1564957" cy="355389"/>
          </a:xfrm>
          <a:prstGeom prst="rect">
            <a:avLst/>
          </a:prstGeom>
        </p:spPr>
        <p:style>
          <a:lnRef idx="2">
            <a:schemeClr val="accent1"/>
          </a:lnRef>
          <a:fillRef idx="1">
            <a:schemeClr val="lt1"/>
          </a:fillRef>
          <a:effectRef idx="0">
            <a:schemeClr val="accent1"/>
          </a:effectRef>
          <a:fontRef idx="minor">
            <a:schemeClr val="dk1"/>
          </a:fontRef>
        </p:style>
        <p:txBody>
          <a:bodyPr wrap="square" rtlCol="0" anchor="ctr">
            <a:spAutoFit/>
          </a:bodyPr>
          <a:lstStyle/>
          <a:p>
            <a:pPr algn="ctr"/>
            <a:r>
              <a:rPr kumimoji="1" lang="ja-JP" altLang="en-US" sz="1100" b="1" dirty="0" smtClean="0">
                <a:latin typeface="Meiryo UI" panose="020B0604030504040204" pitchFamily="50" charset="-128"/>
                <a:ea typeface="Meiryo UI" panose="020B0604030504040204" pitchFamily="50" charset="-128"/>
              </a:rPr>
              <a:t>デンマーク</a:t>
            </a:r>
            <a:endParaRPr kumimoji="1" lang="ja-JP" altLang="en-US" sz="1100" b="1" dirty="0">
              <a:latin typeface="Meiryo UI" panose="020B0604030504040204" pitchFamily="50" charset="-128"/>
              <a:ea typeface="Meiryo UI" panose="020B0604030504040204" pitchFamily="50" charset="-128"/>
            </a:endParaRPr>
          </a:p>
        </p:txBody>
      </p:sp>
      <p:sp>
        <p:nvSpPr>
          <p:cNvPr id="21" name="テキスト ボックス 20"/>
          <p:cNvSpPr txBox="1"/>
          <p:nvPr/>
        </p:nvSpPr>
        <p:spPr>
          <a:xfrm>
            <a:off x="7164424" y="1367692"/>
            <a:ext cx="1564957" cy="355389"/>
          </a:xfrm>
          <a:prstGeom prst="rect">
            <a:avLst/>
          </a:prstGeom>
        </p:spPr>
        <p:style>
          <a:lnRef idx="2">
            <a:schemeClr val="accent1"/>
          </a:lnRef>
          <a:fillRef idx="1">
            <a:schemeClr val="lt1"/>
          </a:fillRef>
          <a:effectRef idx="0">
            <a:schemeClr val="accent1"/>
          </a:effectRef>
          <a:fontRef idx="minor">
            <a:schemeClr val="dk1"/>
          </a:fontRef>
        </p:style>
        <p:txBody>
          <a:bodyPr wrap="square" rtlCol="0" anchor="ctr">
            <a:spAutoFit/>
          </a:bodyPr>
          <a:lstStyle/>
          <a:p>
            <a:pPr algn="ctr"/>
            <a:r>
              <a:rPr kumimoji="1" lang="ja-JP" altLang="en-US" sz="1100" b="1" dirty="0">
                <a:latin typeface="Meiryo UI" panose="020B0604030504040204" pitchFamily="50" charset="-128"/>
                <a:ea typeface="Meiryo UI" panose="020B0604030504040204" pitchFamily="50" charset="-128"/>
              </a:rPr>
              <a:t>スウェーデン</a:t>
            </a:r>
          </a:p>
        </p:txBody>
      </p:sp>
      <p:sp>
        <p:nvSpPr>
          <p:cNvPr id="22" name="テキスト ボックス 21"/>
          <p:cNvSpPr txBox="1"/>
          <p:nvPr/>
        </p:nvSpPr>
        <p:spPr>
          <a:xfrm>
            <a:off x="3885638" y="4445312"/>
            <a:ext cx="1564957" cy="355389"/>
          </a:xfrm>
          <a:prstGeom prst="rect">
            <a:avLst/>
          </a:prstGeom>
        </p:spPr>
        <p:style>
          <a:lnRef idx="2">
            <a:schemeClr val="accent1"/>
          </a:lnRef>
          <a:fillRef idx="1">
            <a:schemeClr val="lt1"/>
          </a:fillRef>
          <a:effectRef idx="0">
            <a:schemeClr val="accent1"/>
          </a:effectRef>
          <a:fontRef idx="minor">
            <a:schemeClr val="dk1"/>
          </a:fontRef>
        </p:style>
        <p:txBody>
          <a:bodyPr wrap="square" rtlCol="0" anchor="ctr">
            <a:spAutoFit/>
          </a:bodyPr>
          <a:lstStyle/>
          <a:p>
            <a:pPr algn="ctr"/>
            <a:r>
              <a:rPr kumimoji="1" lang="ja-JP" altLang="en-US" sz="1100" b="1" dirty="0" smtClean="0">
                <a:latin typeface="Meiryo UI" panose="020B0604030504040204" pitchFamily="50" charset="-128"/>
                <a:ea typeface="Meiryo UI" panose="020B0604030504040204" pitchFamily="50" charset="-128"/>
              </a:rPr>
              <a:t>フィンランド</a:t>
            </a:r>
            <a:endParaRPr kumimoji="1" lang="ja-JP" altLang="en-US" sz="1100" b="1" dirty="0">
              <a:latin typeface="Meiryo UI" panose="020B0604030504040204" pitchFamily="50" charset="-128"/>
              <a:ea typeface="Meiryo UI" panose="020B0604030504040204" pitchFamily="50" charset="-128"/>
            </a:endParaRPr>
          </a:p>
        </p:txBody>
      </p:sp>
      <p:sp>
        <p:nvSpPr>
          <p:cNvPr id="23" name="テキスト ボックス 22"/>
          <p:cNvSpPr txBox="1"/>
          <p:nvPr/>
        </p:nvSpPr>
        <p:spPr>
          <a:xfrm>
            <a:off x="7232874" y="4443227"/>
            <a:ext cx="1564957" cy="355389"/>
          </a:xfrm>
          <a:prstGeom prst="rect">
            <a:avLst/>
          </a:prstGeom>
        </p:spPr>
        <p:style>
          <a:lnRef idx="2">
            <a:schemeClr val="accent1"/>
          </a:lnRef>
          <a:fillRef idx="1">
            <a:schemeClr val="lt1"/>
          </a:fillRef>
          <a:effectRef idx="0">
            <a:schemeClr val="accent1"/>
          </a:effectRef>
          <a:fontRef idx="minor">
            <a:schemeClr val="dk1"/>
          </a:fontRef>
        </p:style>
        <p:txBody>
          <a:bodyPr wrap="square" rtlCol="0" anchor="ctr">
            <a:spAutoFit/>
          </a:bodyPr>
          <a:lstStyle/>
          <a:p>
            <a:pPr algn="ctr"/>
            <a:r>
              <a:rPr kumimoji="1" lang="ja-JP" altLang="en-US" sz="1100" b="1" dirty="0">
                <a:latin typeface="Meiryo UI" panose="020B0604030504040204" pitchFamily="50" charset="-128"/>
                <a:ea typeface="Meiryo UI" panose="020B0604030504040204" pitchFamily="50" charset="-128"/>
              </a:rPr>
              <a:t>日本</a:t>
            </a:r>
          </a:p>
        </p:txBody>
      </p:sp>
      <p:pic>
        <p:nvPicPr>
          <p:cNvPr id="4" name="図 3"/>
          <p:cNvPicPr>
            <a:picLocks noChangeAspect="1"/>
          </p:cNvPicPr>
          <p:nvPr/>
        </p:nvPicPr>
        <p:blipFill>
          <a:blip r:embed="rId2"/>
          <a:stretch>
            <a:fillRect/>
          </a:stretch>
        </p:blipFill>
        <p:spPr>
          <a:xfrm>
            <a:off x="3339680" y="1821587"/>
            <a:ext cx="2509924" cy="2534096"/>
          </a:xfrm>
          <a:prstGeom prst="rect">
            <a:avLst/>
          </a:prstGeom>
        </p:spPr>
      </p:pic>
      <p:pic>
        <p:nvPicPr>
          <p:cNvPr id="11" name="図 10"/>
          <p:cNvPicPr>
            <a:picLocks noChangeAspect="1"/>
          </p:cNvPicPr>
          <p:nvPr/>
        </p:nvPicPr>
        <p:blipFill>
          <a:blip r:embed="rId3"/>
          <a:stretch>
            <a:fillRect/>
          </a:stretch>
        </p:blipFill>
        <p:spPr>
          <a:xfrm>
            <a:off x="6718825" y="1820914"/>
            <a:ext cx="2439503" cy="2494150"/>
          </a:xfrm>
          <a:prstGeom prst="rect">
            <a:avLst/>
          </a:prstGeom>
        </p:spPr>
      </p:pic>
      <p:pic>
        <p:nvPicPr>
          <p:cNvPr id="13" name="図 12"/>
          <p:cNvPicPr>
            <a:picLocks noChangeAspect="1"/>
          </p:cNvPicPr>
          <p:nvPr/>
        </p:nvPicPr>
        <p:blipFill>
          <a:blip r:embed="rId4"/>
          <a:stretch>
            <a:fillRect/>
          </a:stretch>
        </p:blipFill>
        <p:spPr>
          <a:xfrm>
            <a:off x="3406208" y="4882062"/>
            <a:ext cx="2454498" cy="2494150"/>
          </a:xfrm>
          <a:prstGeom prst="rect">
            <a:avLst/>
          </a:prstGeom>
        </p:spPr>
      </p:pic>
      <p:pic>
        <p:nvPicPr>
          <p:cNvPr id="14" name="図 13"/>
          <p:cNvPicPr>
            <a:picLocks noChangeAspect="1"/>
          </p:cNvPicPr>
          <p:nvPr/>
        </p:nvPicPr>
        <p:blipFill>
          <a:blip r:embed="rId5"/>
          <a:stretch>
            <a:fillRect/>
          </a:stretch>
        </p:blipFill>
        <p:spPr>
          <a:xfrm>
            <a:off x="6775174" y="4926809"/>
            <a:ext cx="2470282" cy="2494150"/>
          </a:xfrm>
          <a:prstGeom prst="rect">
            <a:avLst/>
          </a:prstGeom>
        </p:spPr>
      </p:pic>
      <p:sp>
        <p:nvSpPr>
          <p:cNvPr id="15" name="楕円 14"/>
          <p:cNvSpPr/>
          <p:nvPr/>
        </p:nvSpPr>
        <p:spPr>
          <a:xfrm>
            <a:off x="3436616" y="1878180"/>
            <a:ext cx="2298531" cy="2347436"/>
          </a:xfrm>
          <a:prstGeom prst="ellipse">
            <a:avLst/>
          </a:prstGeom>
          <a:noFill/>
          <a:ln w="1238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29" name="楕円 28"/>
          <p:cNvSpPr/>
          <p:nvPr/>
        </p:nvSpPr>
        <p:spPr>
          <a:xfrm>
            <a:off x="6776623" y="1889634"/>
            <a:ext cx="2298531" cy="2347436"/>
          </a:xfrm>
          <a:prstGeom prst="ellipse">
            <a:avLst/>
          </a:prstGeom>
          <a:noFill/>
          <a:ln w="1238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0" name="楕円 29"/>
          <p:cNvSpPr/>
          <p:nvPr/>
        </p:nvSpPr>
        <p:spPr>
          <a:xfrm>
            <a:off x="3492283" y="4957497"/>
            <a:ext cx="2298531" cy="2347436"/>
          </a:xfrm>
          <a:prstGeom prst="ellipse">
            <a:avLst/>
          </a:prstGeom>
          <a:noFill/>
          <a:ln w="1238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1" name="楕円 30"/>
          <p:cNvSpPr/>
          <p:nvPr/>
        </p:nvSpPr>
        <p:spPr>
          <a:xfrm>
            <a:off x="6845283" y="4983189"/>
            <a:ext cx="2298531" cy="2347436"/>
          </a:xfrm>
          <a:prstGeom prst="ellipse">
            <a:avLst/>
          </a:prstGeom>
          <a:noFill/>
          <a:ln w="1238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 name="テキスト ボックス 15"/>
          <p:cNvSpPr txBox="1"/>
          <p:nvPr/>
        </p:nvSpPr>
        <p:spPr>
          <a:xfrm>
            <a:off x="4238263" y="1781487"/>
            <a:ext cx="209053" cy="250863"/>
          </a:xfrm>
          <a:prstGeom prst="rect">
            <a:avLst/>
          </a:prstGeom>
          <a:solidFill>
            <a:schemeClr val="bg1"/>
          </a:solidFill>
        </p:spPr>
        <p:txBody>
          <a:bodyPr wrap="none" lIns="0" tIns="0" rIns="0" bIns="0" rtlCol="0">
            <a:spAutoFit/>
          </a:bodyPr>
          <a:lstStyle/>
          <a:p>
            <a:r>
              <a:rPr kumimoji="1" lang="ja-JP" altLang="en-US" sz="1200" dirty="0" smtClean="0">
                <a:latin typeface="Meiryo UI" panose="020B0604030504040204" pitchFamily="50" charset="-128"/>
                <a:ea typeface="Meiryo UI" panose="020B0604030504040204" pitchFamily="50" charset="-128"/>
              </a:rPr>
              <a:t>⑰</a:t>
            </a:r>
            <a:endParaRPr kumimoji="1" lang="ja-JP" altLang="en-US" sz="1200" dirty="0">
              <a:latin typeface="Meiryo UI" panose="020B0604030504040204" pitchFamily="50" charset="-128"/>
              <a:ea typeface="Meiryo UI" panose="020B0604030504040204" pitchFamily="50" charset="-128"/>
            </a:endParaRPr>
          </a:p>
        </p:txBody>
      </p:sp>
      <p:sp>
        <p:nvSpPr>
          <p:cNvPr id="32" name="テキスト ボックス 31"/>
          <p:cNvSpPr txBox="1"/>
          <p:nvPr/>
        </p:nvSpPr>
        <p:spPr>
          <a:xfrm>
            <a:off x="4737012" y="1771242"/>
            <a:ext cx="209053" cy="250863"/>
          </a:xfrm>
          <a:prstGeom prst="rect">
            <a:avLst/>
          </a:prstGeom>
          <a:solidFill>
            <a:schemeClr val="bg1"/>
          </a:solidFill>
        </p:spPr>
        <p:txBody>
          <a:bodyPr wrap="none" lIns="0" tIns="0" rIns="0" bIns="0" rtlCol="0">
            <a:spAutoFit/>
          </a:bodyPr>
          <a:lstStyle/>
          <a:p>
            <a:r>
              <a:rPr kumimoji="1" lang="ja-JP" altLang="en-US" sz="1200" dirty="0">
                <a:latin typeface="Meiryo UI" panose="020B0604030504040204" pitchFamily="50" charset="-128"/>
                <a:ea typeface="Meiryo UI" panose="020B0604030504040204" pitchFamily="50" charset="-128"/>
              </a:rPr>
              <a:t>①</a:t>
            </a:r>
          </a:p>
        </p:txBody>
      </p:sp>
      <p:sp>
        <p:nvSpPr>
          <p:cNvPr id="33" name="テキスト ボックス 32"/>
          <p:cNvSpPr txBox="1"/>
          <p:nvPr/>
        </p:nvSpPr>
        <p:spPr>
          <a:xfrm>
            <a:off x="5142915" y="1924378"/>
            <a:ext cx="209053" cy="250863"/>
          </a:xfrm>
          <a:prstGeom prst="rect">
            <a:avLst/>
          </a:prstGeom>
          <a:solidFill>
            <a:schemeClr val="bg1"/>
          </a:solidFill>
        </p:spPr>
        <p:txBody>
          <a:bodyPr wrap="none" lIns="0" tIns="0" rIns="0" bIns="0" rtlCol="0">
            <a:spAutoFit/>
          </a:bodyPr>
          <a:lstStyle/>
          <a:p>
            <a:r>
              <a:rPr kumimoji="1" lang="ja-JP" altLang="en-US" sz="1200" dirty="0" smtClean="0">
                <a:latin typeface="Meiryo UI" panose="020B0604030504040204" pitchFamily="50" charset="-128"/>
                <a:ea typeface="Meiryo UI" panose="020B0604030504040204" pitchFamily="50" charset="-128"/>
              </a:rPr>
              <a:t>②</a:t>
            </a:r>
            <a:endParaRPr kumimoji="1" lang="ja-JP" altLang="en-US" sz="1200" dirty="0">
              <a:latin typeface="Meiryo UI" panose="020B0604030504040204" pitchFamily="50" charset="-128"/>
              <a:ea typeface="Meiryo UI" panose="020B0604030504040204" pitchFamily="50" charset="-128"/>
            </a:endParaRPr>
          </a:p>
        </p:txBody>
      </p:sp>
      <p:sp>
        <p:nvSpPr>
          <p:cNvPr id="34" name="テキスト ボックス 33"/>
          <p:cNvSpPr txBox="1"/>
          <p:nvPr/>
        </p:nvSpPr>
        <p:spPr>
          <a:xfrm>
            <a:off x="5450595" y="2227268"/>
            <a:ext cx="209053" cy="250863"/>
          </a:xfrm>
          <a:prstGeom prst="rect">
            <a:avLst/>
          </a:prstGeom>
          <a:solidFill>
            <a:schemeClr val="bg1"/>
          </a:solidFill>
        </p:spPr>
        <p:txBody>
          <a:bodyPr wrap="none" lIns="0" tIns="0" rIns="0" bIns="0" rtlCol="0">
            <a:spAutoFit/>
          </a:bodyPr>
          <a:lstStyle/>
          <a:p>
            <a:r>
              <a:rPr kumimoji="1" lang="ja-JP" altLang="en-US" sz="1200" dirty="0">
                <a:latin typeface="Meiryo UI" panose="020B0604030504040204" pitchFamily="50" charset="-128"/>
                <a:ea typeface="Meiryo UI" panose="020B0604030504040204" pitchFamily="50" charset="-128"/>
              </a:rPr>
              <a:t>③</a:t>
            </a:r>
          </a:p>
        </p:txBody>
      </p:sp>
      <p:sp>
        <p:nvSpPr>
          <p:cNvPr id="35" name="テキスト ボックス 34"/>
          <p:cNvSpPr txBox="1"/>
          <p:nvPr/>
        </p:nvSpPr>
        <p:spPr>
          <a:xfrm>
            <a:off x="5622025" y="2594945"/>
            <a:ext cx="209053" cy="250863"/>
          </a:xfrm>
          <a:prstGeom prst="rect">
            <a:avLst/>
          </a:prstGeom>
          <a:solidFill>
            <a:schemeClr val="bg1"/>
          </a:solidFill>
        </p:spPr>
        <p:txBody>
          <a:bodyPr wrap="none" lIns="0" tIns="0" rIns="0" bIns="0" rtlCol="0">
            <a:spAutoFit/>
          </a:bodyPr>
          <a:lstStyle/>
          <a:p>
            <a:r>
              <a:rPr kumimoji="1" lang="ja-JP" altLang="en-US" sz="1200" dirty="0" smtClean="0">
                <a:latin typeface="Meiryo UI" panose="020B0604030504040204" pitchFamily="50" charset="-128"/>
                <a:ea typeface="Meiryo UI" panose="020B0604030504040204" pitchFamily="50" charset="-128"/>
              </a:rPr>
              <a:t>④</a:t>
            </a:r>
            <a:endParaRPr kumimoji="1" lang="ja-JP" altLang="en-US" sz="1200" dirty="0">
              <a:latin typeface="Meiryo UI" panose="020B0604030504040204" pitchFamily="50" charset="-128"/>
              <a:ea typeface="Meiryo UI" panose="020B0604030504040204" pitchFamily="50" charset="-128"/>
            </a:endParaRPr>
          </a:p>
        </p:txBody>
      </p:sp>
      <p:sp>
        <p:nvSpPr>
          <p:cNvPr id="36" name="テキスト ボックス 35"/>
          <p:cNvSpPr txBox="1"/>
          <p:nvPr/>
        </p:nvSpPr>
        <p:spPr>
          <a:xfrm>
            <a:off x="5637002" y="3043209"/>
            <a:ext cx="209053" cy="250863"/>
          </a:xfrm>
          <a:prstGeom prst="rect">
            <a:avLst/>
          </a:prstGeom>
          <a:solidFill>
            <a:schemeClr val="bg1"/>
          </a:solidFill>
        </p:spPr>
        <p:txBody>
          <a:bodyPr wrap="none" lIns="0" tIns="0" rIns="0" bIns="0" rtlCol="0">
            <a:spAutoFit/>
          </a:bodyPr>
          <a:lstStyle/>
          <a:p>
            <a:r>
              <a:rPr kumimoji="1" lang="ja-JP" altLang="en-US" sz="1200" dirty="0">
                <a:latin typeface="Meiryo UI" panose="020B0604030504040204" pitchFamily="50" charset="-128"/>
                <a:ea typeface="Meiryo UI" panose="020B0604030504040204" pitchFamily="50" charset="-128"/>
              </a:rPr>
              <a:t>⑤</a:t>
            </a:r>
          </a:p>
        </p:txBody>
      </p:sp>
      <p:sp>
        <p:nvSpPr>
          <p:cNvPr id="37" name="テキスト ボックス 36"/>
          <p:cNvSpPr txBox="1"/>
          <p:nvPr/>
        </p:nvSpPr>
        <p:spPr>
          <a:xfrm>
            <a:off x="5506455" y="3466603"/>
            <a:ext cx="209053" cy="250863"/>
          </a:xfrm>
          <a:prstGeom prst="rect">
            <a:avLst/>
          </a:prstGeom>
          <a:solidFill>
            <a:schemeClr val="bg1"/>
          </a:solidFill>
        </p:spPr>
        <p:txBody>
          <a:bodyPr wrap="none" lIns="0" tIns="0" rIns="0" bIns="0" rtlCol="0">
            <a:spAutoFit/>
          </a:bodyPr>
          <a:lstStyle/>
          <a:p>
            <a:r>
              <a:rPr kumimoji="1" lang="ja-JP" altLang="en-US" sz="1200" dirty="0" smtClean="0">
                <a:latin typeface="Meiryo UI" panose="020B0604030504040204" pitchFamily="50" charset="-128"/>
                <a:ea typeface="Meiryo UI" panose="020B0604030504040204" pitchFamily="50" charset="-128"/>
              </a:rPr>
              <a:t>⑥</a:t>
            </a:r>
            <a:endParaRPr kumimoji="1" lang="ja-JP" altLang="en-US" sz="1200" dirty="0">
              <a:latin typeface="Meiryo UI" panose="020B0604030504040204" pitchFamily="50" charset="-128"/>
              <a:ea typeface="Meiryo UI" panose="020B0604030504040204" pitchFamily="50" charset="-128"/>
            </a:endParaRPr>
          </a:p>
        </p:txBody>
      </p:sp>
      <p:sp>
        <p:nvSpPr>
          <p:cNvPr id="38" name="テキスト ボックス 37"/>
          <p:cNvSpPr txBox="1"/>
          <p:nvPr/>
        </p:nvSpPr>
        <p:spPr>
          <a:xfrm>
            <a:off x="5307526" y="3807238"/>
            <a:ext cx="209053" cy="250863"/>
          </a:xfrm>
          <a:prstGeom prst="rect">
            <a:avLst/>
          </a:prstGeom>
          <a:solidFill>
            <a:schemeClr val="bg1"/>
          </a:solidFill>
        </p:spPr>
        <p:txBody>
          <a:bodyPr wrap="none" lIns="0" tIns="0" rIns="0" bIns="0" rtlCol="0">
            <a:spAutoFit/>
          </a:bodyPr>
          <a:lstStyle/>
          <a:p>
            <a:r>
              <a:rPr kumimoji="1" lang="ja-JP" altLang="en-US" sz="1200" dirty="0">
                <a:latin typeface="Meiryo UI" panose="020B0604030504040204" pitchFamily="50" charset="-128"/>
                <a:ea typeface="Meiryo UI" panose="020B0604030504040204" pitchFamily="50" charset="-128"/>
              </a:rPr>
              <a:t>⑦</a:t>
            </a:r>
          </a:p>
        </p:txBody>
      </p:sp>
      <p:sp>
        <p:nvSpPr>
          <p:cNvPr id="39" name="テキスト ボックス 38"/>
          <p:cNvSpPr txBox="1"/>
          <p:nvPr/>
        </p:nvSpPr>
        <p:spPr>
          <a:xfrm>
            <a:off x="4894866" y="4012877"/>
            <a:ext cx="209053" cy="250863"/>
          </a:xfrm>
          <a:prstGeom prst="rect">
            <a:avLst/>
          </a:prstGeom>
          <a:solidFill>
            <a:schemeClr val="bg1"/>
          </a:solidFill>
        </p:spPr>
        <p:txBody>
          <a:bodyPr wrap="none" lIns="0" tIns="0" rIns="0" bIns="0" rtlCol="0">
            <a:spAutoFit/>
          </a:bodyPr>
          <a:lstStyle/>
          <a:p>
            <a:r>
              <a:rPr kumimoji="1" lang="ja-JP" altLang="en-US" sz="1200" dirty="0" smtClean="0">
                <a:latin typeface="Meiryo UI" panose="020B0604030504040204" pitchFamily="50" charset="-128"/>
                <a:ea typeface="Meiryo UI" panose="020B0604030504040204" pitchFamily="50" charset="-128"/>
              </a:rPr>
              <a:t>⑧</a:t>
            </a:r>
            <a:endParaRPr kumimoji="1" lang="ja-JP" altLang="en-US" sz="1200" dirty="0">
              <a:latin typeface="Meiryo UI" panose="020B0604030504040204" pitchFamily="50" charset="-128"/>
              <a:ea typeface="Meiryo UI" panose="020B0604030504040204" pitchFamily="50" charset="-128"/>
            </a:endParaRPr>
          </a:p>
        </p:txBody>
      </p:sp>
      <p:sp>
        <p:nvSpPr>
          <p:cNvPr id="40" name="テキスト ボックス 39"/>
          <p:cNvSpPr txBox="1"/>
          <p:nvPr/>
        </p:nvSpPr>
        <p:spPr>
          <a:xfrm>
            <a:off x="4492062" y="4119814"/>
            <a:ext cx="209053" cy="250863"/>
          </a:xfrm>
          <a:prstGeom prst="rect">
            <a:avLst/>
          </a:prstGeom>
          <a:solidFill>
            <a:schemeClr val="bg1"/>
          </a:solidFill>
        </p:spPr>
        <p:txBody>
          <a:bodyPr wrap="none" lIns="0" tIns="0" rIns="0" bIns="0" rtlCol="0">
            <a:spAutoFit/>
          </a:bodyPr>
          <a:lstStyle/>
          <a:p>
            <a:r>
              <a:rPr kumimoji="1" lang="ja-JP" altLang="en-US" sz="1200" dirty="0" smtClean="0">
                <a:latin typeface="Meiryo UI" panose="020B0604030504040204" pitchFamily="50" charset="-128"/>
                <a:ea typeface="Meiryo UI" panose="020B0604030504040204" pitchFamily="50" charset="-128"/>
              </a:rPr>
              <a:t>⑨</a:t>
            </a:r>
            <a:endParaRPr kumimoji="1" lang="ja-JP" altLang="en-US" sz="1200" dirty="0">
              <a:latin typeface="Meiryo UI" panose="020B0604030504040204" pitchFamily="50" charset="-128"/>
              <a:ea typeface="Meiryo UI" panose="020B0604030504040204" pitchFamily="50" charset="-128"/>
            </a:endParaRPr>
          </a:p>
        </p:txBody>
      </p:sp>
      <p:sp>
        <p:nvSpPr>
          <p:cNvPr id="41" name="テキスト ボックス 40"/>
          <p:cNvSpPr txBox="1"/>
          <p:nvPr/>
        </p:nvSpPr>
        <p:spPr>
          <a:xfrm>
            <a:off x="4059495" y="4064200"/>
            <a:ext cx="209053" cy="250863"/>
          </a:xfrm>
          <a:prstGeom prst="rect">
            <a:avLst/>
          </a:prstGeom>
          <a:solidFill>
            <a:schemeClr val="bg1"/>
          </a:solidFill>
        </p:spPr>
        <p:txBody>
          <a:bodyPr wrap="none" lIns="0" tIns="0" rIns="0" bIns="0" rtlCol="0">
            <a:spAutoFit/>
          </a:bodyPr>
          <a:lstStyle/>
          <a:p>
            <a:r>
              <a:rPr kumimoji="1" lang="ja-JP" altLang="en-US" sz="1200" dirty="0">
                <a:latin typeface="Meiryo UI" panose="020B0604030504040204" pitchFamily="50" charset="-128"/>
                <a:ea typeface="Meiryo UI" panose="020B0604030504040204" pitchFamily="50" charset="-128"/>
              </a:rPr>
              <a:t>⑩</a:t>
            </a:r>
          </a:p>
        </p:txBody>
      </p:sp>
      <p:sp>
        <p:nvSpPr>
          <p:cNvPr id="42" name="テキスト ボックス 41"/>
          <p:cNvSpPr txBox="1"/>
          <p:nvPr/>
        </p:nvSpPr>
        <p:spPr>
          <a:xfrm>
            <a:off x="3682522" y="3815004"/>
            <a:ext cx="157393" cy="250863"/>
          </a:xfrm>
          <a:prstGeom prst="rect">
            <a:avLst/>
          </a:prstGeom>
          <a:solidFill>
            <a:schemeClr val="bg1"/>
          </a:solidFill>
        </p:spPr>
        <p:txBody>
          <a:bodyPr wrap="square" lIns="0" tIns="0" rIns="0" bIns="0" rtlCol="0">
            <a:spAutoFit/>
          </a:bodyPr>
          <a:lstStyle/>
          <a:p>
            <a:r>
              <a:rPr kumimoji="1" lang="ja-JP" altLang="en-US" sz="1200" dirty="0" smtClean="0">
                <a:latin typeface="Meiryo UI" panose="020B0604030504040204" pitchFamily="50" charset="-128"/>
                <a:ea typeface="Meiryo UI" panose="020B0604030504040204" pitchFamily="50" charset="-128"/>
              </a:rPr>
              <a:t>⑪</a:t>
            </a:r>
            <a:endParaRPr kumimoji="1" lang="ja-JP" altLang="en-US" sz="1200" dirty="0">
              <a:latin typeface="Meiryo UI" panose="020B0604030504040204" pitchFamily="50" charset="-128"/>
              <a:ea typeface="Meiryo UI" panose="020B0604030504040204" pitchFamily="50" charset="-128"/>
            </a:endParaRPr>
          </a:p>
        </p:txBody>
      </p:sp>
      <p:sp>
        <p:nvSpPr>
          <p:cNvPr id="43" name="テキスト ボックス 42"/>
          <p:cNvSpPr txBox="1"/>
          <p:nvPr/>
        </p:nvSpPr>
        <p:spPr>
          <a:xfrm>
            <a:off x="3414588" y="3496758"/>
            <a:ext cx="209053" cy="250863"/>
          </a:xfrm>
          <a:prstGeom prst="rect">
            <a:avLst/>
          </a:prstGeom>
          <a:solidFill>
            <a:schemeClr val="bg1"/>
          </a:solidFill>
        </p:spPr>
        <p:txBody>
          <a:bodyPr wrap="none" lIns="0" tIns="0" rIns="0" bIns="0" rtlCol="0">
            <a:spAutoFit/>
          </a:bodyPr>
          <a:lstStyle/>
          <a:p>
            <a:r>
              <a:rPr kumimoji="1" lang="ja-JP" altLang="en-US" sz="1200" dirty="0" smtClean="0">
                <a:latin typeface="Meiryo UI" panose="020B0604030504040204" pitchFamily="50" charset="-128"/>
                <a:ea typeface="Meiryo UI" panose="020B0604030504040204" pitchFamily="50" charset="-128"/>
              </a:rPr>
              <a:t>⑫</a:t>
            </a:r>
            <a:endParaRPr kumimoji="1" lang="ja-JP" altLang="en-US" sz="1200" dirty="0">
              <a:latin typeface="Meiryo UI" panose="020B0604030504040204" pitchFamily="50" charset="-128"/>
              <a:ea typeface="Meiryo UI" panose="020B0604030504040204" pitchFamily="50" charset="-128"/>
            </a:endParaRPr>
          </a:p>
        </p:txBody>
      </p:sp>
      <p:sp>
        <p:nvSpPr>
          <p:cNvPr id="44" name="テキスト ボックス 43"/>
          <p:cNvSpPr txBox="1"/>
          <p:nvPr/>
        </p:nvSpPr>
        <p:spPr>
          <a:xfrm>
            <a:off x="3459600" y="3024915"/>
            <a:ext cx="209053" cy="250863"/>
          </a:xfrm>
          <a:prstGeom prst="rect">
            <a:avLst/>
          </a:prstGeom>
          <a:solidFill>
            <a:schemeClr val="bg1"/>
          </a:solidFill>
        </p:spPr>
        <p:txBody>
          <a:bodyPr wrap="none" lIns="0" tIns="0" rIns="0" bIns="0" rtlCol="0">
            <a:spAutoFit/>
          </a:bodyPr>
          <a:lstStyle/>
          <a:p>
            <a:r>
              <a:rPr kumimoji="1" lang="ja-JP" altLang="en-US" sz="1200" dirty="0">
                <a:latin typeface="Meiryo UI" panose="020B0604030504040204" pitchFamily="50" charset="-128"/>
                <a:ea typeface="Meiryo UI" panose="020B0604030504040204" pitchFamily="50" charset="-128"/>
              </a:rPr>
              <a:t>⑬</a:t>
            </a:r>
          </a:p>
        </p:txBody>
      </p:sp>
      <p:sp>
        <p:nvSpPr>
          <p:cNvPr id="45" name="テキスト ボックス 44"/>
          <p:cNvSpPr txBox="1"/>
          <p:nvPr/>
        </p:nvSpPr>
        <p:spPr>
          <a:xfrm>
            <a:off x="3351520" y="2590368"/>
            <a:ext cx="209053" cy="250863"/>
          </a:xfrm>
          <a:prstGeom prst="rect">
            <a:avLst/>
          </a:prstGeom>
          <a:solidFill>
            <a:schemeClr val="bg1"/>
          </a:solidFill>
        </p:spPr>
        <p:txBody>
          <a:bodyPr wrap="none" lIns="0" tIns="0" rIns="0" bIns="0" rtlCol="0">
            <a:spAutoFit/>
          </a:bodyPr>
          <a:lstStyle/>
          <a:p>
            <a:r>
              <a:rPr kumimoji="1" lang="ja-JP" altLang="en-US" sz="1200" dirty="0" smtClean="0">
                <a:latin typeface="Meiryo UI" panose="020B0604030504040204" pitchFamily="50" charset="-128"/>
                <a:ea typeface="Meiryo UI" panose="020B0604030504040204" pitchFamily="50" charset="-128"/>
              </a:rPr>
              <a:t>⑭</a:t>
            </a:r>
            <a:endParaRPr kumimoji="1" lang="ja-JP" altLang="en-US" sz="1200" dirty="0">
              <a:latin typeface="Meiryo UI" panose="020B0604030504040204" pitchFamily="50" charset="-128"/>
              <a:ea typeface="Meiryo UI" panose="020B0604030504040204" pitchFamily="50" charset="-128"/>
            </a:endParaRPr>
          </a:p>
        </p:txBody>
      </p:sp>
      <p:sp>
        <p:nvSpPr>
          <p:cNvPr id="46" name="テキスト ボックス 45"/>
          <p:cNvSpPr txBox="1"/>
          <p:nvPr/>
        </p:nvSpPr>
        <p:spPr>
          <a:xfrm>
            <a:off x="3519114" y="2204764"/>
            <a:ext cx="209053" cy="250863"/>
          </a:xfrm>
          <a:prstGeom prst="rect">
            <a:avLst/>
          </a:prstGeom>
          <a:solidFill>
            <a:schemeClr val="bg1"/>
          </a:solidFill>
        </p:spPr>
        <p:txBody>
          <a:bodyPr wrap="none" lIns="0" tIns="0" rIns="0" bIns="0" rtlCol="0">
            <a:spAutoFit/>
          </a:bodyPr>
          <a:lstStyle/>
          <a:p>
            <a:r>
              <a:rPr kumimoji="1" lang="ja-JP" altLang="en-US" sz="1200" dirty="0">
                <a:latin typeface="Meiryo UI" panose="020B0604030504040204" pitchFamily="50" charset="-128"/>
                <a:ea typeface="Meiryo UI" panose="020B0604030504040204" pitchFamily="50" charset="-128"/>
              </a:rPr>
              <a:t>⑮</a:t>
            </a:r>
          </a:p>
        </p:txBody>
      </p:sp>
      <p:sp>
        <p:nvSpPr>
          <p:cNvPr id="47" name="テキスト ボックス 46"/>
          <p:cNvSpPr txBox="1"/>
          <p:nvPr/>
        </p:nvSpPr>
        <p:spPr>
          <a:xfrm>
            <a:off x="3855912" y="1940971"/>
            <a:ext cx="209053" cy="250863"/>
          </a:xfrm>
          <a:prstGeom prst="rect">
            <a:avLst/>
          </a:prstGeom>
          <a:solidFill>
            <a:schemeClr val="bg1"/>
          </a:solidFill>
        </p:spPr>
        <p:txBody>
          <a:bodyPr wrap="none" lIns="0" tIns="0" rIns="0" bIns="0" rtlCol="0">
            <a:spAutoFit/>
          </a:bodyPr>
          <a:lstStyle/>
          <a:p>
            <a:r>
              <a:rPr kumimoji="1" lang="ja-JP" altLang="en-US" sz="1200" dirty="0" smtClean="0">
                <a:latin typeface="Meiryo UI" panose="020B0604030504040204" pitchFamily="50" charset="-128"/>
                <a:ea typeface="Meiryo UI" panose="020B0604030504040204" pitchFamily="50" charset="-128"/>
              </a:rPr>
              <a:t>⑯</a:t>
            </a:r>
            <a:endParaRPr kumimoji="1" lang="ja-JP" altLang="en-US" sz="1200" dirty="0">
              <a:latin typeface="Meiryo UI" panose="020B0604030504040204" pitchFamily="50" charset="-128"/>
              <a:ea typeface="Meiryo UI" panose="020B0604030504040204" pitchFamily="50" charset="-128"/>
            </a:endParaRPr>
          </a:p>
        </p:txBody>
      </p:sp>
      <p:sp>
        <p:nvSpPr>
          <p:cNvPr id="49" name="テキスト ボックス 48"/>
          <p:cNvSpPr txBox="1"/>
          <p:nvPr/>
        </p:nvSpPr>
        <p:spPr>
          <a:xfrm>
            <a:off x="7578196" y="1771242"/>
            <a:ext cx="209053" cy="250863"/>
          </a:xfrm>
          <a:prstGeom prst="rect">
            <a:avLst/>
          </a:prstGeom>
          <a:solidFill>
            <a:schemeClr val="bg1"/>
          </a:solidFill>
        </p:spPr>
        <p:txBody>
          <a:bodyPr wrap="none" lIns="0" tIns="0" rIns="0" bIns="0" rtlCol="0">
            <a:spAutoFit/>
          </a:bodyPr>
          <a:lstStyle/>
          <a:p>
            <a:r>
              <a:rPr kumimoji="1" lang="ja-JP" altLang="en-US" sz="1200" dirty="0" smtClean="0">
                <a:latin typeface="Meiryo UI" panose="020B0604030504040204" pitchFamily="50" charset="-128"/>
                <a:ea typeface="Meiryo UI" panose="020B0604030504040204" pitchFamily="50" charset="-128"/>
              </a:rPr>
              <a:t>⑰</a:t>
            </a:r>
            <a:endParaRPr kumimoji="1" lang="ja-JP" altLang="en-US" sz="1200" dirty="0">
              <a:latin typeface="Meiryo UI" panose="020B0604030504040204" pitchFamily="50" charset="-128"/>
              <a:ea typeface="Meiryo UI" panose="020B0604030504040204" pitchFamily="50" charset="-128"/>
            </a:endParaRPr>
          </a:p>
        </p:txBody>
      </p:sp>
      <p:sp>
        <p:nvSpPr>
          <p:cNvPr id="50" name="テキスト ボックス 49"/>
          <p:cNvSpPr txBox="1"/>
          <p:nvPr/>
        </p:nvSpPr>
        <p:spPr>
          <a:xfrm>
            <a:off x="8082108" y="1771242"/>
            <a:ext cx="209053" cy="250863"/>
          </a:xfrm>
          <a:prstGeom prst="rect">
            <a:avLst/>
          </a:prstGeom>
          <a:solidFill>
            <a:schemeClr val="bg1"/>
          </a:solidFill>
        </p:spPr>
        <p:txBody>
          <a:bodyPr wrap="none" lIns="0" tIns="0" rIns="0" bIns="0" rtlCol="0">
            <a:spAutoFit/>
          </a:bodyPr>
          <a:lstStyle/>
          <a:p>
            <a:r>
              <a:rPr kumimoji="1" lang="ja-JP" altLang="en-US" sz="1200" dirty="0">
                <a:latin typeface="Meiryo UI" panose="020B0604030504040204" pitchFamily="50" charset="-128"/>
                <a:ea typeface="Meiryo UI" panose="020B0604030504040204" pitchFamily="50" charset="-128"/>
              </a:rPr>
              <a:t>①</a:t>
            </a:r>
          </a:p>
        </p:txBody>
      </p:sp>
      <p:sp>
        <p:nvSpPr>
          <p:cNvPr id="51" name="テキスト ボックス 50"/>
          <p:cNvSpPr txBox="1"/>
          <p:nvPr/>
        </p:nvSpPr>
        <p:spPr>
          <a:xfrm>
            <a:off x="8468099" y="1886533"/>
            <a:ext cx="209053" cy="250863"/>
          </a:xfrm>
          <a:prstGeom prst="rect">
            <a:avLst/>
          </a:prstGeom>
          <a:solidFill>
            <a:schemeClr val="bg1"/>
          </a:solidFill>
        </p:spPr>
        <p:txBody>
          <a:bodyPr wrap="none" lIns="0" tIns="0" rIns="0" bIns="0" rtlCol="0">
            <a:spAutoFit/>
          </a:bodyPr>
          <a:lstStyle/>
          <a:p>
            <a:r>
              <a:rPr kumimoji="1" lang="ja-JP" altLang="en-US" sz="1200" dirty="0" smtClean="0">
                <a:latin typeface="Meiryo UI" panose="020B0604030504040204" pitchFamily="50" charset="-128"/>
                <a:ea typeface="Meiryo UI" panose="020B0604030504040204" pitchFamily="50" charset="-128"/>
              </a:rPr>
              <a:t>②</a:t>
            </a:r>
            <a:endParaRPr kumimoji="1" lang="ja-JP" altLang="en-US" sz="1200" dirty="0">
              <a:latin typeface="Meiryo UI" panose="020B0604030504040204" pitchFamily="50" charset="-128"/>
              <a:ea typeface="Meiryo UI" panose="020B0604030504040204" pitchFamily="50" charset="-128"/>
            </a:endParaRPr>
          </a:p>
        </p:txBody>
      </p:sp>
      <p:sp>
        <p:nvSpPr>
          <p:cNvPr id="52" name="テキスト ボックス 51"/>
          <p:cNvSpPr txBox="1"/>
          <p:nvPr/>
        </p:nvSpPr>
        <p:spPr>
          <a:xfrm>
            <a:off x="8807622" y="2181195"/>
            <a:ext cx="209053" cy="250863"/>
          </a:xfrm>
          <a:prstGeom prst="rect">
            <a:avLst/>
          </a:prstGeom>
          <a:solidFill>
            <a:schemeClr val="bg1"/>
          </a:solidFill>
        </p:spPr>
        <p:txBody>
          <a:bodyPr wrap="none" lIns="0" tIns="0" rIns="0" bIns="0" rtlCol="0">
            <a:spAutoFit/>
          </a:bodyPr>
          <a:lstStyle/>
          <a:p>
            <a:r>
              <a:rPr kumimoji="1" lang="ja-JP" altLang="en-US" sz="1200" dirty="0">
                <a:latin typeface="Meiryo UI" panose="020B0604030504040204" pitchFamily="50" charset="-128"/>
                <a:ea typeface="Meiryo UI" panose="020B0604030504040204" pitchFamily="50" charset="-128"/>
              </a:rPr>
              <a:t>③</a:t>
            </a:r>
          </a:p>
        </p:txBody>
      </p:sp>
      <p:sp>
        <p:nvSpPr>
          <p:cNvPr id="53" name="テキスト ボックス 52"/>
          <p:cNvSpPr txBox="1"/>
          <p:nvPr/>
        </p:nvSpPr>
        <p:spPr>
          <a:xfrm>
            <a:off x="8959247" y="2571375"/>
            <a:ext cx="209053" cy="250863"/>
          </a:xfrm>
          <a:prstGeom prst="rect">
            <a:avLst/>
          </a:prstGeom>
          <a:solidFill>
            <a:schemeClr val="bg1"/>
          </a:solidFill>
        </p:spPr>
        <p:txBody>
          <a:bodyPr wrap="none" lIns="0" tIns="0" rIns="0" bIns="0" rtlCol="0">
            <a:spAutoFit/>
          </a:bodyPr>
          <a:lstStyle/>
          <a:p>
            <a:r>
              <a:rPr kumimoji="1" lang="ja-JP" altLang="en-US" sz="1200" dirty="0" smtClean="0">
                <a:latin typeface="Meiryo UI" panose="020B0604030504040204" pitchFamily="50" charset="-128"/>
                <a:ea typeface="Meiryo UI" panose="020B0604030504040204" pitchFamily="50" charset="-128"/>
              </a:rPr>
              <a:t>④</a:t>
            </a:r>
            <a:endParaRPr kumimoji="1" lang="ja-JP" altLang="en-US" sz="1200" dirty="0">
              <a:latin typeface="Meiryo UI" panose="020B0604030504040204" pitchFamily="50" charset="-128"/>
              <a:ea typeface="Meiryo UI" panose="020B0604030504040204" pitchFamily="50" charset="-128"/>
            </a:endParaRPr>
          </a:p>
        </p:txBody>
      </p:sp>
      <p:sp>
        <p:nvSpPr>
          <p:cNvPr id="54" name="テキスト ボックス 53"/>
          <p:cNvSpPr txBox="1"/>
          <p:nvPr/>
        </p:nvSpPr>
        <p:spPr>
          <a:xfrm>
            <a:off x="8974224" y="3019639"/>
            <a:ext cx="209053" cy="250863"/>
          </a:xfrm>
          <a:prstGeom prst="rect">
            <a:avLst/>
          </a:prstGeom>
          <a:solidFill>
            <a:schemeClr val="bg1"/>
          </a:solidFill>
        </p:spPr>
        <p:txBody>
          <a:bodyPr wrap="none" lIns="0" tIns="0" rIns="0" bIns="0" rtlCol="0">
            <a:spAutoFit/>
          </a:bodyPr>
          <a:lstStyle/>
          <a:p>
            <a:r>
              <a:rPr kumimoji="1" lang="ja-JP" altLang="en-US" sz="1200" dirty="0">
                <a:latin typeface="Meiryo UI" panose="020B0604030504040204" pitchFamily="50" charset="-128"/>
                <a:ea typeface="Meiryo UI" panose="020B0604030504040204" pitchFamily="50" charset="-128"/>
              </a:rPr>
              <a:t>⑤</a:t>
            </a:r>
          </a:p>
        </p:txBody>
      </p:sp>
      <p:sp>
        <p:nvSpPr>
          <p:cNvPr id="55" name="テキスト ボックス 54"/>
          <p:cNvSpPr txBox="1"/>
          <p:nvPr/>
        </p:nvSpPr>
        <p:spPr>
          <a:xfrm>
            <a:off x="8878577" y="3466603"/>
            <a:ext cx="209053" cy="250863"/>
          </a:xfrm>
          <a:prstGeom prst="rect">
            <a:avLst/>
          </a:prstGeom>
          <a:solidFill>
            <a:schemeClr val="bg1"/>
          </a:solidFill>
        </p:spPr>
        <p:txBody>
          <a:bodyPr wrap="none" lIns="0" tIns="0" rIns="0" bIns="0" rtlCol="0">
            <a:spAutoFit/>
          </a:bodyPr>
          <a:lstStyle/>
          <a:p>
            <a:r>
              <a:rPr kumimoji="1" lang="ja-JP" altLang="en-US" sz="1200" dirty="0" smtClean="0">
                <a:latin typeface="Meiryo UI" panose="020B0604030504040204" pitchFamily="50" charset="-128"/>
                <a:ea typeface="Meiryo UI" panose="020B0604030504040204" pitchFamily="50" charset="-128"/>
              </a:rPr>
              <a:t>⑥</a:t>
            </a:r>
            <a:endParaRPr kumimoji="1" lang="ja-JP" altLang="en-US" sz="1200" dirty="0">
              <a:latin typeface="Meiryo UI" panose="020B0604030504040204" pitchFamily="50" charset="-128"/>
              <a:ea typeface="Meiryo UI" panose="020B0604030504040204" pitchFamily="50" charset="-128"/>
            </a:endParaRPr>
          </a:p>
        </p:txBody>
      </p:sp>
      <p:sp>
        <p:nvSpPr>
          <p:cNvPr id="56" name="テキスト ボックス 55"/>
          <p:cNvSpPr txBox="1"/>
          <p:nvPr/>
        </p:nvSpPr>
        <p:spPr>
          <a:xfrm>
            <a:off x="8654202" y="3806279"/>
            <a:ext cx="209053" cy="250863"/>
          </a:xfrm>
          <a:prstGeom prst="rect">
            <a:avLst/>
          </a:prstGeom>
          <a:solidFill>
            <a:schemeClr val="bg1"/>
          </a:solidFill>
        </p:spPr>
        <p:txBody>
          <a:bodyPr wrap="none" lIns="0" tIns="0" rIns="0" bIns="0" rtlCol="0">
            <a:spAutoFit/>
          </a:bodyPr>
          <a:lstStyle/>
          <a:p>
            <a:r>
              <a:rPr kumimoji="1" lang="ja-JP" altLang="en-US" sz="1200" dirty="0">
                <a:latin typeface="Meiryo UI" panose="020B0604030504040204" pitchFamily="50" charset="-128"/>
                <a:ea typeface="Meiryo UI" panose="020B0604030504040204" pitchFamily="50" charset="-128"/>
              </a:rPr>
              <a:t>⑦</a:t>
            </a:r>
          </a:p>
        </p:txBody>
      </p:sp>
      <p:sp>
        <p:nvSpPr>
          <p:cNvPr id="57" name="テキスト ボックス 56"/>
          <p:cNvSpPr txBox="1"/>
          <p:nvPr/>
        </p:nvSpPr>
        <p:spPr>
          <a:xfrm>
            <a:off x="8241944" y="4021848"/>
            <a:ext cx="209053" cy="250863"/>
          </a:xfrm>
          <a:prstGeom prst="rect">
            <a:avLst/>
          </a:prstGeom>
          <a:solidFill>
            <a:schemeClr val="bg1"/>
          </a:solidFill>
        </p:spPr>
        <p:txBody>
          <a:bodyPr wrap="none" lIns="0" tIns="0" rIns="0" bIns="0" rtlCol="0">
            <a:spAutoFit/>
          </a:bodyPr>
          <a:lstStyle/>
          <a:p>
            <a:r>
              <a:rPr kumimoji="1" lang="ja-JP" altLang="en-US" sz="1200" dirty="0" smtClean="0">
                <a:latin typeface="Meiryo UI" panose="020B0604030504040204" pitchFamily="50" charset="-128"/>
                <a:ea typeface="Meiryo UI" panose="020B0604030504040204" pitchFamily="50" charset="-128"/>
              </a:rPr>
              <a:t>⑧</a:t>
            </a:r>
            <a:endParaRPr kumimoji="1" lang="ja-JP" altLang="en-US" sz="1200" dirty="0">
              <a:latin typeface="Meiryo UI" panose="020B0604030504040204" pitchFamily="50" charset="-128"/>
              <a:ea typeface="Meiryo UI" panose="020B0604030504040204" pitchFamily="50" charset="-128"/>
            </a:endParaRPr>
          </a:p>
        </p:txBody>
      </p:sp>
      <p:sp>
        <p:nvSpPr>
          <p:cNvPr id="58" name="テキスト ボックス 57"/>
          <p:cNvSpPr txBox="1"/>
          <p:nvPr/>
        </p:nvSpPr>
        <p:spPr>
          <a:xfrm>
            <a:off x="7818362" y="4107362"/>
            <a:ext cx="209053" cy="250863"/>
          </a:xfrm>
          <a:prstGeom prst="rect">
            <a:avLst/>
          </a:prstGeom>
          <a:solidFill>
            <a:schemeClr val="bg1"/>
          </a:solidFill>
        </p:spPr>
        <p:txBody>
          <a:bodyPr wrap="none" lIns="0" tIns="0" rIns="0" bIns="0" rtlCol="0">
            <a:spAutoFit/>
          </a:bodyPr>
          <a:lstStyle/>
          <a:p>
            <a:r>
              <a:rPr kumimoji="1" lang="ja-JP" altLang="en-US" sz="1200" dirty="0" smtClean="0">
                <a:latin typeface="Meiryo UI" panose="020B0604030504040204" pitchFamily="50" charset="-128"/>
                <a:ea typeface="Meiryo UI" panose="020B0604030504040204" pitchFamily="50" charset="-128"/>
              </a:rPr>
              <a:t>⑨</a:t>
            </a:r>
            <a:endParaRPr kumimoji="1" lang="ja-JP" altLang="en-US" sz="1200" dirty="0">
              <a:latin typeface="Meiryo UI" panose="020B0604030504040204" pitchFamily="50" charset="-128"/>
              <a:ea typeface="Meiryo UI" panose="020B0604030504040204" pitchFamily="50" charset="-128"/>
            </a:endParaRPr>
          </a:p>
        </p:txBody>
      </p:sp>
      <p:sp>
        <p:nvSpPr>
          <p:cNvPr id="59" name="テキスト ボックス 58"/>
          <p:cNvSpPr txBox="1"/>
          <p:nvPr/>
        </p:nvSpPr>
        <p:spPr>
          <a:xfrm>
            <a:off x="7362175" y="4049781"/>
            <a:ext cx="209053" cy="250863"/>
          </a:xfrm>
          <a:prstGeom prst="rect">
            <a:avLst/>
          </a:prstGeom>
          <a:solidFill>
            <a:schemeClr val="bg1"/>
          </a:solidFill>
        </p:spPr>
        <p:txBody>
          <a:bodyPr wrap="none" lIns="0" tIns="0" rIns="0" bIns="0" rtlCol="0">
            <a:spAutoFit/>
          </a:bodyPr>
          <a:lstStyle/>
          <a:p>
            <a:r>
              <a:rPr kumimoji="1" lang="ja-JP" altLang="en-US" sz="1200" dirty="0">
                <a:latin typeface="Meiryo UI" panose="020B0604030504040204" pitchFamily="50" charset="-128"/>
                <a:ea typeface="Meiryo UI" panose="020B0604030504040204" pitchFamily="50" charset="-128"/>
              </a:rPr>
              <a:t>⑩</a:t>
            </a:r>
          </a:p>
        </p:txBody>
      </p:sp>
      <p:sp>
        <p:nvSpPr>
          <p:cNvPr id="60" name="テキスト ボックス 59"/>
          <p:cNvSpPr txBox="1"/>
          <p:nvPr/>
        </p:nvSpPr>
        <p:spPr>
          <a:xfrm>
            <a:off x="7021960" y="3797412"/>
            <a:ext cx="209053" cy="250863"/>
          </a:xfrm>
          <a:prstGeom prst="rect">
            <a:avLst/>
          </a:prstGeom>
          <a:solidFill>
            <a:schemeClr val="bg1"/>
          </a:solidFill>
        </p:spPr>
        <p:txBody>
          <a:bodyPr wrap="none" lIns="0" tIns="0" rIns="0" bIns="0" rtlCol="0">
            <a:spAutoFit/>
          </a:bodyPr>
          <a:lstStyle/>
          <a:p>
            <a:r>
              <a:rPr kumimoji="1" lang="ja-JP" altLang="en-US" sz="1200" dirty="0" smtClean="0">
                <a:latin typeface="Meiryo UI" panose="020B0604030504040204" pitchFamily="50" charset="-128"/>
                <a:ea typeface="Meiryo UI" panose="020B0604030504040204" pitchFamily="50" charset="-128"/>
              </a:rPr>
              <a:t>⑪</a:t>
            </a:r>
            <a:endParaRPr kumimoji="1" lang="ja-JP" altLang="en-US" sz="1200" dirty="0">
              <a:latin typeface="Meiryo UI" panose="020B0604030504040204" pitchFamily="50" charset="-128"/>
              <a:ea typeface="Meiryo UI" panose="020B0604030504040204" pitchFamily="50" charset="-128"/>
            </a:endParaRPr>
          </a:p>
        </p:txBody>
      </p:sp>
      <p:sp>
        <p:nvSpPr>
          <p:cNvPr id="61" name="テキスト ボックス 60"/>
          <p:cNvSpPr txBox="1"/>
          <p:nvPr/>
        </p:nvSpPr>
        <p:spPr>
          <a:xfrm>
            <a:off x="6783148" y="3438843"/>
            <a:ext cx="209053" cy="250863"/>
          </a:xfrm>
          <a:prstGeom prst="rect">
            <a:avLst/>
          </a:prstGeom>
          <a:solidFill>
            <a:schemeClr val="bg1"/>
          </a:solidFill>
        </p:spPr>
        <p:txBody>
          <a:bodyPr wrap="none" lIns="0" tIns="0" rIns="0" bIns="0" rtlCol="0">
            <a:spAutoFit/>
          </a:bodyPr>
          <a:lstStyle/>
          <a:p>
            <a:r>
              <a:rPr kumimoji="1" lang="ja-JP" altLang="en-US" sz="1200" dirty="0" smtClean="0">
                <a:latin typeface="Meiryo UI" panose="020B0604030504040204" pitchFamily="50" charset="-128"/>
                <a:ea typeface="Meiryo UI" panose="020B0604030504040204" pitchFamily="50" charset="-128"/>
              </a:rPr>
              <a:t>⑫</a:t>
            </a:r>
            <a:endParaRPr kumimoji="1" lang="ja-JP" altLang="en-US" sz="1200" dirty="0">
              <a:latin typeface="Meiryo UI" panose="020B0604030504040204" pitchFamily="50" charset="-128"/>
              <a:ea typeface="Meiryo UI" panose="020B0604030504040204" pitchFamily="50" charset="-128"/>
            </a:endParaRPr>
          </a:p>
        </p:txBody>
      </p:sp>
      <p:sp>
        <p:nvSpPr>
          <p:cNvPr id="62" name="テキスト ボックス 61"/>
          <p:cNvSpPr txBox="1"/>
          <p:nvPr/>
        </p:nvSpPr>
        <p:spPr>
          <a:xfrm>
            <a:off x="6683376" y="3013249"/>
            <a:ext cx="209053" cy="250863"/>
          </a:xfrm>
          <a:prstGeom prst="rect">
            <a:avLst/>
          </a:prstGeom>
          <a:solidFill>
            <a:schemeClr val="bg1"/>
          </a:solidFill>
        </p:spPr>
        <p:txBody>
          <a:bodyPr wrap="none" lIns="0" tIns="0" rIns="0" bIns="0" rtlCol="0">
            <a:spAutoFit/>
          </a:bodyPr>
          <a:lstStyle/>
          <a:p>
            <a:r>
              <a:rPr kumimoji="1" lang="ja-JP" altLang="en-US" sz="1200" dirty="0">
                <a:latin typeface="Meiryo UI" panose="020B0604030504040204" pitchFamily="50" charset="-128"/>
                <a:ea typeface="Meiryo UI" panose="020B0604030504040204" pitchFamily="50" charset="-128"/>
              </a:rPr>
              <a:t>⑬</a:t>
            </a:r>
          </a:p>
        </p:txBody>
      </p:sp>
      <p:sp>
        <p:nvSpPr>
          <p:cNvPr id="63" name="テキスト ボックス 62"/>
          <p:cNvSpPr txBox="1"/>
          <p:nvPr/>
        </p:nvSpPr>
        <p:spPr>
          <a:xfrm>
            <a:off x="6722508" y="2566286"/>
            <a:ext cx="209053" cy="250863"/>
          </a:xfrm>
          <a:prstGeom prst="rect">
            <a:avLst/>
          </a:prstGeom>
          <a:solidFill>
            <a:schemeClr val="bg1"/>
          </a:solidFill>
        </p:spPr>
        <p:txBody>
          <a:bodyPr wrap="none" lIns="0" tIns="0" rIns="0" bIns="0" rtlCol="0">
            <a:spAutoFit/>
          </a:bodyPr>
          <a:lstStyle/>
          <a:p>
            <a:r>
              <a:rPr kumimoji="1" lang="ja-JP" altLang="en-US" sz="1200" dirty="0" smtClean="0">
                <a:latin typeface="Meiryo UI" panose="020B0604030504040204" pitchFamily="50" charset="-128"/>
                <a:ea typeface="Meiryo UI" panose="020B0604030504040204" pitchFamily="50" charset="-128"/>
              </a:rPr>
              <a:t>⑭</a:t>
            </a:r>
            <a:endParaRPr kumimoji="1" lang="ja-JP" altLang="en-US" sz="1200" dirty="0">
              <a:latin typeface="Meiryo UI" panose="020B0604030504040204" pitchFamily="50" charset="-128"/>
              <a:ea typeface="Meiryo UI" panose="020B0604030504040204" pitchFamily="50" charset="-128"/>
            </a:endParaRPr>
          </a:p>
        </p:txBody>
      </p:sp>
      <p:sp>
        <p:nvSpPr>
          <p:cNvPr id="64" name="テキスト ボックス 63"/>
          <p:cNvSpPr txBox="1"/>
          <p:nvPr/>
        </p:nvSpPr>
        <p:spPr>
          <a:xfrm>
            <a:off x="6892427" y="2215480"/>
            <a:ext cx="209053" cy="250863"/>
          </a:xfrm>
          <a:prstGeom prst="rect">
            <a:avLst/>
          </a:prstGeom>
          <a:solidFill>
            <a:schemeClr val="bg1"/>
          </a:solidFill>
        </p:spPr>
        <p:txBody>
          <a:bodyPr wrap="none" lIns="0" tIns="0" rIns="0" bIns="0" rtlCol="0">
            <a:spAutoFit/>
          </a:bodyPr>
          <a:lstStyle/>
          <a:p>
            <a:r>
              <a:rPr kumimoji="1" lang="ja-JP" altLang="en-US" sz="1200" dirty="0">
                <a:latin typeface="Meiryo UI" panose="020B0604030504040204" pitchFamily="50" charset="-128"/>
                <a:ea typeface="Meiryo UI" panose="020B0604030504040204" pitchFamily="50" charset="-128"/>
              </a:rPr>
              <a:t>⑮</a:t>
            </a:r>
          </a:p>
        </p:txBody>
      </p:sp>
      <p:sp>
        <p:nvSpPr>
          <p:cNvPr id="65" name="テキスト ボックス 64"/>
          <p:cNvSpPr txBox="1"/>
          <p:nvPr/>
        </p:nvSpPr>
        <p:spPr>
          <a:xfrm>
            <a:off x="7192136" y="1911359"/>
            <a:ext cx="209053" cy="250863"/>
          </a:xfrm>
          <a:prstGeom prst="rect">
            <a:avLst/>
          </a:prstGeom>
          <a:solidFill>
            <a:schemeClr val="bg1"/>
          </a:solidFill>
        </p:spPr>
        <p:txBody>
          <a:bodyPr wrap="none" lIns="0" tIns="0" rIns="0" bIns="0" rtlCol="0">
            <a:spAutoFit/>
          </a:bodyPr>
          <a:lstStyle/>
          <a:p>
            <a:r>
              <a:rPr kumimoji="1" lang="ja-JP" altLang="en-US" sz="1200" dirty="0" smtClean="0">
                <a:latin typeface="Meiryo UI" panose="020B0604030504040204" pitchFamily="50" charset="-128"/>
                <a:ea typeface="Meiryo UI" panose="020B0604030504040204" pitchFamily="50" charset="-128"/>
              </a:rPr>
              <a:t>⑯</a:t>
            </a:r>
            <a:endParaRPr kumimoji="1" lang="ja-JP" altLang="en-US" sz="1200" dirty="0">
              <a:latin typeface="Meiryo UI" panose="020B0604030504040204" pitchFamily="50" charset="-128"/>
              <a:ea typeface="Meiryo UI" panose="020B0604030504040204" pitchFamily="50" charset="-128"/>
            </a:endParaRPr>
          </a:p>
        </p:txBody>
      </p:sp>
      <p:sp>
        <p:nvSpPr>
          <p:cNvPr id="67" name="テキスト ボックス 66"/>
          <p:cNvSpPr txBox="1"/>
          <p:nvPr/>
        </p:nvSpPr>
        <p:spPr>
          <a:xfrm>
            <a:off x="4274106" y="4853662"/>
            <a:ext cx="209053" cy="250863"/>
          </a:xfrm>
          <a:prstGeom prst="rect">
            <a:avLst/>
          </a:prstGeom>
          <a:solidFill>
            <a:schemeClr val="bg1"/>
          </a:solidFill>
        </p:spPr>
        <p:txBody>
          <a:bodyPr wrap="none" lIns="0" tIns="0" rIns="0" bIns="0" rtlCol="0">
            <a:spAutoFit/>
          </a:bodyPr>
          <a:lstStyle/>
          <a:p>
            <a:r>
              <a:rPr kumimoji="1" lang="ja-JP" altLang="en-US" sz="1200" dirty="0" smtClean="0">
                <a:latin typeface="Meiryo UI" panose="020B0604030504040204" pitchFamily="50" charset="-128"/>
                <a:ea typeface="Meiryo UI" panose="020B0604030504040204" pitchFamily="50" charset="-128"/>
              </a:rPr>
              <a:t>⑰</a:t>
            </a:r>
            <a:endParaRPr kumimoji="1" lang="ja-JP" altLang="en-US" sz="1200" dirty="0">
              <a:latin typeface="Meiryo UI" panose="020B0604030504040204" pitchFamily="50" charset="-128"/>
              <a:ea typeface="Meiryo UI" panose="020B0604030504040204" pitchFamily="50" charset="-128"/>
            </a:endParaRPr>
          </a:p>
        </p:txBody>
      </p:sp>
      <p:sp>
        <p:nvSpPr>
          <p:cNvPr id="68" name="テキスト ボックス 67"/>
          <p:cNvSpPr txBox="1"/>
          <p:nvPr/>
        </p:nvSpPr>
        <p:spPr>
          <a:xfrm>
            <a:off x="4796995" y="4827575"/>
            <a:ext cx="209053" cy="250863"/>
          </a:xfrm>
          <a:prstGeom prst="rect">
            <a:avLst/>
          </a:prstGeom>
          <a:solidFill>
            <a:schemeClr val="bg1"/>
          </a:solidFill>
        </p:spPr>
        <p:txBody>
          <a:bodyPr wrap="none" lIns="0" tIns="0" rIns="0" bIns="0" rtlCol="0">
            <a:spAutoFit/>
          </a:bodyPr>
          <a:lstStyle/>
          <a:p>
            <a:r>
              <a:rPr kumimoji="1" lang="ja-JP" altLang="en-US" sz="1200" dirty="0">
                <a:latin typeface="Meiryo UI" panose="020B0604030504040204" pitchFamily="50" charset="-128"/>
                <a:ea typeface="Meiryo UI" panose="020B0604030504040204" pitchFamily="50" charset="-128"/>
              </a:rPr>
              <a:t>①</a:t>
            </a:r>
          </a:p>
        </p:txBody>
      </p:sp>
      <p:sp>
        <p:nvSpPr>
          <p:cNvPr id="69" name="テキスト ボックス 68"/>
          <p:cNvSpPr txBox="1"/>
          <p:nvPr/>
        </p:nvSpPr>
        <p:spPr>
          <a:xfrm>
            <a:off x="5162328" y="5033599"/>
            <a:ext cx="209053" cy="250863"/>
          </a:xfrm>
          <a:prstGeom prst="rect">
            <a:avLst/>
          </a:prstGeom>
          <a:solidFill>
            <a:schemeClr val="bg1"/>
          </a:solidFill>
        </p:spPr>
        <p:txBody>
          <a:bodyPr wrap="none" lIns="0" tIns="0" rIns="0" bIns="0" rtlCol="0">
            <a:spAutoFit/>
          </a:bodyPr>
          <a:lstStyle/>
          <a:p>
            <a:r>
              <a:rPr kumimoji="1" lang="ja-JP" altLang="en-US" sz="1200" dirty="0" smtClean="0">
                <a:latin typeface="Meiryo UI" panose="020B0604030504040204" pitchFamily="50" charset="-128"/>
                <a:ea typeface="Meiryo UI" panose="020B0604030504040204" pitchFamily="50" charset="-128"/>
              </a:rPr>
              <a:t>②</a:t>
            </a:r>
            <a:endParaRPr kumimoji="1" lang="ja-JP" altLang="en-US" sz="1200" dirty="0">
              <a:latin typeface="Meiryo UI" panose="020B0604030504040204" pitchFamily="50" charset="-128"/>
              <a:ea typeface="Meiryo UI" panose="020B0604030504040204" pitchFamily="50" charset="-128"/>
            </a:endParaRPr>
          </a:p>
        </p:txBody>
      </p:sp>
      <p:sp>
        <p:nvSpPr>
          <p:cNvPr id="70" name="テキスト ボックス 69"/>
          <p:cNvSpPr txBox="1"/>
          <p:nvPr/>
        </p:nvSpPr>
        <p:spPr>
          <a:xfrm>
            <a:off x="5512420" y="5272625"/>
            <a:ext cx="209053" cy="250863"/>
          </a:xfrm>
          <a:prstGeom prst="rect">
            <a:avLst/>
          </a:prstGeom>
          <a:solidFill>
            <a:schemeClr val="bg1"/>
          </a:solidFill>
        </p:spPr>
        <p:txBody>
          <a:bodyPr wrap="none" lIns="0" tIns="0" rIns="0" bIns="0" rtlCol="0">
            <a:spAutoFit/>
          </a:bodyPr>
          <a:lstStyle/>
          <a:p>
            <a:r>
              <a:rPr kumimoji="1" lang="ja-JP" altLang="en-US" sz="1200" dirty="0">
                <a:latin typeface="Meiryo UI" panose="020B0604030504040204" pitchFamily="50" charset="-128"/>
                <a:ea typeface="Meiryo UI" panose="020B0604030504040204" pitchFamily="50" charset="-128"/>
              </a:rPr>
              <a:t>③</a:t>
            </a:r>
          </a:p>
        </p:txBody>
      </p:sp>
      <p:sp>
        <p:nvSpPr>
          <p:cNvPr id="71" name="テキスト ボックス 70"/>
          <p:cNvSpPr txBox="1"/>
          <p:nvPr/>
        </p:nvSpPr>
        <p:spPr>
          <a:xfrm>
            <a:off x="5664045" y="5662807"/>
            <a:ext cx="209053" cy="250863"/>
          </a:xfrm>
          <a:prstGeom prst="rect">
            <a:avLst/>
          </a:prstGeom>
          <a:solidFill>
            <a:schemeClr val="bg1"/>
          </a:solidFill>
        </p:spPr>
        <p:txBody>
          <a:bodyPr wrap="none" lIns="0" tIns="0" rIns="0" bIns="0" rtlCol="0">
            <a:spAutoFit/>
          </a:bodyPr>
          <a:lstStyle/>
          <a:p>
            <a:r>
              <a:rPr kumimoji="1" lang="ja-JP" altLang="en-US" sz="1200" dirty="0" smtClean="0">
                <a:latin typeface="Meiryo UI" panose="020B0604030504040204" pitchFamily="50" charset="-128"/>
                <a:ea typeface="Meiryo UI" panose="020B0604030504040204" pitchFamily="50" charset="-128"/>
              </a:rPr>
              <a:t>④</a:t>
            </a:r>
            <a:endParaRPr kumimoji="1" lang="ja-JP" altLang="en-US" sz="1200" dirty="0">
              <a:latin typeface="Meiryo UI" panose="020B0604030504040204" pitchFamily="50" charset="-128"/>
              <a:ea typeface="Meiryo UI" panose="020B0604030504040204" pitchFamily="50" charset="-128"/>
            </a:endParaRPr>
          </a:p>
        </p:txBody>
      </p:sp>
      <p:sp>
        <p:nvSpPr>
          <p:cNvPr id="72" name="テキスト ボックス 71"/>
          <p:cNvSpPr txBox="1"/>
          <p:nvPr/>
        </p:nvSpPr>
        <p:spPr>
          <a:xfrm>
            <a:off x="5679022" y="6111070"/>
            <a:ext cx="209053" cy="250863"/>
          </a:xfrm>
          <a:prstGeom prst="rect">
            <a:avLst/>
          </a:prstGeom>
          <a:solidFill>
            <a:schemeClr val="bg1"/>
          </a:solidFill>
        </p:spPr>
        <p:txBody>
          <a:bodyPr wrap="none" lIns="0" tIns="0" rIns="0" bIns="0" rtlCol="0">
            <a:spAutoFit/>
          </a:bodyPr>
          <a:lstStyle/>
          <a:p>
            <a:r>
              <a:rPr kumimoji="1" lang="ja-JP" altLang="en-US" sz="1200" dirty="0">
                <a:latin typeface="Meiryo UI" panose="020B0604030504040204" pitchFamily="50" charset="-128"/>
                <a:ea typeface="Meiryo UI" panose="020B0604030504040204" pitchFamily="50" charset="-128"/>
              </a:rPr>
              <a:t>⑤</a:t>
            </a:r>
          </a:p>
        </p:txBody>
      </p:sp>
      <p:sp>
        <p:nvSpPr>
          <p:cNvPr id="73" name="テキスト ボックス 72"/>
          <p:cNvSpPr txBox="1"/>
          <p:nvPr/>
        </p:nvSpPr>
        <p:spPr>
          <a:xfrm>
            <a:off x="5548477" y="6534464"/>
            <a:ext cx="209053" cy="250863"/>
          </a:xfrm>
          <a:prstGeom prst="rect">
            <a:avLst/>
          </a:prstGeom>
          <a:solidFill>
            <a:schemeClr val="bg1"/>
          </a:solidFill>
        </p:spPr>
        <p:txBody>
          <a:bodyPr wrap="none" lIns="0" tIns="0" rIns="0" bIns="0" rtlCol="0">
            <a:spAutoFit/>
          </a:bodyPr>
          <a:lstStyle/>
          <a:p>
            <a:r>
              <a:rPr kumimoji="1" lang="ja-JP" altLang="en-US" sz="1200" dirty="0" smtClean="0">
                <a:latin typeface="Meiryo UI" panose="020B0604030504040204" pitchFamily="50" charset="-128"/>
                <a:ea typeface="Meiryo UI" panose="020B0604030504040204" pitchFamily="50" charset="-128"/>
              </a:rPr>
              <a:t>⑥</a:t>
            </a:r>
            <a:endParaRPr kumimoji="1" lang="ja-JP" altLang="en-US" sz="1200" dirty="0">
              <a:latin typeface="Meiryo UI" panose="020B0604030504040204" pitchFamily="50" charset="-128"/>
              <a:ea typeface="Meiryo UI" panose="020B0604030504040204" pitchFamily="50" charset="-128"/>
            </a:endParaRPr>
          </a:p>
        </p:txBody>
      </p:sp>
      <p:sp>
        <p:nvSpPr>
          <p:cNvPr id="74" name="テキスト ボックス 73"/>
          <p:cNvSpPr txBox="1"/>
          <p:nvPr/>
        </p:nvSpPr>
        <p:spPr>
          <a:xfrm>
            <a:off x="5349546" y="6875099"/>
            <a:ext cx="209053" cy="250863"/>
          </a:xfrm>
          <a:prstGeom prst="rect">
            <a:avLst/>
          </a:prstGeom>
          <a:solidFill>
            <a:schemeClr val="bg1"/>
          </a:solidFill>
        </p:spPr>
        <p:txBody>
          <a:bodyPr wrap="none" lIns="0" tIns="0" rIns="0" bIns="0" rtlCol="0">
            <a:spAutoFit/>
          </a:bodyPr>
          <a:lstStyle/>
          <a:p>
            <a:r>
              <a:rPr kumimoji="1" lang="ja-JP" altLang="en-US" sz="1200" dirty="0">
                <a:latin typeface="Meiryo UI" panose="020B0604030504040204" pitchFamily="50" charset="-128"/>
                <a:ea typeface="Meiryo UI" panose="020B0604030504040204" pitchFamily="50" charset="-128"/>
              </a:rPr>
              <a:t>⑦</a:t>
            </a:r>
          </a:p>
        </p:txBody>
      </p:sp>
      <p:sp>
        <p:nvSpPr>
          <p:cNvPr id="75" name="テキスト ボックス 74"/>
          <p:cNvSpPr txBox="1"/>
          <p:nvPr/>
        </p:nvSpPr>
        <p:spPr>
          <a:xfrm>
            <a:off x="4936887" y="7080739"/>
            <a:ext cx="209053" cy="250863"/>
          </a:xfrm>
          <a:prstGeom prst="rect">
            <a:avLst/>
          </a:prstGeom>
          <a:solidFill>
            <a:schemeClr val="bg1"/>
          </a:solidFill>
        </p:spPr>
        <p:txBody>
          <a:bodyPr wrap="none" lIns="0" tIns="0" rIns="0" bIns="0" rtlCol="0">
            <a:spAutoFit/>
          </a:bodyPr>
          <a:lstStyle/>
          <a:p>
            <a:r>
              <a:rPr kumimoji="1" lang="ja-JP" altLang="en-US" sz="1200" dirty="0" smtClean="0">
                <a:latin typeface="Meiryo UI" panose="020B0604030504040204" pitchFamily="50" charset="-128"/>
                <a:ea typeface="Meiryo UI" panose="020B0604030504040204" pitchFamily="50" charset="-128"/>
              </a:rPr>
              <a:t>⑧</a:t>
            </a:r>
            <a:endParaRPr kumimoji="1" lang="ja-JP" altLang="en-US" sz="1200" dirty="0">
              <a:latin typeface="Meiryo UI" panose="020B0604030504040204" pitchFamily="50" charset="-128"/>
              <a:ea typeface="Meiryo UI" panose="020B0604030504040204" pitchFamily="50" charset="-128"/>
            </a:endParaRPr>
          </a:p>
        </p:txBody>
      </p:sp>
      <p:sp>
        <p:nvSpPr>
          <p:cNvPr id="76" name="テキスト ボックス 75"/>
          <p:cNvSpPr txBox="1"/>
          <p:nvPr/>
        </p:nvSpPr>
        <p:spPr>
          <a:xfrm>
            <a:off x="4534083" y="7187677"/>
            <a:ext cx="209053" cy="250863"/>
          </a:xfrm>
          <a:prstGeom prst="rect">
            <a:avLst/>
          </a:prstGeom>
          <a:solidFill>
            <a:schemeClr val="bg1"/>
          </a:solidFill>
        </p:spPr>
        <p:txBody>
          <a:bodyPr wrap="none" lIns="0" tIns="0" rIns="0" bIns="0" rtlCol="0">
            <a:spAutoFit/>
          </a:bodyPr>
          <a:lstStyle/>
          <a:p>
            <a:r>
              <a:rPr kumimoji="1" lang="ja-JP" altLang="en-US" sz="1200" dirty="0" smtClean="0">
                <a:latin typeface="Meiryo UI" panose="020B0604030504040204" pitchFamily="50" charset="-128"/>
                <a:ea typeface="Meiryo UI" panose="020B0604030504040204" pitchFamily="50" charset="-128"/>
              </a:rPr>
              <a:t>⑨</a:t>
            </a:r>
            <a:endParaRPr kumimoji="1" lang="ja-JP" altLang="en-US" sz="1200" dirty="0">
              <a:latin typeface="Meiryo UI" panose="020B0604030504040204" pitchFamily="50" charset="-128"/>
              <a:ea typeface="Meiryo UI" panose="020B0604030504040204" pitchFamily="50" charset="-128"/>
            </a:endParaRPr>
          </a:p>
        </p:txBody>
      </p:sp>
      <p:sp>
        <p:nvSpPr>
          <p:cNvPr id="77" name="テキスト ボックス 76"/>
          <p:cNvSpPr txBox="1"/>
          <p:nvPr/>
        </p:nvSpPr>
        <p:spPr>
          <a:xfrm>
            <a:off x="4131279" y="7089709"/>
            <a:ext cx="209053" cy="250863"/>
          </a:xfrm>
          <a:prstGeom prst="rect">
            <a:avLst/>
          </a:prstGeom>
          <a:solidFill>
            <a:schemeClr val="bg1"/>
          </a:solidFill>
        </p:spPr>
        <p:txBody>
          <a:bodyPr wrap="none" lIns="0" tIns="0" rIns="0" bIns="0" rtlCol="0">
            <a:spAutoFit/>
          </a:bodyPr>
          <a:lstStyle/>
          <a:p>
            <a:r>
              <a:rPr kumimoji="1" lang="ja-JP" altLang="en-US" sz="1200" dirty="0">
                <a:latin typeface="Meiryo UI" panose="020B0604030504040204" pitchFamily="50" charset="-128"/>
                <a:ea typeface="Meiryo UI" panose="020B0604030504040204" pitchFamily="50" charset="-128"/>
              </a:rPr>
              <a:t>⑩</a:t>
            </a:r>
          </a:p>
        </p:txBody>
      </p:sp>
      <p:sp>
        <p:nvSpPr>
          <p:cNvPr id="78" name="テキスト ボックス 77"/>
          <p:cNvSpPr txBox="1"/>
          <p:nvPr/>
        </p:nvSpPr>
        <p:spPr>
          <a:xfrm>
            <a:off x="3773900" y="6865274"/>
            <a:ext cx="209053" cy="250863"/>
          </a:xfrm>
          <a:prstGeom prst="rect">
            <a:avLst/>
          </a:prstGeom>
          <a:solidFill>
            <a:schemeClr val="bg1"/>
          </a:solidFill>
        </p:spPr>
        <p:txBody>
          <a:bodyPr wrap="none" lIns="0" tIns="0" rIns="0" bIns="0" rtlCol="0">
            <a:spAutoFit/>
          </a:bodyPr>
          <a:lstStyle/>
          <a:p>
            <a:r>
              <a:rPr kumimoji="1" lang="ja-JP" altLang="en-US" sz="1200" dirty="0" smtClean="0">
                <a:latin typeface="Meiryo UI" panose="020B0604030504040204" pitchFamily="50" charset="-128"/>
                <a:ea typeface="Meiryo UI" panose="020B0604030504040204" pitchFamily="50" charset="-128"/>
              </a:rPr>
              <a:t>⑪</a:t>
            </a:r>
            <a:endParaRPr kumimoji="1" lang="ja-JP" altLang="en-US" sz="1200" dirty="0">
              <a:latin typeface="Meiryo UI" panose="020B0604030504040204" pitchFamily="50" charset="-128"/>
              <a:ea typeface="Meiryo UI" panose="020B0604030504040204" pitchFamily="50" charset="-128"/>
            </a:endParaRPr>
          </a:p>
        </p:txBody>
      </p:sp>
      <p:sp>
        <p:nvSpPr>
          <p:cNvPr id="79" name="テキスト ボックス 78"/>
          <p:cNvSpPr txBox="1"/>
          <p:nvPr/>
        </p:nvSpPr>
        <p:spPr>
          <a:xfrm>
            <a:off x="3498661" y="6521443"/>
            <a:ext cx="209053" cy="250863"/>
          </a:xfrm>
          <a:prstGeom prst="rect">
            <a:avLst/>
          </a:prstGeom>
          <a:solidFill>
            <a:schemeClr val="bg1"/>
          </a:solidFill>
        </p:spPr>
        <p:txBody>
          <a:bodyPr wrap="none" lIns="0" tIns="0" rIns="0" bIns="0" rtlCol="0">
            <a:spAutoFit/>
          </a:bodyPr>
          <a:lstStyle/>
          <a:p>
            <a:r>
              <a:rPr kumimoji="1" lang="ja-JP" altLang="en-US" sz="1200" dirty="0" smtClean="0">
                <a:latin typeface="Meiryo UI" panose="020B0604030504040204" pitchFamily="50" charset="-128"/>
                <a:ea typeface="Meiryo UI" panose="020B0604030504040204" pitchFamily="50" charset="-128"/>
              </a:rPr>
              <a:t>⑫</a:t>
            </a:r>
            <a:endParaRPr kumimoji="1" lang="ja-JP" altLang="en-US" sz="1200" dirty="0">
              <a:latin typeface="Meiryo UI" panose="020B0604030504040204" pitchFamily="50" charset="-128"/>
              <a:ea typeface="Meiryo UI" panose="020B0604030504040204" pitchFamily="50" charset="-128"/>
            </a:endParaRPr>
          </a:p>
        </p:txBody>
      </p:sp>
      <p:sp>
        <p:nvSpPr>
          <p:cNvPr id="80" name="テキスト ボックス 79"/>
          <p:cNvSpPr txBox="1"/>
          <p:nvPr/>
        </p:nvSpPr>
        <p:spPr>
          <a:xfrm>
            <a:off x="3401379" y="6143687"/>
            <a:ext cx="209053" cy="250863"/>
          </a:xfrm>
          <a:prstGeom prst="rect">
            <a:avLst/>
          </a:prstGeom>
          <a:solidFill>
            <a:schemeClr val="bg1"/>
          </a:solidFill>
        </p:spPr>
        <p:txBody>
          <a:bodyPr wrap="none" lIns="0" tIns="0" rIns="0" bIns="0" rtlCol="0">
            <a:spAutoFit/>
          </a:bodyPr>
          <a:lstStyle/>
          <a:p>
            <a:r>
              <a:rPr kumimoji="1" lang="ja-JP" altLang="en-US" sz="1200" dirty="0">
                <a:latin typeface="Meiryo UI" panose="020B0604030504040204" pitchFamily="50" charset="-128"/>
                <a:ea typeface="Meiryo UI" panose="020B0604030504040204" pitchFamily="50" charset="-128"/>
              </a:rPr>
              <a:t>⑬</a:t>
            </a:r>
          </a:p>
        </p:txBody>
      </p:sp>
      <p:sp>
        <p:nvSpPr>
          <p:cNvPr id="81" name="テキスト ボックス 80"/>
          <p:cNvSpPr txBox="1"/>
          <p:nvPr/>
        </p:nvSpPr>
        <p:spPr>
          <a:xfrm>
            <a:off x="3427306" y="5703011"/>
            <a:ext cx="209053" cy="250863"/>
          </a:xfrm>
          <a:prstGeom prst="rect">
            <a:avLst/>
          </a:prstGeom>
          <a:solidFill>
            <a:schemeClr val="bg1"/>
          </a:solidFill>
        </p:spPr>
        <p:txBody>
          <a:bodyPr wrap="none" lIns="0" tIns="0" rIns="0" bIns="0" rtlCol="0">
            <a:spAutoFit/>
          </a:bodyPr>
          <a:lstStyle/>
          <a:p>
            <a:r>
              <a:rPr kumimoji="1" lang="ja-JP" altLang="en-US" sz="1200" dirty="0" smtClean="0">
                <a:latin typeface="Meiryo UI" panose="020B0604030504040204" pitchFamily="50" charset="-128"/>
                <a:ea typeface="Meiryo UI" panose="020B0604030504040204" pitchFamily="50" charset="-128"/>
              </a:rPr>
              <a:t>⑭</a:t>
            </a:r>
            <a:endParaRPr kumimoji="1" lang="ja-JP" altLang="en-US" sz="1200" dirty="0">
              <a:latin typeface="Meiryo UI" panose="020B0604030504040204" pitchFamily="50" charset="-128"/>
              <a:ea typeface="Meiryo UI" panose="020B0604030504040204" pitchFamily="50" charset="-128"/>
            </a:endParaRPr>
          </a:p>
        </p:txBody>
      </p:sp>
      <p:sp>
        <p:nvSpPr>
          <p:cNvPr id="82" name="テキスト ボックス 81"/>
          <p:cNvSpPr txBox="1"/>
          <p:nvPr/>
        </p:nvSpPr>
        <p:spPr>
          <a:xfrm>
            <a:off x="3564847" y="5303162"/>
            <a:ext cx="209053" cy="250863"/>
          </a:xfrm>
          <a:prstGeom prst="rect">
            <a:avLst/>
          </a:prstGeom>
          <a:solidFill>
            <a:schemeClr val="bg1"/>
          </a:solidFill>
        </p:spPr>
        <p:txBody>
          <a:bodyPr wrap="none" lIns="0" tIns="0" rIns="0" bIns="0" rtlCol="0">
            <a:spAutoFit/>
          </a:bodyPr>
          <a:lstStyle/>
          <a:p>
            <a:r>
              <a:rPr kumimoji="1" lang="ja-JP" altLang="en-US" sz="1200" dirty="0">
                <a:latin typeface="Meiryo UI" panose="020B0604030504040204" pitchFamily="50" charset="-128"/>
                <a:ea typeface="Meiryo UI" panose="020B0604030504040204" pitchFamily="50" charset="-128"/>
              </a:rPr>
              <a:t>⑮</a:t>
            </a:r>
          </a:p>
        </p:txBody>
      </p:sp>
      <p:sp>
        <p:nvSpPr>
          <p:cNvPr id="83" name="テキスト ボックス 82"/>
          <p:cNvSpPr txBox="1"/>
          <p:nvPr/>
        </p:nvSpPr>
        <p:spPr>
          <a:xfrm>
            <a:off x="3872936" y="5011705"/>
            <a:ext cx="209053" cy="250863"/>
          </a:xfrm>
          <a:prstGeom prst="rect">
            <a:avLst/>
          </a:prstGeom>
          <a:solidFill>
            <a:schemeClr val="bg1"/>
          </a:solidFill>
        </p:spPr>
        <p:txBody>
          <a:bodyPr wrap="none" lIns="0" tIns="0" rIns="0" bIns="0" rtlCol="0">
            <a:spAutoFit/>
          </a:bodyPr>
          <a:lstStyle/>
          <a:p>
            <a:r>
              <a:rPr kumimoji="1" lang="ja-JP" altLang="en-US" sz="1200" dirty="0" smtClean="0">
                <a:latin typeface="Meiryo UI" panose="020B0604030504040204" pitchFamily="50" charset="-128"/>
                <a:ea typeface="Meiryo UI" panose="020B0604030504040204" pitchFamily="50" charset="-128"/>
              </a:rPr>
              <a:t>⑯</a:t>
            </a:r>
            <a:endParaRPr kumimoji="1" lang="ja-JP" altLang="en-US" sz="1200" dirty="0">
              <a:latin typeface="Meiryo UI" panose="020B0604030504040204" pitchFamily="50" charset="-128"/>
              <a:ea typeface="Meiryo UI" panose="020B0604030504040204" pitchFamily="50" charset="-128"/>
            </a:endParaRPr>
          </a:p>
        </p:txBody>
      </p:sp>
      <p:sp>
        <p:nvSpPr>
          <p:cNvPr id="85" name="テキスト ボックス 84"/>
          <p:cNvSpPr txBox="1"/>
          <p:nvPr/>
        </p:nvSpPr>
        <p:spPr>
          <a:xfrm>
            <a:off x="7645573" y="4855186"/>
            <a:ext cx="209053" cy="250863"/>
          </a:xfrm>
          <a:prstGeom prst="rect">
            <a:avLst/>
          </a:prstGeom>
          <a:solidFill>
            <a:schemeClr val="bg1"/>
          </a:solidFill>
        </p:spPr>
        <p:txBody>
          <a:bodyPr wrap="none" lIns="0" tIns="0" rIns="0" bIns="0" rtlCol="0">
            <a:spAutoFit/>
          </a:bodyPr>
          <a:lstStyle/>
          <a:p>
            <a:r>
              <a:rPr kumimoji="1" lang="ja-JP" altLang="en-US" sz="1200" dirty="0" smtClean="0">
                <a:latin typeface="Meiryo UI" panose="020B0604030504040204" pitchFamily="50" charset="-128"/>
                <a:ea typeface="Meiryo UI" panose="020B0604030504040204" pitchFamily="50" charset="-128"/>
              </a:rPr>
              <a:t>⑰</a:t>
            </a:r>
            <a:endParaRPr kumimoji="1" lang="ja-JP" altLang="en-US" sz="1200" dirty="0">
              <a:latin typeface="Meiryo UI" panose="020B0604030504040204" pitchFamily="50" charset="-128"/>
              <a:ea typeface="Meiryo UI" panose="020B0604030504040204" pitchFamily="50" charset="-128"/>
            </a:endParaRPr>
          </a:p>
        </p:txBody>
      </p:sp>
      <p:sp>
        <p:nvSpPr>
          <p:cNvPr id="86" name="テキスト ボックス 85"/>
          <p:cNvSpPr txBox="1"/>
          <p:nvPr/>
        </p:nvSpPr>
        <p:spPr>
          <a:xfrm>
            <a:off x="8132423" y="4849362"/>
            <a:ext cx="209053" cy="250863"/>
          </a:xfrm>
          <a:prstGeom prst="rect">
            <a:avLst/>
          </a:prstGeom>
          <a:solidFill>
            <a:schemeClr val="bg1"/>
          </a:solidFill>
        </p:spPr>
        <p:txBody>
          <a:bodyPr wrap="none" lIns="0" tIns="0" rIns="0" bIns="0" rtlCol="0">
            <a:spAutoFit/>
          </a:bodyPr>
          <a:lstStyle/>
          <a:p>
            <a:r>
              <a:rPr kumimoji="1" lang="ja-JP" altLang="en-US" sz="1200" dirty="0">
                <a:latin typeface="Meiryo UI" panose="020B0604030504040204" pitchFamily="50" charset="-128"/>
                <a:ea typeface="Meiryo UI" panose="020B0604030504040204" pitchFamily="50" charset="-128"/>
              </a:rPr>
              <a:t>①</a:t>
            </a:r>
          </a:p>
        </p:txBody>
      </p:sp>
      <p:sp>
        <p:nvSpPr>
          <p:cNvPr id="87" name="テキスト ボックス 86"/>
          <p:cNvSpPr txBox="1"/>
          <p:nvPr/>
        </p:nvSpPr>
        <p:spPr>
          <a:xfrm>
            <a:off x="8537654" y="5021204"/>
            <a:ext cx="209053" cy="250863"/>
          </a:xfrm>
          <a:prstGeom prst="rect">
            <a:avLst/>
          </a:prstGeom>
          <a:solidFill>
            <a:schemeClr val="bg1"/>
          </a:solidFill>
        </p:spPr>
        <p:txBody>
          <a:bodyPr wrap="none" lIns="0" tIns="0" rIns="0" bIns="0" rtlCol="0">
            <a:spAutoFit/>
          </a:bodyPr>
          <a:lstStyle/>
          <a:p>
            <a:r>
              <a:rPr kumimoji="1" lang="ja-JP" altLang="en-US" sz="1200" dirty="0" smtClean="0">
                <a:latin typeface="Meiryo UI" panose="020B0604030504040204" pitchFamily="50" charset="-128"/>
                <a:ea typeface="Meiryo UI" panose="020B0604030504040204" pitchFamily="50" charset="-128"/>
              </a:rPr>
              <a:t>②</a:t>
            </a:r>
            <a:endParaRPr kumimoji="1" lang="ja-JP" altLang="en-US" sz="1200" dirty="0">
              <a:latin typeface="Meiryo UI" panose="020B0604030504040204" pitchFamily="50" charset="-128"/>
              <a:ea typeface="Meiryo UI" panose="020B0604030504040204" pitchFamily="50" charset="-128"/>
            </a:endParaRPr>
          </a:p>
        </p:txBody>
      </p:sp>
      <p:sp>
        <p:nvSpPr>
          <p:cNvPr id="88" name="テキスト ボックス 87"/>
          <p:cNvSpPr txBox="1"/>
          <p:nvPr/>
        </p:nvSpPr>
        <p:spPr>
          <a:xfrm>
            <a:off x="8823552" y="5346402"/>
            <a:ext cx="209053" cy="250863"/>
          </a:xfrm>
          <a:prstGeom prst="rect">
            <a:avLst/>
          </a:prstGeom>
          <a:solidFill>
            <a:schemeClr val="bg1"/>
          </a:solidFill>
        </p:spPr>
        <p:txBody>
          <a:bodyPr wrap="none" lIns="0" tIns="0" rIns="0" bIns="0" rtlCol="0">
            <a:spAutoFit/>
          </a:bodyPr>
          <a:lstStyle/>
          <a:p>
            <a:r>
              <a:rPr kumimoji="1" lang="ja-JP" altLang="en-US" sz="1200" dirty="0">
                <a:latin typeface="Meiryo UI" panose="020B0604030504040204" pitchFamily="50" charset="-128"/>
                <a:ea typeface="Meiryo UI" panose="020B0604030504040204" pitchFamily="50" charset="-128"/>
              </a:rPr>
              <a:t>③</a:t>
            </a:r>
          </a:p>
        </p:txBody>
      </p:sp>
      <p:sp>
        <p:nvSpPr>
          <p:cNvPr id="89" name="テキスト ボックス 88"/>
          <p:cNvSpPr txBox="1"/>
          <p:nvPr/>
        </p:nvSpPr>
        <p:spPr>
          <a:xfrm>
            <a:off x="9004871" y="5691141"/>
            <a:ext cx="209053" cy="250863"/>
          </a:xfrm>
          <a:prstGeom prst="rect">
            <a:avLst/>
          </a:prstGeom>
          <a:solidFill>
            <a:schemeClr val="bg1"/>
          </a:solidFill>
        </p:spPr>
        <p:txBody>
          <a:bodyPr wrap="none" lIns="0" tIns="0" rIns="0" bIns="0" rtlCol="0">
            <a:spAutoFit/>
          </a:bodyPr>
          <a:lstStyle/>
          <a:p>
            <a:r>
              <a:rPr kumimoji="1" lang="ja-JP" altLang="en-US" sz="1200" dirty="0" smtClean="0">
                <a:latin typeface="Meiryo UI" panose="020B0604030504040204" pitchFamily="50" charset="-128"/>
                <a:ea typeface="Meiryo UI" panose="020B0604030504040204" pitchFamily="50" charset="-128"/>
              </a:rPr>
              <a:t>④</a:t>
            </a:r>
            <a:endParaRPr kumimoji="1" lang="ja-JP" altLang="en-US" sz="1200" dirty="0">
              <a:latin typeface="Meiryo UI" panose="020B0604030504040204" pitchFamily="50" charset="-128"/>
              <a:ea typeface="Meiryo UI" panose="020B0604030504040204" pitchFamily="50" charset="-128"/>
            </a:endParaRPr>
          </a:p>
        </p:txBody>
      </p:sp>
      <p:sp>
        <p:nvSpPr>
          <p:cNvPr id="90" name="テキスト ボックス 89"/>
          <p:cNvSpPr txBox="1"/>
          <p:nvPr/>
        </p:nvSpPr>
        <p:spPr>
          <a:xfrm>
            <a:off x="9044270" y="6134470"/>
            <a:ext cx="209053" cy="250863"/>
          </a:xfrm>
          <a:prstGeom prst="rect">
            <a:avLst/>
          </a:prstGeom>
          <a:solidFill>
            <a:schemeClr val="bg1"/>
          </a:solidFill>
        </p:spPr>
        <p:txBody>
          <a:bodyPr wrap="none" lIns="0" tIns="0" rIns="0" bIns="0" rtlCol="0">
            <a:spAutoFit/>
          </a:bodyPr>
          <a:lstStyle/>
          <a:p>
            <a:r>
              <a:rPr kumimoji="1" lang="ja-JP" altLang="en-US" sz="1200" dirty="0">
                <a:latin typeface="Meiryo UI" panose="020B0604030504040204" pitchFamily="50" charset="-128"/>
                <a:ea typeface="Meiryo UI" panose="020B0604030504040204" pitchFamily="50" charset="-128"/>
              </a:rPr>
              <a:t>⑤</a:t>
            </a:r>
          </a:p>
        </p:txBody>
      </p:sp>
      <p:sp>
        <p:nvSpPr>
          <p:cNvPr id="91" name="テキスト ボックス 90"/>
          <p:cNvSpPr txBox="1"/>
          <p:nvPr/>
        </p:nvSpPr>
        <p:spPr>
          <a:xfrm>
            <a:off x="8929779" y="6586433"/>
            <a:ext cx="209053" cy="250863"/>
          </a:xfrm>
          <a:prstGeom prst="rect">
            <a:avLst/>
          </a:prstGeom>
          <a:solidFill>
            <a:schemeClr val="bg1"/>
          </a:solidFill>
        </p:spPr>
        <p:txBody>
          <a:bodyPr wrap="none" lIns="0" tIns="0" rIns="0" bIns="0" rtlCol="0">
            <a:spAutoFit/>
          </a:bodyPr>
          <a:lstStyle/>
          <a:p>
            <a:r>
              <a:rPr kumimoji="1" lang="ja-JP" altLang="en-US" sz="1200" dirty="0" smtClean="0">
                <a:latin typeface="Meiryo UI" panose="020B0604030504040204" pitchFamily="50" charset="-128"/>
                <a:ea typeface="Meiryo UI" panose="020B0604030504040204" pitchFamily="50" charset="-128"/>
              </a:rPr>
              <a:t>⑥</a:t>
            </a:r>
            <a:endParaRPr kumimoji="1" lang="ja-JP" altLang="en-US" sz="1200" dirty="0">
              <a:latin typeface="Meiryo UI" panose="020B0604030504040204" pitchFamily="50" charset="-128"/>
              <a:ea typeface="Meiryo UI" panose="020B0604030504040204" pitchFamily="50" charset="-128"/>
            </a:endParaRPr>
          </a:p>
        </p:txBody>
      </p:sp>
      <p:sp>
        <p:nvSpPr>
          <p:cNvPr id="92" name="テキスト ボックス 91"/>
          <p:cNvSpPr txBox="1"/>
          <p:nvPr/>
        </p:nvSpPr>
        <p:spPr>
          <a:xfrm>
            <a:off x="8673646" y="6924770"/>
            <a:ext cx="209053" cy="250863"/>
          </a:xfrm>
          <a:prstGeom prst="rect">
            <a:avLst/>
          </a:prstGeom>
          <a:solidFill>
            <a:schemeClr val="bg1"/>
          </a:solidFill>
        </p:spPr>
        <p:txBody>
          <a:bodyPr wrap="none" lIns="0" tIns="0" rIns="0" bIns="0" rtlCol="0">
            <a:spAutoFit/>
          </a:bodyPr>
          <a:lstStyle/>
          <a:p>
            <a:r>
              <a:rPr kumimoji="1" lang="ja-JP" altLang="en-US" sz="1200" dirty="0">
                <a:latin typeface="Meiryo UI" panose="020B0604030504040204" pitchFamily="50" charset="-128"/>
                <a:ea typeface="Meiryo UI" panose="020B0604030504040204" pitchFamily="50" charset="-128"/>
              </a:rPr>
              <a:t>⑦</a:t>
            </a:r>
          </a:p>
        </p:txBody>
      </p:sp>
      <p:sp>
        <p:nvSpPr>
          <p:cNvPr id="93" name="テキスト ボックス 92"/>
          <p:cNvSpPr txBox="1"/>
          <p:nvPr/>
        </p:nvSpPr>
        <p:spPr>
          <a:xfrm>
            <a:off x="8310888" y="7121993"/>
            <a:ext cx="209053" cy="250863"/>
          </a:xfrm>
          <a:prstGeom prst="rect">
            <a:avLst/>
          </a:prstGeom>
          <a:solidFill>
            <a:schemeClr val="bg1"/>
          </a:solidFill>
        </p:spPr>
        <p:txBody>
          <a:bodyPr wrap="none" lIns="0" tIns="0" rIns="0" bIns="0" rtlCol="0">
            <a:spAutoFit/>
          </a:bodyPr>
          <a:lstStyle/>
          <a:p>
            <a:r>
              <a:rPr kumimoji="1" lang="ja-JP" altLang="en-US" sz="1200" dirty="0" smtClean="0">
                <a:latin typeface="Meiryo UI" panose="020B0604030504040204" pitchFamily="50" charset="-128"/>
                <a:ea typeface="Meiryo UI" panose="020B0604030504040204" pitchFamily="50" charset="-128"/>
              </a:rPr>
              <a:t>⑧</a:t>
            </a:r>
            <a:endParaRPr kumimoji="1" lang="ja-JP" altLang="en-US" sz="1200" dirty="0">
              <a:latin typeface="Meiryo UI" panose="020B0604030504040204" pitchFamily="50" charset="-128"/>
              <a:ea typeface="Meiryo UI" panose="020B0604030504040204" pitchFamily="50" charset="-128"/>
            </a:endParaRPr>
          </a:p>
        </p:txBody>
      </p:sp>
      <p:sp>
        <p:nvSpPr>
          <p:cNvPr id="94" name="テキスト ボックス 93"/>
          <p:cNvSpPr txBox="1"/>
          <p:nvPr/>
        </p:nvSpPr>
        <p:spPr>
          <a:xfrm>
            <a:off x="7854626" y="7194606"/>
            <a:ext cx="209053" cy="250863"/>
          </a:xfrm>
          <a:prstGeom prst="rect">
            <a:avLst/>
          </a:prstGeom>
          <a:solidFill>
            <a:schemeClr val="bg1"/>
          </a:solidFill>
        </p:spPr>
        <p:txBody>
          <a:bodyPr wrap="none" lIns="0" tIns="0" rIns="0" bIns="0" rtlCol="0">
            <a:spAutoFit/>
          </a:bodyPr>
          <a:lstStyle/>
          <a:p>
            <a:r>
              <a:rPr kumimoji="1" lang="ja-JP" altLang="en-US" sz="1200" dirty="0" smtClean="0">
                <a:latin typeface="Meiryo UI" panose="020B0604030504040204" pitchFamily="50" charset="-128"/>
                <a:ea typeface="Meiryo UI" panose="020B0604030504040204" pitchFamily="50" charset="-128"/>
              </a:rPr>
              <a:t>⑨</a:t>
            </a:r>
            <a:endParaRPr kumimoji="1" lang="ja-JP" altLang="en-US" sz="1200" dirty="0">
              <a:latin typeface="Meiryo UI" panose="020B0604030504040204" pitchFamily="50" charset="-128"/>
              <a:ea typeface="Meiryo UI" panose="020B0604030504040204" pitchFamily="50" charset="-128"/>
            </a:endParaRPr>
          </a:p>
        </p:txBody>
      </p:sp>
      <p:sp>
        <p:nvSpPr>
          <p:cNvPr id="95" name="テキスト ボックス 94"/>
          <p:cNvSpPr txBox="1"/>
          <p:nvPr/>
        </p:nvSpPr>
        <p:spPr>
          <a:xfrm>
            <a:off x="7421009" y="7094702"/>
            <a:ext cx="209053" cy="250863"/>
          </a:xfrm>
          <a:prstGeom prst="rect">
            <a:avLst/>
          </a:prstGeom>
          <a:solidFill>
            <a:schemeClr val="bg1"/>
          </a:solidFill>
        </p:spPr>
        <p:txBody>
          <a:bodyPr wrap="none" lIns="0" tIns="0" rIns="0" bIns="0" rtlCol="0">
            <a:spAutoFit/>
          </a:bodyPr>
          <a:lstStyle/>
          <a:p>
            <a:r>
              <a:rPr kumimoji="1" lang="ja-JP" altLang="en-US" sz="1200" dirty="0">
                <a:latin typeface="Meiryo UI" panose="020B0604030504040204" pitchFamily="50" charset="-128"/>
                <a:ea typeface="Meiryo UI" panose="020B0604030504040204" pitchFamily="50" charset="-128"/>
              </a:rPr>
              <a:t>⑩</a:t>
            </a:r>
          </a:p>
        </p:txBody>
      </p:sp>
      <p:sp>
        <p:nvSpPr>
          <p:cNvPr id="96" name="テキスト ボックス 95"/>
          <p:cNvSpPr txBox="1"/>
          <p:nvPr/>
        </p:nvSpPr>
        <p:spPr>
          <a:xfrm>
            <a:off x="7082419" y="6865684"/>
            <a:ext cx="209053" cy="250863"/>
          </a:xfrm>
          <a:prstGeom prst="rect">
            <a:avLst/>
          </a:prstGeom>
          <a:solidFill>
            <a:schemeClr val="bg1"/>
          </a:solidFill>
        </p:spPr>
        <p:txBody>
          <a:bodyPr wrap="none" lIns="0" tIns="0" rIns="0" bIns="0" rtlCol="0">
            <a:spAutoFit/>
          </a:bodyPr>
          <a:lstStyle/>
          <a:p>
            <a:r>
              <a:rPr kumimoji="1" lang="ja-JP" altLang="en-US" sz="1200" dirty="0" smtClean="0">
                <a:latin typeface="Meiryo UI" panose="020B0604030504040204" pitchFamily="50" charset="-128"/>
                <a:ea typeface="Meiryo UI" panose="020B0604030504040204" pitchFamily="50" charset="-128"/>
              </a:rPr>
              <a:t>⑪</a:t>
            </a:r>
            <a:endParaRPr kumimoji="1" lang="ja-JP" altLang="en-US" sz="1200" dirty="0">
              <a:latin typeface="Meiryo UI" panose="020B0604030504040204" pitchFamily="50" charset="-128"/>
              <a:ea typeface="Meiryo UI" panose="020B0604030504040204" pitchFamily="50" charset="-128"/>
            </a:endParaRPr>
          </a:p>
        </p:txBody>
      </p:sp>
      <p:sp>
        <p:nvSpPr>
          <p:cNvPr id="97" name="テキスト ボックス 96"/>
          <p:cNvSpPr txBox="1"/>
          <p:nvPr/>
        </p:nvSpPr>
        <p:spPr>
          <a:xfrm>
            <a:off x="6843133" y="6559744"/>
            <a:ext cx="209053" cy="250863"/>
          </a:xfrm>
          <a:prstGeom prst="rect">
            <a:avLst/>
          </a:prstGeom>
          <a:solidFill>
            <a:schemeClr val="bg1"/>
          </a:solidFill>
        </p:spPr>
        <p:txBody>
          <a:bodyPr wrap="none" lIns="0" tIns="0" rIns="0" bIns="0" rtlCol="0">
            <a:spAutoFit/>
          </a:bodyPr>
          <a:lstStyle/>
          <a:p>
            <a:r>
              <a:rPr kumimoji="1" lang="ja-JP" altLang="en-US" sz="1200" dirty="0" smtClean="0">
                <a:latin typeface="Meiryo UI" panose="020B0604030504040204" pitchFamily="50" charset="-128"/>
                <a:ea typeface="Meiryo UI" panose="020B0604030504040204" pitchFamily="50" charset="-128"/>
              </a:rPr>
              <a:t>⑫</a:t>
            </a:r>
            <a:endParaRPr kumimoji="1" lang="ja-JP" altLang="en-US" sz="1200" dirty="0">
              <a:latin typeface="Meiryo UI" panose="020B0604030504040204" pitchFamily="50" charset="-128"/>
              <a:ea typeface="Meiryo UI" panose="020B0604030504040204" pitchFamily="50" charset="-128"/>
            </a:endParaRPr>
          </a:p>
        </p:txBody>
      </p:sp>
      <p:sp>
        <p:nvSpPr>
          <p:cNvPr id="98" name="テキスト ボックス 97"/>
          <p:cNvSpPr txBox="1"/>
          <p:nvPr/>
        </p:nvSpPr>
        <p:spPr>
          <a:xfrm>
            <a:off x="6747804" y="6134150"/>
            <a:ext cx="215073" cy="250863"/>
          </a:xfrm>
          <a:prstGeom prst="rect">
            <a:avLst/>
          </a:prstGeom>
          <a:solidFill>
            <a:schemeClr val="bg1"/>
          </a:solidFill>
        </p:spPr>
        <p:txBody>
          <a:bodyPr wrap="square" lIns="0" tIns="0" rIns="0" bIns="0" rtlCol="0">
            <a:spAutoFit/>
          </a:bodyPr>
          <a:lstStyle/>
          <a:p>
            <a:r>
              <a:rPr kumimoji="1" lang="ja-JP" altLang="en-US" sz="1200" dirty="0">
                <a:latin typeface="Meiryo UI" panose="020B0604030504040204" pitchFamily="50" charset="-128"/>
                <a:ea typeface="Meiryo UI" panose="020B0604030504040204" pitchFamily="50" charset="-128"/>
              </a:rPr>
              <a:t>⑬</a:t>
            </a:r>
          </a:p>
        </p:txBody>
      </p:sp>
      <p:sp>
        <p:nvSpPr>
          <p:cNvPr id="99" name="テキスト ボックス 98"/>
          <p:cNvSpPr txBox="1"/>
          <p:nvPr/>
        </p:nvSpPr>
        <p:spPr>
          <a:xfrm>
            <a:off x="6775455" y="5685887"/>
            <a:ext cx="209053" cy="250863"/>
          </a:xfrm>
          <a:prstGeom prst="rect">
            <a:avLst/>
          </a:prstGeom>
          <a:solidFill>
            <a:schemeClr val="bg1"/>
          </a:solidFill>
        </p:spPr>
        <p:txBody>
          <a:bodyPr wrap="none" lIns="0" tIns="0" rIns="0" bIns="0" rtlCol="0">
            <a:spAutoFit/>
          </a:bodyPr>
          <a:lstStyle/>
          <a:p>
            <a:r>
              <a:rPr kumimoji="1" lang="ja-JP" altLang="en-US" sz="1200" dirty="0" smtClean="0">
                <a:latin typeface="Meiryo UI" panose="020B0604030504040204" pitchFamily="50" charset="-128"/>
                <a:ea typeface="Meiryo UI" panose="020B0604030504040204" pitchFamily="50" charset="-128"/>
              </a:rPr>
              <a:t>⑭</a:t>
            </a:r>
            <a:endParaRPr kumimoji="1" lang="ja-JP" altLang="en-US" sz="1200" dirty="0">
              <a:latin typeface="Meiryo UI" panose="020B0604030504040204" pitchFamily="50" charset="-128"/>
              <a:ea typeface="Meiryo UI" panose="020B0604030504040204" pitchFamily="50" charset="-128"/>
            </a:endParaRPr>
          </a:p>
        </p:txBody>
      </p:sp>
      <p:sp>
        <p:nvSpPr>
          <p:cNvPr id="100" name="テキスト ボックス 99"/>
          <p:cNvSpPr txBox="1"/>
          <p:nvPr/>
        </p:nvSpPr>
        <p:spPr>
          <a:xfrm>
            <a:off x="6951927" y="5330218"/>
            <a:ext cx="209053" cy="250863"/>
          </a:xfrm>
          <a:prstGeom prst="rect">
            <a:avLst/>
          </a:prstGeom>
          <a:solidFill>
            <a:schemeClr val="bg1"/>
          </a:solidFill>
        </p:spPr>
        <p:txBody>
          <a:bodyPr wrap="none" lIns="0" tIns="0" rIns="0" bIns="0" rtlCol="0">
            <a:spAutoFit/>
          </a:bodyPr>
          <a:lstStyle/>
          <a:p>
            <a:r>
              <a:rPr kumimoji="1" lang="ja-JP" altLang="en-US" sz="1200" dirty="0">
                <a:latin typeface="Meiryo UI" panose="020B0604030504040204" pitchFamily="50" charset="-128"/>
                <a:ea typeface="Meiryo UI" panose="020B0604030504040204" pitchFamily="50" charset="-128"/>
              </a:rPr>
              <a:t>⑮</a:t>
            </a:r>
          </a:p>
        </p:txBody>
      </p:sp>
      <p:sp>
        <p:nvSpPr>
          <p:cNvPr id="101" name="テキスト ボックス 100"/>
          <p:cNvSpPr txBox="1"/>
          <p:nvPr/>
        </p:nvSpPr>
        <p:spPr>
          <a:xfrm>
            <a:off x="7260999" y="5021204"/>
            <a:ext cx="209053" cy="250863"/>
          </a:xfrm>
          <a:prstGeom prst="rect">
            <a:avLst/>
          </a:prstGeom>
          <a:solidFill>
            <a:schemeClr val="bg1"/>
          </a:solidFill>
        </p:spPr>
        <p:txBody>
          <a:bodyPr wrap="none" lIns="0" tIns="0" rIns="0" bIns="0" rtlCol="0">
            <a:spAutoFit/>
          </a:bodyPr>
          <a:lstStyle/>
          <a:p>
            <a:r>
              <a:rPr kumimoji="1" lang="ja-JP" altLang="en-US" sz="1200" dirty="0" smtClean="0">
                <a:latin typeface="Meiryo UI" panose="020B0604030504040204" pitchFamily="50" charset="-128"/>
                <a:ea typeface="Meiryo UI" panose="020B0604030504040204" pitchFamily="50" charset="-128"/>
              </a:rPr>
              <a:t>⑯</a:t>
            </a:r>
            <a:endParaRPr kumimoji="1" lang="ja-JP" altLang="en-US" sz="1200" dirty="0">
              <a:latin typeface="Meiryo UI" panose="020B0604030504040204" pitchFamily="50" charset="-128"/>
              <a:ea typeface="Meiryo UI" panose="020B0604030504040204" pitchFamily="50" charset="-128"/>
            </a:endParaRPr>
          </a:p>
        </p:txBody>
      </p:sp>
      <p:sp>
        <p:nvSpPr>
          <p:cNvPr id="102" name="スライド番号プレースホルダー 1"/>
          <p:cNvSpPr>
            <a:spLocks noGrp="1"/>
          </p:cNvSpPr>
          <p:nvPr>
            <p:ph type="sldNum" sz="quarter" idx="12"/>
          </p:nvPr>
        </p:nvSpPr>
        <p:spPr>
          <a:xfrm>
            <a:off x="9105900" y="126997"/>
            <a:ext cx="682898" cy="396833"/>
          </a:xfrm>
        </p:spPr>
        <p:txBody>
          <a:bodyPr/>
          <a:lstStyle/>
          <a:p>
            <a:fld id="{E61EF540-5CB6-483A-A4DA-F9E60F8B4EFB}" type="slidenum">
              <a:rPr kumimoji="1" lang="ja-JP" altLang="en-US" smtClean="0"/>
              <a:t>24</a:t>
            </a:fld>
            <a:endParaRPr kumimoji="1" lang="ja-JP" altLang="en-US"/>
          </a:p>
        </p:txBody>
      </p:sp>
    </p:spTree>
    <p:extLst>
      <p:ext uri="{BB962C8B-B14F-4D97-AF65-F5344CB8AC3E}">
        <p14:creationId xmlns:p14="http://schemas.microsoft.com/office/powerpoint/2010/main" val="148268854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正方形/長方形 18"/>
          <p:cNvSpPr/>
          <p:nvPr/>
        </p:nvSpPr>
        <p:spPr>
          <a:xfrm>
            <a:off x="-20847" y="0"/>
            <a:ext cx="9926847" cy="595250"/>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r>
              <a:rPr kumimoji="1" lang="en-US" altLang="ja-JP" sz="1984" b="1" dirty="0" smtClean="0">
                <a:latin typeface="Meiryo UI" panose="020B0604030504040204" pitchFamily="50" charset="-128"/>
                <a:ea typeface="Meiryo UI" panose="020B0604030504040204" pitchFamily="50" charset="-128"/>
              </a:rPr>
              <a:t> Ⅳ</a:t>
            </a:r>
            <a:r>
              <a:rPr kumimoji="1" lang="ja-JP" altLang="en-US" sz="1984" b="1" dirty="0" err="1" smtClean="0">
                <a:latin typeface="Meiryo UI" panose="020B0604030504040204" pitchFamily="50" charset="-128"/>
                <a:ea typeface="Meiryo UI" panose="020B0604030504040204" pitchFamily="50" charset="-128"/>
              </a:rPr>
              <a:t>．</a:t>
            </a:r>
            <a:r>
              <a:rPr kumimoji="1" lang="ja-JP" altLang="en-US" sz="1984" b="1" dirty="0" smtClean="0">
                <a:latin typeface="Meiryo UI" panose="020B0604030504040204" pitchFamily="50" charset="-128"/>
                <a:ea typeface="Meiryo UI" panose="020B0604030504040204" pitchFamily="50" charset="-128"/>
              </a:rPr>
              <a:t>世界各国の主な動向　</a:t>
            </a:r>
            <a:r>
              <a:rPr kumimoji="1" lang="ja-JP" altLang="en-US" sz="1984" b="1" dirty="0">
                <a:latin typeface="Meiryo UI" panose="020B0604030504040204" pitchFamily="50" charset="-128"/>
                <a:ea typeface="Meiryo UI" panose="020B0604030504040204" pitchFamily="50" charset="-128"/>
              </a:rPr>
              <a:t>②</a:t>
            </a:r>
            <a:endParaRPr kumimoji="1" lang="en-US" altLang="ja-JP" sz="1984" b="1" dirty="0" smtClean="0">
              <a:latin typeface="Meiryo UI" panose="020B0604030504040204" pitchFamily="50" charset="-128"/>
              <a:ea typeface="Meiryo UI" panose="020B0604030504040204" pitchFamily="50" charset="-128"/>
            </a:endParaRPr>
          </a:p>
          <a:p>
            <a:r>
              <a:rPr kumimoji="1" lang="ja-JP" altLang="en-US" sz="1984" b="1" dirty="0" smtClean="0">
                <a:latin typeface="Meiryo UI" panose="020B0604030504040204" pitchFamily="50" charset="-128"/>
                <a:ea typeface="Meiryo UI" panose="020B0604030504040204" pitchFamily="50" charset="-128"/>
              </a:rPr>
              <a:t>（</a:t>
            </a:r>
            <a:r>
              <a:rPr kumimoji="1" lang="ja-JP" altLang="en-US" sz="1984" b="1" dirty="0">
                <a:latin typeface="Meiryo UI" panose="020B0604030504040204" pitchFamily="50" charset="-128"/>
                <a:ea typeface="Meiryo UI" panose="020B0604030504040204" pitchFamily="50" charset="-128"/>
              </a:rPr>
              <a:t>主</a:t>
            </a:r>
            <a:r>
              <a:rPr kumimoji="1" lang="ja-JP" altLang="en-US" sz="1984" b="1" dirty="0" smtClean="0">
                <a:latin typeface="Meiryo UI" panose="020B0604030504040204" pitchFamily="50" charset="-128"/>
                <a:ea typeface="Meiryo UI" panose="020B0604030504040204" pitchFamily="50" charset="-128"/>
              </a:rPr>
              <a:t>な海外の自治体</a:t>
            </a:r>
            <a:r>
              <a:rPr kumimoji="1" lang="en-US" altLang="ja-JP" sz="1984" b="1" dirty="0" smtClean="0">
                <a:latin typeface="Meiryo UI" panose="020B0604030504040204" pitchFamily="50" charset="-128"/>
                <a:ea typeface="Meiryo UI" panose="020B0604030504040204" pitchFamily="50" charset="-128"/>
              </a:rPr>
              <a:t>SDGs</a:t>
            </a:r>
            <a:r>
              <a:rPr kumimoji="1" lang="ja-JP" altLang="en-US" sz="1984" b="1" dirty="0" smtClean="0">
                <a:latin typeface="Meiryo UI" panose="020B0604030504040204" pitchFamily="50" charset="-128"/>
                <a:ea typeface="Meiryo UI" panose="020B0604030504040204" pitchFamily="50" charset="-128"/>
              </a:rPr>
              <a:t>取組み例）</a:t>
            </a:r>
            <a:endParaRPr kumimoji="1" lang="en-US" altLang="ja-JP" sz="1984" b="1" dirty="0" smtClean="0">
              <a:latin typeface="Meiryo UI" panose="020B0604030504040204" pitchFamily="50" charset="-128"/>
              <a:ea typeface="Meiryo UI" panose="020B0604030504040204" pitchFamily="50" charset="-128"/>
            </a:endParaRPr>
          </a:p>
        </p:txBody>
      </p:sp>
      <p:sp>
        <p:nvSpPr>
          <p:cNvPr id="8" name="テキスト ボックス 7"/>
          <p:cNvSpPr txBox="1"/>
          <p:nvPr/>
        </p:nvSpPr>
        <p:spPr>
          <a:xfrm>
            <a:off x="120042" y="676438"/>
            <a:ext cx="3545831" cy="307777"/>
          </a:xfrm>
          <a:prstGeom prst="rect">
            <a:avLst/>
          </a:prstGeom>
          <a:noFill/>
        </p:spPr>
        <p:txBody>
          <a:bodyPr wrap="square" rtlCol="0">
            <a:spAutoFit/>
          </a:bodyPr>
          <a:lstStyle/>
          <a:p>
            <a:r>
              <a:rPr kumimoji="1" lang="ja-JP" altLang="en-US" sz="1400" b="1" dirty="0">
                <a:latin typeface="Meiryo UI" panose="020B0604030504040204" pitchFamily="50" charset="-128"/>
                <a:ea typeface="Meiryo UI" panose="020B0604030504040204" pitchFamily="50" charset="-128"/>
              </a:rPr>
              <a:t>◆</a:t>
            </a:r>
            <a:r>
              <a:rPr lang="ja-JP" altLang="en-US" sz="1400" b="1" dirty="0">
                <a:latin typeface="Meiryo UI" panose="020B0604030504040204" pitchFamily="50" charset="-128"/>
                <a:ea typeface="Meiryo UI" panose="020B0604030504040204" pitchFamily="50" charset="-128"/>
              </a:rPr>
              <a:t>主</a:t>
            </a:r>
            <a:r>
              <a:rPr lang="ja-JP" altLang="en-US" sz="1400" b="1" dirty="0" smtClean="0">
                <a:latin typeface="Meiryo UI" panose="020B0604030504040204" pitchFamily="50" charset="-128"/>
                <a:ea typeface="Meiryo UI" panose="020B0604030504040204" pitchFamily="50" charset="-128"/>
              </a:rPr>
              <a:t>な海外の自治体</a:t>
            </a:r>
            <a:r>
              <a:rPr lang="en-US" altLang="ja-JP" sz="1400" b="1" dirty="0" smtClean="0">
                <a:latin typeface="Meiryo UI" panose="020B0604030504040204" pitchFamily="50" charset="-128"/>
                <a:ea typeface="Meiryo UI" panose="020B0604030504040204" pitchFamily="50" charset="-128"/>
              </a:rPr>
              <a:t>SDGs</a:t>
            </a:r>
            <a:r>
              <a:rPr lang="ja-JP" altLang="en-US" sz="1400" b="1" dirty="0" smtClean="0">
                <a:latin typeface="Meiryo UI" panose="020B0604030504040204" pitchFamily="50" charset="-128"/>
                <a:ea typeface="Meiryo UI" panose="020B0604030504040204" pitchFamily="50" charset="-128"/>
              </a:rPr>
              <a:t>の取組例</a:t>
            </a:r>
            <a:endParaRPr kumimoji="1" lang="ja-JP" altLang="en-US" sz="1400" b="1" dirty="0">
              <a:latin typeface="Meiryo UI" panose="020B0604030504040204" pitchFamily="50" charset="-128"/>
              <a:ea typeface="Meiryo UI" panose="020B0604030504040204" pitchFamily="50" charset="-128"/>
            </a:endParaRPr>
          </a:p>
        </p:txBody>
      </p:sp>
      <p:sp>
        <p:nvSpPr>
          <p:cNvPr id="9" name="正方形/長方形 8"/>
          <p:cNvSpPr/>
          <p:nvPr/>
        </p:nvSpPr>
        <p:spPr>
          <a:xfrm>
            <a:off x="439111" y="3258608"/>
            <a:ext cx="6943729" cy="1008000"/>
          </a:xfrm>
          <a:prstGeom prst="rect">
            <a:avLst/>
          </a:prstGeom>
        </p:spPr>
        <p:style>
          <a:lnRef idx="2">
            <a:schemeClr val="accent6"/>
          </a:lnRef>
          <a:fillRef idx="1">
            <a:schemeClr val="lt1"/>
          </a:fillRef>
          <a:effectRef idx="0">
            <a:schemeClr val="accent6"/>
          </a:effectRef>
          <a:fontRef idx="minor">
            <a:schemeClr val="dk1"/>
          </a:fontRef>
        </p:style>
        <p:txBody>
          <a:bodyPr wrap="square" rtlCol="0" anchor="ctr">
            <a:spAutoFit/>
          </a:bodyPr>
          <a:lstStyle/>
          <a:p>
            <a:r>
              <a:rPr lang="ja-JP" altLang="en-US" sz="1400" b="1" dirty="0">
                <a:latin typeface="Meiryo UI" panose="020B0604030504040204" pitchFamily="50" charset="-128"/>
                <a:ea typeface="Meiryo UI" panose="020B0604030504040204" pitchFamily="50" charset="-128"/>
              </a:rPr>
              <a:t>デンマーク・コペンハーゲン</a:t>
            </a:r>
            <a:r>
              <a:rPr lang="ja-JP" altLang="en-US" sz="1400" dirty="0">
                <a:latin typeface="Meiryo UI" panose="020B0604030504040204" pitchFamily="50" charset="-128"/>
                <a:ea typeface="Meiryo UI" panose="020B0604030504040204" pitchFamily="50" charset="-128"/>
              </a:rPr>
              <a:t>　「</a:t>
            </a:r>
            <a:r>
              <a:rPr lang="en-US" altLang="ja-JP" sz="1400" dirty="0">
                <a:latin typeface="Meiryo UI" panose="020B0604030504040204" pitchFamily="50" charset="-128"/>
                <a:ea typeface="Meiryo UI" panose="020B0604030504040204" pitchFamily="50" charset="-128"/>
              </a:rPr>
              <a:t>UN17 Village</a:t>
            </a:r>
            <a:r>
              <a:rPr lang="ja-JP" altLang="en-US" sz="1400" dirty="0">
                <a:latin typeface="Meiryo UI" panose="020B0604030504040204" pitchFamily="50" charset="-128"/>
                <a:ea typeface="Meiryo UI" panose="020B0604030504040204" pitchFamily="50" charset="-128"/>
              </a:rPr>
              <a:t>プロジェクト」</a:t>
            </a:r>
            <a:endParaRPr lang="en-US" altLang="ja-JP" sz="1400" dirty="0">
              <a:latin typeface="Meiryo UI" panose="020B0604030504040204" pitchFamily="50" charset="-128"/>
              <a:ea typeface="Meiryo UI" panose="020B0604030504040204" pitchFamily="50" charset="-128"/>
            </a:endParaRPr>
          </a:p>
          <a:p>
            <a:pPr marL="85725" indent="-85725">
              <a:spcBef>
                <a:spcPts val="600"/>
              </a:spcBef>
            </a:pPr>
            <a:r>
              <a:rPr kumimoji="1" lang="ja-JP" altLang="en-US" sz="1200" dirty="0">
                <a:latin typeface="Meiryo UI" panose="020B0604030504040204" pitchFamily="50" charset="-128"/>
                <a:ea typeface="Meiryo UI" panose="020B0604030504040204" pitchFamily="50" charset="-128"/>
              </a:rPr>
              <a:t>〇</a:t>
            </a:r>
            <a:r>
              <a:rPr lang="en-US" altLang="ja-JP" sz="1200" dirty="0" smtClean="0">
                <a:latin typeface="Meiryo UI" panose="020B0604030504040204" pitchFamily="50" charset="-128"/>
                <a:ea typeface="Meiryo UI" panose="020B0604030504040204" pitchFamily="50" charset="-128"/>
              </a:rPr>
              <a:t>SDGs17</a:t>
            </a:r>
            <a:r>
              <a:rPr lang="ja-JP" altLang="en-US" sz="1200" dirty="0" smtClean="0">
                <a:latin typeface="Meiryo UI" panose="020B0604030504040204" pitchFamily="50" charset="-128"/>
                <a:ea typeface="Meiryo UI" panose="020B0604030504040204" pitchFamily="50" charset="-128"/>
              </a:rPr>
              <a:t>目標全ての</a:t>
            </a:r>
            <a:r>
              <a:rPr lang="ja-JP" altLang="en-US" sz="1200" dirty="0">
                <a:latin typeface="Meiryo UI" panose="020B0604030504040204" pitchFamily="50" charset="-128"/>
                <a:ea typeface="Meiryo UI" panose="020B0604030504040204" pitchFamily="50" charset="-128"/>
              </a:rPr>
              <a:t>達成</a:t>
            </a:r>
            <a:r>
              <a:rPr lang="ja-JP" altLang="en-US" sz="1200" dirty="0" smtClean="0">
                <a:latin typeface="Meiryo UI" panose="020B0604030504040204" pitchFamily="50" charset="-128"/>
                <a:ea typeface="Meiryo UI" panose="020B0604030504040204" pitchFamily="50" charset="-128"/>
              </a:rPr>
              <a:t>をめ</a:t>
            </a:r>
            <a:r>
              <a:rPr lang="ja-JP" altLang="en-US" sz="1200" dirty="0">
                <a:latin typeface="Meiryo UI" panose="020B0604030504040204" pitchFamily="50" charset="-128"/>
                <a:ea typeface="Meiryo UI" panose="020B0604030504040204" pitchFamily="50" charset="-128"/>
              </a:rPr>
              <a:t>ざ</a:t>
            </a:r>
            <a:r>
              <a:rPr lang="ja-JP" altLang="en-US" sz="1200" dirty="0" smtClean="0">
                <a:latin typeface="Meiryo UI" panose="020B0604030504040204" pitchFamily="50" charset="-128"/>
                <a:ea typeface="Meiryo UI" panose="020B0604030504040204" pitchFamily="50" charset="-128"/>
              </a:rPr>
              <a:t>す</a:t>
            </a:r>
            <a:r>
              <a:rPr lang="ja-JP" altLang="en-US" sz="1200" dirty="0">
                <a:latin typeface="Meiryo UI" panose="020B0604030504040204" pitchFamily="50" charset="-128"/>
                <a:ea typeface="Meiryo UI" panose="020B0604030504040204" pitchFamily="50" charset="-128"/>
              </a:rPr>
              <a:t>「</a:t>
            </a:r>
            <a:r>
              <a:rPr lang="en-US" altLang="ja-JP" sz="1200" dirty="0">
                <a:latin typeface="Meiryo UI" panose="020B0604030504040204" pitchFamily="50" charset="-128"/>
                <a:ea typeface="Meiryo UI" panose="020B0604030504040204" pitchFamily="50" charset="-128"/>
              </a:rPr>
              <a:t>UN17 Village</a:t>
            </a:r>
            <a:r>
              <a:rPr lang="ja-JP" altLang="en-US" sz="1200" dirty="0">
                <a:latin typeface="Meiryo UI" panose="020B0604030504040204" pitchFamily="50" charset="-128"/>
                <a:ea typeface="Meiryo UI" panose="020B0604030504040204" pitchFamily="50" charset="-128"/>
              </a:rPr>
              <a:t>」というエコ・</a:t>
            </a:r>
            <a:r>
              <a:rPr lang="ja-JP" altLang="en-US" sz="1200" dirty="0" smtClean="0">
                <a:latin typeface="Meiryo UI" panose="020B0604030504040204" pitchFamily="50" charset="-128"/>
                <a:ea typeface="Meiryo UI" panose="020B0604030504040204" pitchFamily="50" charset="-128"/>
              </a:rPr>
              <a:t>ビレッジ（</a:t>
            </a:r>
            <a:r>
              <a:rPr lang="en-US" altLang="ja-JP" sz="1200" dirty="0" smtClean="0">
                <a:latin typeface="Meiryo UI" panose="020B0604030504040204" pitchFamily="50" charset="-128"/>
                <a:ea typeface="Meiryo UI" panose="020B0604030504040204" pitchFamily="50" charset="-128"/>
              </a:rPr>
              <a:t>3</a:t>
            </a:r>
            <a:r>
              <a:rPr lang="ja-JP" altLang="en-US" sz="1200" dirty="0" smtClean="0">
                <a:latin typeface="Meiryo UI" panose="020B0604030504040204" pitchFamily="50" charset="-128"/>
                <a:ea typeface="Meiryo UI" panose="020B0604030504040204" pitchFamily="50" charset="-128"/>
              </a:rPr>
              <a:t>万５千㎡）プロジェクト</a:t>
            </a:r>
            <a:r>
              <a:rPr lang="ja-JP" altLang="en-US" sz="1200" dirty="0">
                <a:latin typeface="Meiryo UI" panose="020B0604030504040204" pitchFamily="50" charset="-128"/>
                <a:ea typeface="Meiryo UI" panose="020B0604030504040204" pitchFamily="50" charset="-128"/>
              </a:rPr>
              <a:t>の</a:t>
            </a:r>
            <a:r>
              <a:rPr lang="ja-JP" altLang="en-US" sz="1200" dirty="0" smtClean="0">
                <a:latin typeface="Meiryo UI" panose="020B0604030504040204" pitchFamily="50" charset="-128"/>
                <a:ea typeface="Meiryo UI" panose="020B0604030504040204" pitchFamily="50" charset="-128"/>
              </a:rPr>
              <a:t>推進。</a:t>
            </a:r>
            <a:endParaRPr lang="en-US" altLang="ja-JP" sz="1200" dirty="0">
              <a:latin typeface="Meiryo UI" panose="020B0604030504040204" pitchFamily="50" charset="-128"/>
              <a:ea typeface="Meiryo UI" panose="020B0604030504040204" pitchFamily="50" charset="-128"/>
            </a:endParaRPr>
          </a:p>
          <a:p>
            <a:pPr marL="85725" indent="-85725"/>
            <a:r>
              <a:rPr lang="ja-JP" altLang="en-US" sz="1200" dirty="0" smtClean="0">
                <a:latin typeface="Meiryo UI" panose="020B0604030504040204" pitchFamily="50" charset="-128"/>
                <a:ea typeface="Meiryo UI" panose="020B0604030504040204" pitchFamily="50" charset="-128"/>
              </a:rPr>
              <a:t>〇エコ</a:t>
            </a:r>
            <a:r>
              <a:rPr lang="ja-JP" altLang="en-US" sz="1200" dirty="0">
                <a:latin typeface="Meiryo UI" panose="020B0604030504040204" pitchFamily="50" charset="-128"/>
                <a:ea typeface="Meiryo UI" panose="020B0604030504040204" pitchFamily="50" charset="-128"/>
              </a:rPr>
              <a:t>・</a:t>
            </a:r>
            <a:r>
              <a:rPr lang="ja-JP" altLang="en-US" sz="1200" dirty="0" smtClean="0">
                <a:latin typeface="Meiryo UI" panose="020B0604030504040204" pitchFamily="50" charset="-128"/>
                <a:ea typeface="Meiryo UI" panose="020B0604030504040204" pitchFamily="50" charset="-128"/>
              </a:rPr>
              <a:t>ビレッジで</a:t>
            </a:r>
            <a:r>
              <a:rPr lang="ja-JP" altLang="en-US" sz="1200" dirty="0">
                <a:latin typeface="Meiryo UI" panose="020B0604030504040204" pitchFamily="50" charset="-128"/>
                <a:ea typeface="Meiryo UI" panose="020B0604030504040204" pitchFamily="50" charset="-128"/>
              </a:rPr>
              <a:t>は</a:t>
            </a:r>
            <a:r>
              <a:rPr lang="ja-JP" altLang="en-US" sz="1200" dirty="0" smtClean="0">
                <a:latin typeface="Meiryo UI" panose="020B0604030504040204" pitchFamily="50" charset="-128"/>
                <a:ea typeface="Meiryo UI" panose="020B0604030504040204" pitchFamily="50" charset="-128"/>
              </a:rPr>
              <a:t>、住宅や雨水</a:t>
            </a:r>
            <a:r>
              <a:rPr lang="ja-JP" altLang="en-US" sz="1200" dirty="0">
                <a:latin typeface="Meiryo UI" panose="020B0604030504040204" pitchFamily="50" charset="-128"/>
                <a:ea typeface="Meiryo UI" panose="020B0604030504040204" pitchFamily="50" charset="-128"/>
              </a:rPr>
              <a:t>を利用した</a:t>
            </a:r>
            <a:r>
              <a:rPr lang="ja-JP" altLang="en-US" sz="1200" dirty="0" smtClean="0">
                <a:latin typeface="Meiryo UI" panose="020B0604030504040204" pitchFamily="50" charset="-128"/>
                <a:ea typeface="Meiryo UI" panose="020B0604030504040204" pitchFamily="50" charset="-128"/>
              </a:rPr>
              <a:t>コインランドリーの建設や、屋根のソーラーパネルでビレッジ内のすべての電力を賄う取組み、さらに、様々</a:t>
            </a:r>
            <a:r>
              <a:rPr lang="ja-JP" altLang="en-US" sz="1200" dirty="0">
                <a:latin typeface="Meiryo UI" panose="020B0604030504040204" pitchFamily="50" charset="-128"/>
                <a:ea typeface="Meiryo UI" panose="020B0604030504040204" pitchFamily="50" charset="-128"/>
              </a:rPr>
              <a:t>ないきものの住みかとなるよう</a:t>
            </a:r>
            <a:r>
              <a:rPr lang="ja-JP" altLang="en-US" sz="1200" dirty="0" smtClean="0">
                <a:latin typeface="Meiryo UI" panose="020B0604030504040204" pitchFamily="50" charset="-128"/>
                <a:ea typeface="Meiryo UI" panose="020B0604030504040204" pitchFamily="50" charset="-128"/>
              </a:rPr>
              <a:t>な屋上庭園づくりで、地域</a:t>
            </a:r>
            <a:r>
              <a:rPr lang="ja-JP" altLang="en-US" sz="1200" dirty="0">
                <a:latin typeface="Meiryo UI" panose="020B0604030504040204" pitchFamily="50" charset="-128"/>
                <a:ea typeface="Meiryo UI" panose="020B0604030504040204" pitchFamily="50" charset="-128"/>
              </a:rPr>
              <a:t>の生物多様性にも貢献。</a:t>
            </a:r>
            <a:endParaRPr lang="en-US" altLang="ja-JP" sz="1200" dirty="0">
              <a:latin typeface="Meiryo UI" panose="020B0604030504040204" pitchFamily="50" charset="-128"/>
              <a:ea typeface="Meiryo UI" panose="020B0604030504040204" pitchFamily="50" charset="-128"/>
            </a:endParaRPr>
          </a:p>
        </p:txBody>
      </p:sp>
      <p:sp>
        <p:nvSpPr>
          <p:cNvPr id="10" name="正方形/長方形 9"/>
          <p:cNvSpPr/>
          <p:nvPr/>
        </p:nvSpPr>
        <p:spPr>
          <a:xfrm>
            <a:off x="439111" y="2135131"/>
            <a:ext cx="6943729" cy="1008000"/>
          </a:xfrm>
          <a:prstGeom prst="rect">
            <a:avLst/>
          </a:prstGeom>
        </p:spPr>
        <p:style>
          <a:lnRef idx="2">
            <a:schemeClr val="accent6"/>
          </a:lnRef>
          <a:fillRef idx="1">
            <a:schemeClr val="lt1"/>
          </a:fillRef>
          <a:effectRef idx="0">
            <a:schemeClr val="accent6"/>
          </a:effectRef>
          <a:fontRef idx="minor">
            <a:schemeClr val="dk1"/>
          </a:fontRef>
        </p:style>
        <p:txBody>
          <a:bodyPr rtlCol="0" anchor="ctr">
            <a:spAutoFit/>
          </a:bodyPr>
          <a:lstStyle/>
          <a:p>
            <a:r>
              <a:rPr lang="ja-JP" altLang="en-US" sz="1400" b="1" dirty="0">
                <a:latin typeface="Meiryo UI" panose="020B0604030504040204" pitchFamily="50" charset="-128"/>
                <a:ea typeface="Meiryo UI" panose="020B0604030504040204" pitchFamily="50" charset="-128"/>
              </a:rPr>
              <a:t>オランダ・アムステルダム</a:t>
            </a:r>
            <a:r>
              <a:rPr lang="ja-JP" altLang="en-US" sz="1400" dirty="0">
                <a:latin typeface="Meiryo UI" panose="020B0604030504040204" pitchFamily="50" charset="-128"/>
                <a:ea typeface="Meiryo UI" panose="020B0604030504040204" pitchFamily="50" charset="-128"/>
              </a:rPr>
              <a:t> 「</a:t>
            </a:r>
            <a:r>
              <a:rPr lang="en-US" altLang="ja-JP" sz="1400" dirty="0">
                <a:latin typeface="Meiryo UI" panose="020B0604030504040204" pitchFamily="50" charset="-128"/>
                <a:ea typeface="Meiryo UI" panose="020B0604030504040204" pitchFamily="50" charset="-128"/>
              </a:rPr>
              <a:t>2030</a:t>
            </a:r>
            <a:r>
              <a:rPr lang="ja-JP" altLang="en-US" sz="1400" dirty="0">
                <a:latin typeface="Meiryo UI" panose="020B0604030504040204" pitchFamily="50" charset="-128"/>
                <a:ea typeface="Meiryo UI" panose="020B0604030504040204" pitchFamily="50" charset="-128"/>
              </a:rPr>
              <a:t>年までにガソリン・ディーゼル車走行禁止計画」</a:t>
            </a:r>
            <a:endParaRPr lang="en-US" altLang="ja-JP" sz="1400" dirty="0">
              <a:latin typeface="Meiryo UI" panose="020B0604030504040204" pitchFamily="50" charset="-128"/>
              <a:ea typeface="Meiryo UI" panose="020B0604030504040204" pitchFamily="50" charset="-128"/>
            </a:endParaRPr>
          </a:p>
          <a:p>
            <a:pPr marL="85725" indent="-85725">
              <a:spcBef>
                <a:spcPts val="600"/>
              </a:spcBef>
            </a:pPr>
            <a:r>
              <a:rPr lang="ja-JP" altLang="en-US" sz="1200" dirty="0" smtClean="0">
                <a:latin typeface="Meiryo UI" panose="020B0604030504040204" pitchFamily="50" charset="-128"/>
                <a:ea typeface="Meiryo UI" panose="020B0604030504040204" pitchFamily="50" charset="-128"/>
              </a:rPr>
              <a:t>〇政府</a:t>
            </a:r>
            <a:r>
              <a:rPr lang="ja-JP" altLang="en-US" sz="1200" dirty="0">
                <a:latin typeface="Meiryo UI" panose="020B0604030504040204" pitchFamily="50" charset="-128"/>
                <a:ea typeface="Meiryo UI" panose="020B0604030504040204" pitchFamily="50" charset="-128"/>
              </a:rPr>
              <a:t>が、</a:t>
            </a:r>
            <a:r>
              <a:rPr lang="en-US" altLang="ja-JP" sz="1200" dirty="0">
                <a:latin typeface="Meiryo UI" panose="020B0604030504040204" pitchFamily="50" charset="-128"/>
                <a:ea typeface="Meiryo UI" panose="020B0604030504040204" pitchFamily="50" charset="-128"/>
              </a:rPr>
              <a:t>2030</a:t>
            </a:r>
            <a:r>
              <a:rPr lang="ja-JP" altLang="en-US" sz="1200" dirty="0">
                <a:latin typeface="Meiryo UI" panose="020B0604030504040204" pitchFamily="50" charset="-128"/>
                <a:ea typeface="Meiryo UI" panose="020B0604030504040204" pitchFamily="50" charset="-128"/>
              </a:rPr>
              <a:t>年までにガソリン・ディーゼル車の走行を禁止することを計画</a:t>
            </a:r>
            <a:r>
              <a:rPr lang="ja-JP" altLang="en-US" sz="1200" dirty="0" smtClean="0">
                <a:latin typeface="Meiryo UI" panose="020B0604030504040204" pitchFamily="50" charset="-128"/>
                <a:ea typeface="Meiryo UI" panose="020B0604030504040204" pitchFamily="50" charset="-128"/>
              </a:rPr>
              <a:t>。</a:t>
            </a:r>
            <a:r>
              <a:rPr lang="en-US" altLang="ja-JP" sz="1200" dirty="0" smtClean="0">
                <a:latin typeface="Meiryo UI" panose="020B0604030504040204" pitchFamily="50" charset="-128"/>
                <a:ea typeface="Meiryo UI" panose="020B0604030504040204" pitchFamily="50" charset="-128"/>
              </a:rPr>
              <a:t>2020</a:t>
            </a:r>
            <a:r>
              <a:rPr lang="ja-JP" altLang="en-US" sz="1200" dirty="0">
                <a:latin typeface="Meiryo UI" panose="020B0604030504040204" pitchFamily="50" charset="-128"/>
                <a:ea typeface="Meiryo UI" panose="020B0604030504040204" pitchFamily="50" charset="-128"/>
              </a:rPr>
              <a:t>年から</a:t>
            </a:r>
            <a:r>
              <a:rPr lang="en-US" altLang="ja-JP" sz="1200" dirty="0">
                <a:latin typeface="Meiryo UI" panose="020B0604030504040204" pitchFamily="50" charset="-128"/>
                <a:ea typeface="Meiryo UI" panose="020B0604030504040204" pitchFamily="50" charset="-128"/>
              </a:rPr>
              <a:t>15</a:t>
            </a:r>
            <a:r>
              <a:rPr lang="ja-JP" altLang="en-US" sz="1200" dirty="0">
                <a:latin typeface="Meiryo UI" panose="020B0604030504040204" pitchFamily="50" charset="-128"/>
                <a:ea typeface="Meiryo UI" panose="020B0604030504040204" pitchFamily="50" charset="-128"/>
              </a:rPr>
              <a:t>年以上古い車種のディーゼル車は、環状道路内で走行できなくなる。排気ガスを出す公共バスも</a:t>
            </a:r>
            <a:r>
              <a:rPr lang="en-US" altLang="ja-JP" sz="1200" dirty="0">
                <a:latin typeface="Meiryo UI" panose="020B0604030504040204" pitchFamily="50" charset="-128"/>
                <a:ea typeface="Meiryo UI" panose="020B0604030504040204" pitchFamily="50" charset="-128"/>
              </a:rPr>
              <a:t>2022</a:t>
            </a:r>
            <a:r>
              <a:rPr lang="ja-JP" altLang="en-US" sz="1200" dirty="0">
                <a:latin typeface="Meiryo UI" panose="020B0604030504040204" pitchFamily="50" charset="-128"/>
                <a:ea typeface="Meiryo UI" panose="020B0604030504040204" pitchFamily="50" charset="-128"/>
              </a:rPr>
              <a:t>年から同市中心部に入ってこれなくなる。</a:t>
            </a:r>
            <a:r>
              <a:rPr lang="en-US" altLang="ja-JP" sz="1200" dirty="0">
                <a:latin typeface="Meiryo UI" panose="020B0604030504040204" pitchFamily="50" charset="-128"/>
                <a:ea typeface="Meiryo UI" panose="020B0604030504040204" pitchFamily="50" charset="-128"/>
              </a:rPr>
              <a:t>2025</a:t>
            </a:r>
            <a:r>
              <a:rPr lang="ja-JP" altLang="en-US" sz="1200" dirty="0">
                <a:latin typeface="Meiryo UI" panose="020B0604030504040204" pitchFamily="50" charset="-128"/>
                <a:ea typeface="Meiryo UI" panose="020B0604030504040204" pitchFamily="50" charset="-128"/>
              </a:rPr>
              <a:t>年までには、排気ガスを出す船や原付バイクの走行も</a:t>
            </a:r>
            <a:r>
              <a:rPr lang="ja-JP" altLang="en-US" sz="1200" dirty="0" smtClean="0">
                <a:latin typeface="Meiryo UI" panose="020B0604030504040204" pitchFamily="50" charset="-128"/>
                <a:ea typeface="Meiryo UI" panose="020B0604030504040204" pitchFamily="50" charset="-128"/>
              </a:rPr>
              <a:t>禁止予定。</a:t>
            </a:r>
            <a:endParaRPr lang="ja-JP" altLang="en-US" sz="1200" dirty="0">
              <a:latin typeface="Meiryo UI" panose="020B0604030504040204" pitchFamily="50" charset="-128"/>
              <a:ea typeface="Meiryo UI" panose="020B0604030504040204" pitchFamily="50" charset="-128"/>
            </a:endParaRPr>
          </a:p>
        </p:txBody>
      </p:sp>
      <p:sp>
        <p:nvSpPr>
          <p:cNvPr id="12" name="正方形/長方形 11"/>
          <p:cNvSpPr/>
          <p:nvPr/>
        </p:nvSpPr>
        <p:spPr>
          <a:xfrm>
            <a:off x="439111" y="993062"/>
            <a:ext cx="6943729" cy="1008000"/>
          </a:xfrm>
          <a:prstGeom prst="rect">
            <a:avLst/>
          </a:prstGeom>
        </p:spPr>
        <p:style>
          <a:lnRef idx="2">
            <a:schemeClr val="accent6"/>
          </a:lnRef>
          <a:fillRef idx="1">
            <a:schemeClr val="lt1"/>
          </a:fillRef>
          <a:effectRef idx="0">
            <a:schemeClr val="accent6"/>
          </a:effectRef>
          <a:fontRef idx="minor">
            <a:schemeClr val="dk1"/>
          </a:fontRef>
        </p:style>
        <p:txBody>
          <a:bodyPr rtlCol="0" anchor="ctr">
            <a:spAutoFit/>
          </a:bodyPr>
          <a:lstStyle/>
          <a:p>
            <a:r>
              <a:rPr lang="ja-JP" altLang="en-US" sz="1400" b="1" dirty="0">
                <a:latin typeface="Meiryo UI" panose="020B0604030504040204" pitchFamily="50" charset="-128"/>
                <a:ea typeface="Meiryo UI" panose="020B0604030504040204" pitchFamily="50" charset="-128"/>
              </a:rPr>
              <a:t>アメリカ・ニューヨーク　</a:t>
            </a:r>
            <a:r>
              <a:rPr lang="ja-JP" altLang="en-US" sz="1400" dirty="0">
                <a:latin typeface="Meiryo UI" panose="020B0604030504040204" pitchFamily="50" charset="-128"/>
                <a:ea typeface="Meiryo UI" panose="020B0604030504040204" pitchFamily="50" charset="-128"/>
              </a:rPr>
              <a:t>「世界初の</a:t>
            </a:r>
            <a:r>
              <a:rPr lang="en-US" altLang="ja-JP" sz="1400" dirty="0">
                <a:latin typeface="Meiryo UI" panose="020B0604030504040204" pitchFamily="50" charset="-128"/>
                <a:ea typeface="Meiryo UI" panose="020B0604030504040204" pitchFamily="50" charset="-128"/>
              </a:rPr>
              <a:t>SDGs</a:t>
            </a:r>
            <a:r>
              <a:rPr lang="ja-JP" altLang="en-US" sz="1400" dirty="0">
                <a:latin typeface="Meiryo UI" panose="020B0604030504040204" pitchFamily="50" charset="-128"/>
                <a:ea typeface="Meiryo UI" panose="020B0604030504040204" pitchFamily="50" charset="-128"/>
              </a:rPr>
              <a:t>の進捗報告宣言」</a:t>
            </a:r>
            <a:endParaRPr lang="en-US" altLang="ja-JP" sz="1400" dirty="0">
              <a:latin typeface="Meiryo UI" panose="020B0604030504040204" pitchFamily="50" charset="-128"/>
              <a:ea typeface="Meiryo UI" panose="020B0604030504040204" pitchFamily="50" charset="-128"/>
            </a:endParaRPr>
          </a:p>
          <a:p>
            <a:pPr marL="85725" indent="-85725">
              <a:spcBef>
                <a:spcPts val="600"/>
              </a:spcBef>
            </a:pPr>
            <a:r>
              <a:rPr lang="ja-JP" altLang="en-US" sz="1200" dirty="0">
                <a:latin typeface="Meiryo UI" panose="020B0604030504040204" pitchFamily="50" charset="-128"/>
                <a:ea typeface="Meiryo UI" panose="020B0604030504040204" pitchFamily="50" charset="-128"/>
              </a:rPr>
              <a:t>〇</a:t>
            </a:r>
            <a:r>
              <a:rPr lang="en-US" altLang="ja-JP" sz="1200" dirty="0">
                <a:latin typeface="Meiryo UI" panose="020B0604030504040204" pitchFamily="50" charset="-128"/>
                <a:ea typeface="Meiryo UI" panose="020B0604030504040204" pitchFamily="50" charset="-128"/>
              </a:rPr>
              <a:t>2018</a:t>
            </a:r>
            <a:r>
              <a:rPr lang="ja-JP" altLang="en-US" sz="1200" dirty="0" smtClean="0">
                <a:latin typeface="Meiryo UI" panose="020B0604030504040204" pitchFamily="50" charset="-128"/>
                <a:ea typeface="Meiryo UI" panose="020B0604030504040204" pitchFamily="50" charset="-128"/>
              </a:rPr>
              <a:t>年</a:t>
            </a:r>
            <a:r>
              <a:rPr lang="ja-JP" altLang="en-US" sz="1200" dirty="0">
                <a:latin typeface="Meiryo UI" panose="020B0604030504040204" pitchFamily="50" charset="-128"/>
                <a:ea typeface="Meiryo UI" panose="020B0604030504040204" pitchFamily="50" charset="-128"/>
              </a:rPr>
              <a:t>に</a:t>
            </a:r>
            <a:r>
              <a:rPr lang="ja-JP" altLang="en-US" sz="1200" dirty="0" smtClean="0">
                <a:latin typeface="Meiryo UI" panose="020B0604030504040204" pitchFamily="50" charset="-128"/>
                <a:ea typeface="Meiryo UI" panose="020B0604030504040204" pitchFamily="50" charset="-128"/>
              </a:rPr>
              <a:t>自治体</a:t>
            </a:r>
            <a:r>
              <a:rPr lang="ja-JP" altLang="en-US" sz="1200" dirty="0">
                <a:latin typeface="Meiryo UI" panose="020B0604030504040204" pitchFamily="50" charset="-128"/>
                <a:ea typeface="Meiryo UI" panose="020B0604030504040204" pitchFamily="50" charset="-128"/>
              </a:rPr>
              <a:t>として世界で初めて</a:t>
            </a:r>
            <a:r>
              <a:rPr lang="en-US" altLang="ja-JP" sz="1200" dirty="0">
                <a:latin typeface="Meiryo UI" panose="020B0604030504040204" pitchFamily="50" charset="-128"/>
                <a:ea typeface="Meiryo UI" panose="020B0604030504040204" pitchFamily="50" charset="-128"/>
              </a:rPr>
              <a:t>SDGs</a:t>
            </a:r>
            <a:r>
              <a:rPr lang="ja-JP" altLang="en-US" sz="1200" dirty="0">
                <a:latin typeface="Meiryo UI" panose="020B0604030504040204" pitchFamily="50" charset="-128"/>
                <a:ea typeface="Meiryo UI" panose="020B0604030504040204" pitchFamily="50" charset="-128"/>
              </a:rPr>
              <a:t>の進捗を国連に報告することを宣言</a:t>
            </a:r>
            <a:r>
              <a:rPr lang="ja-JP" altLang="en-US" sz="1200" dirty="0" smtClean="0">
                <a:latin typeface="Meiryo UI" panose="020B0604030504040204" pitchFamily="50" charset="-128"/>
                <a:ea typeface="Meiryo UI" panose="020B0604030504040204" pitchFamily="50" charset="-128"/>
              </a:rPr>
              <a:t>。また、具体的取組み</a:t>
            </a:r>
            <a:r>
              <a:rPr lang="ja-JP" altLang="en-US" sz="1200" dirty="0">
                <a:latin typeface="Meiryo UI" panose="020B0604030504040204" pitchFamily="50" charset="-128"/>
                <a:ea typeface="Meiryo UI" panose="020B0604030504040204" pitchFamily="50" charset="-128"/>
              </a:rPr>
              <a:t>と</a:t>
            </a:r>
            <a:r>
              <a:rPr lang="ja-JP" altLang="en-US" sz="1200" dirty="0" smtClean="0">
                <a:latin typeface="Meiryo UI" panose="020B0604030504040204" pitchFamily="50" charset="-128"/>
                <a:ea typeface="Meiryo UI" panose="020B0604030504040204" pitchFamily="50" charset="-128"/>
              </a:rPr>
              <a:t>して、洪水</a:t>
            </a:r>
            <a:r>
              <a:rPr lang="ja-JP" altLang="en-US" sz="1200" dirty="0">
                <a:latin typeface="Meiryo UI" panose="020B0604030504040204" pitchFamily="50" charset="-128"/>
                <a:ea typeface="Meiryo UI" panose="020B0604030504040204" pitchFamily="50" charset="-128"/>
              </a:rPr>
              <a:t>問題に対処</a:t>
            </a:r>
            <a:r>
              <a:rPr lang="ja-JP" altLang="en-US" sz="1200" dirty="0" smtClean="0">
                <a:latin typeface="Meiryo UI" panose="020B0604030504040204" pitchFamily="50" charset="-128"/>
                <a:ea typeface="Meiryo UI" panose="020B0604030504040204" pitchFamily="50" charset="-128"/>
              </a:rPr>
              <a:t>する下水</a:t>
            </a:r>
            <a:r>
              <a:rPr lang="ja-JP" altLang="en-US" sz="1200" dirty="0">
                <a:latin typeface="Meiryo UI" panose="020B0604030504040204" pitchFamily="50" charset="-128"/>
                <a:ea typeface="Meiryo UI" panose="020B0604030504040204" pitchFamily="50" charset="-128"/>
              </a:rPr>
              <a:t>設備の</a:t>
            </a:r>
            <a:r>
              <a:rPr lang="ja-JP" altLang="en-US" sz="1200" dirty="0" smtClean="0">
                <a:latin typeface="Meiryo UI" panose="020B0604030504040204" pitchFamily="50" charset="-128"/>
                <a:ea typeface="Meiryo UI" panose="020B0604030504040204" pitchFamily="50" charset="-128"/>
              </a:rPr>
              <a:t>整備や、ハーレム</a:t>
            </a:r>
            <a:r>
              <a:rPr lang="ja-JP" altLang="en-US" sz="1200" dirty="0">
                <a:latin typeface="Meiryo UI" panose="020B0604030504040204" pitchFamily="50" charset="-128"/>
                <a:ea typeface="Meiryo UI" panose="020B0604030504040204" pitchFamily="50" charset="-128"/>
              </a:rPr>
              <a:t>地区のコミュニティ団体「環境正義のためのウィアクト</a:t>
            </a:r>
            <a:r>
              <a:rPr lang="ja-JP" altLang="en-US" sz="1200" dirty="0" smtClean="0">
                <a:latin typeface="Meiryo UI" panose="020B0604030504040204" pitchFamily="50" charset="-128"/>
                <a:ea typeface="Meiryo UI" panose="020B0604030504040204" pitchFamily="50" charset="-128"/>
              </a:rPr>
              <a:t>」とのパートナーシップ、</a:t>
            </a:r>
            <a:r>
              <a:rPr lang="ja-JP" altLang="en-US" sz="1200" dirty="0">
                <a:latin typeface="Meiryo UI" panose="020B0604030504040204" pitchFamily="50" charset="-128"/>
                <a:ea typeface="Meiryo UI" panose="020B0604030504040204" pitchFamily="50" charset="-128"/>
              </a:rPr>
              <a:t>公営住宅団地内に太陽光発電の導入</a:t>
            </a:r>
            <a:r>
              <a:rPr lang="ja-JP" altLang="en-US" sz="1200" dirty="0" smtClean="0">
                <a:latin typeface="Meiryo UI" panose="020B0604030504040204" pitchFamily="50" charset="-128"/>
                <a:ea typeface="Meiryo UI" panose="020B0604030504040204" pitchFamily="50" charset="-128"/>
              </a:rPr>
              <a:t>などを行っている。</a:t>
            </a:r>
            <a:endParaRPr lang="ja-JP" altLang="en-US" sz="1200" dirty="0">
              <a:latin typeface="Meiryo UI" panose="020B0604030504040204" pitchFamily="50" charset="-128"/>
              <a:ea typeface="Meiryo UI" panose="020B0604030504040204" pitchFamily="50" charset="-128"/>
            </a:endParaRPr>
          </a:p>
        </p:txBody>
      </p:sp>
      <p:sp>
        <p:nvSpPr>
          <p:cNvPr id="102" name="テキスト ボックス 101"/>
          <p:cNvSpPr txBox="1"/>
          <p:nvPr/>
        </p:nvSpPr>
        <p:spPr>
          <a:xfrm>
            <a:off x="120041" y="4678918"/>
            <a:ext cx="3545831" cy="307777"/>
          </a:xfrm>
          <a:prstGeom prst="rect">
            <a:avLst/>
          </a:prstGeom>
          <a:noFill/>
        </p:spPr>
        <p:txBody>
          <a:bodyPr wrap="square" rtlCol="0">
            <a:spAutoFit/>
          </a:bodyPr>
          <a:lstStyle/>
          <a:p>
            <a:r>
              <a:rPr kumimoji="1" lang="ja-JP" altLang="en-US" sz="1400" b="1" dirty="0" smtClean="0">
                <a:latin typeface="Meiryo UI" panose="020B0604030504040204" pitchFamily="50" charset="-128"/>
                <a:ea typeface="Meiryo UI" panose="020B0604030504040204" pitchFamily="50" charset="-128"/>
              </a:rPr>
              <a:t>（世界の都市総合力評価</a:t>
            </a:r>
            <a:r>
              <a:rPr lang="ja-JP" altLang="en-US" sz="1400" b="1" dirty="0" smtClean="0">
                <a:latin typeface="Meiryo UI" panose="020B0604030504040204" pitchFamily="50" charset="-128"/>
                <a:ea typeface="Meiryo UI" panose="020B0604030504040204" pitchFamily="50" charset="-128"/>
              </a:rPr>
              <a:t>）</a:t>
            </a:r>
            <a:endParaRPr kumimoji="1" lang="ja-JP" altLang="en-US" sz="1400" b="1" dirty="0">
              <a:latin typeface="Meiryo UI" panose="020B0604030504040204" pitchFamily="50" charset="-128"/>
              <a:ea typeface="Meiryo UI" panose="020B0604030504040204" pitchFamily="50" charset="-128"/>
            </a:endParaRPr>
          </a:p>
        </p:txBody>
      </p:sp>
      <p:sp>
        <p:nvSpPr>
          <p:cNvPr id="104" name="テキスト ボックス 103"/>
          <p:cNvSpPr txBox="1"/>
          <p:nvPr/>
        </p:nvSpPr>
        <p:spPr>
          <a:xfrm>
            <a:off x="260912" y="4942963"/>
            <a:ext cx="9527886" cy="344710"/>
          </a:xfrm>
          <a:prstGeom prst="rect">
            <a:avLst/>
          </a:prstGeom>
          <a:noFill/>
        </p:spPr>
        <p:txBody>
          <a:bodyPr wrap="square" lIns="128016" tIns="64008" rIns="128016" bIns="64008" rtlCol="0">
            <a:spAutoFit/>
          </a:bodyPr>
          <a:lstStyle/>
          <a:p>
            <a:pPr marL="200025" indent="-200025">
              <a:buFont typeface="Meiryo UI" panose="020B0604030504040204" pitchFamily="50" charset="-128"/>
              <a:buChar char="○"/>
            </a:pPr>
            <a:r>
              <a:rPr lang="ja-JP" altLang="en-US" sz="1400" kern="1100" spc="-50" dirty="0">
                <a:latin typeface="Meiryo UI" panose="020B0604030504040204" pitchFamily="50" charset="-128"/>
                <a:ea typeface="Meiryo UI" panose="020B0604030504040204" pitchFamily="50" charset="-128"/>
                <a:cs typeface="Meiryo UI" panose="020B0604030504040204" pitchFamily="50" charset="-128"/>
              </a:rPr>
              <a:t>　</a:t>
            </a:r>
            <a:r>
              <a:rPr lang="en-US" altLang="ja-JP" sz="1400" kern="1100" spc="-50" dirty="0" smtClean="0">
                <a:latin typeface="Meiryo UI" panose="020B0604030504040204" pitchFamily="50" charset="-128"/>
                <a:ea typeface="Meiryo UI" panose="020B0604030504040204" pitchFamily="50" charset="-128"/>
                <a:cs typeface="Meiryo UI" panose="020B0604030504040204" pitchFamily="50" charset="-128"/>
              </a:rPr>
              <a:t>SDGs</a:t>
            </a:r>
            <a:r>
              <a:rPr lang="ja-JP" altLang="en-US" sz="1400" kern="1100" spc="-50" dirty="0" smtClean="0">
                <a:latin typeface="Meiryo UI" panose="020B0604030504040204" pitchFamily="50" charset="-128"/>
                <a:ea typeface="Meiryo UI" panose="020B0604030504040204" pitchFamily="50" charset="-128"/>
                <a:cs typeface="Meiryo UI" panose="020B0604030504040204" pitchFamily="50" charset="-128"/>
              </a:rPr>
              <a:t>に取組む都市は、世界の都市総合力ランキングでも高い評価を受けている</a:t>
            </a:r>
          </a:p>
        </p:txBody>
      </p:sp>
      <p:sp>
        <p:nvSpPr>
          <p:cNvPr id="105" name="テキスト ボックス 104"/>
          <p:cNvSpPr txBox="1"/>
          <p:nvPr/>
        </p:nvSpPr>
        <p:spPr>
          <a:xfrm>
            <a:off x="120041" y="7214965"/>
            <a:ext cx="9527886" cy="344710"/>
          </a:xfrm>
          <a:prstGeom prst="rect">
            <a:avLst/>
          </a:prstGeom>
          <a:noFill/>
        </p:spPr>
        <p:txBody>
          <a:bodyPr wrap="square" lIns="128016" tIns="64008" rIns="128016" bIns="64008" rtlCol="0">
            <a:spAutoFit/>
          </a:bodyPr>
          <a:lstStyle/>
          <a:p>
            <a:r>
              <a:rPr lang="ja-JP" altLang="en-US" sz="1400" kern="1100" spc="-50" dirty="0" smtClean="0">
                <a:latin typeface="Meiryo UI" panose="020B0604030504040204" pitchFamily="50" charset="-128"/>
                <a:ea typeface="Meiryo UI" panose="020B0604030504040204" pitchFamily="50" charset="-128"/>
                <a:cs typeface="Meiryo UI" panose="020B0604030504040204" pitchFamily="50" charset="-128"/>
              </a:rPr>
              <a:t>出典：森記念財団「世界の都市総合力ランキング（</a:t>
            </a:r>
            <a:r>
              <a:rPr lang="en-US" altLang="ja-JP" sz="1400" kern="1100" spc="-50" dirty="0" smtClean="0">
                <a:latin typeface="Meiryo UI" panose="020B0604030504040204" pitchFamily="50" charset="-128"/>
                <a:ea typeface="Meiryo UI" panose="020B0604030504040204" pitchFamily="50" charset="-128"/>
                <a:cs typeface="Meiryo UI" panose="020B0604030504040204" pitchFamily="50" charset="-128"/>
              </a:rPr>
              <a:t>2019</a:t>
            </a:r>
            <a:r>
              <a:rPr lang="ja-JP" altLang="en-US" sz="1400" kern="1100" spc="-50" dirty="0" smtClean="0">
                <a:latin typeface="Meiryo UI" panose="020B0604030504040204" pitchFamily="50" charset="-128"/>
                <a:ea typeface="Meiryo UI" panose="020B0604030504040204" pitchFamily="50" charset="-128"/>
                <a:cs typeface="Meiryo UI" panose="020B0604030504040204" pitchFamily="50" charset="-128"/>
              </a:rPr>
              <a:t>）」</a:t>
            </a:r>
          </a:p>
        </p:txBody>
      </p:sp>
      <p:graphicFrame>
        <p:nvGraphicFramePr>
          <p:cNvPr id="106" name="表 105"/>
          <p:cNvGraphicFramePr>
            <a:graphicFrameLocks noGrp="1"/>
          </p:cNvGraphicFramePr>
          <p:nvPr>
            <p:extLst/>
          </p:nvPr>
        </p:nvGraphicFramePr>
        <p:xfrm>
          <a:off x="601127" y="5287673"/>
          <a:ext cx="8847456" cy="1928535"/>
        </p:xfrm>
        <a:graphic>
          <a:graphicData uri="http://schemas.openxmlformats.org/drawingml/2006/table">
            <a:tbl>
              <a:tblPr firstRow="1" firstCol="1" bandRow="1">
                <a:tableStyleId>{5940675A-B579-460E-94D1-54222C63F5DA}</a:tableStyleId>
              </a:tblPr>
              <a:tblGrid>
                <a:gridCol w="591057">
                  <a:extLst>
                    <a:ext uri="{9D8B030D-6E8A-4147-A177-3AD203B41FA5}">
                      <a16:colId xmlns:a16="http://schemas.microsoft.com/office/drawing/2014/main" val="1416059362"/>
                    </a:ext>
                  </a:extLst>
                </a:gridCol>
                <a:gridCol w="878996">
                  <a:extLst>
                    <a:ext uri="{9D8B030D-6E8A-4147-A177-3AD203B41FA5}">
                      <a16:colId xmlns:a16="http://schemas.microsoft.com/office/drawing/2014/main" val="3983605906"/>
                    </a:ext>
                  </a:extLst>
                </a:gridCol>
                <a:gridCol w="670314">
                  <a:extLst>
                    <a:ext uri="{9D8B030D-6E8A-4147-A177-3AD203B41FA5}">
                      <a16:colId xmlns:a16="http://schemas.microsoft.com/office/drawing/2014/main" val="1347073192"/>
                    </a:ext>
                  </a:extLst>
                </a:gridCol>
                <a:gridCol w="476387">
                  <a:extLst>
                    <a:ext uri="{9D8B030D-6E8A-4147-A177-3AD203B41FA5}">
                      <a16:colId xmlns:a16="http://schemas.microsoft.com/office/drawing/2014/main" val="467928179"/>
                    </a:ext>
                  </a:extLst>
                </a:gridCol>
                <a:gridCol w="633657">
                  <a:extLst>
                    <a:ext uri="{9D8B030D-6E8A-4147-A177-3AD203B41FA5}">
                      <a16:colId xmlns:a16="http://schemas.microsoft.com/office/drawing/2014/main" val="3317635999"/>
                    </a:ext>
                  </a:extLst>
                </a:gridCol>
                <a:gridCol w="476387">
                  <a:extLst>
                    <a:ext uri="{9D8B030D-6E8A-4147-A177-3AD203B41FA5}">
                      <a16:colId xmlns:a16="http://schemas.microsoft.com/office/drawing/2014/main" val="3170288654"/>
                    </a:ext>
                  </a:extLst>
                </a:gridCol>
                <a:gridCol w="634546">
                  <a:extLst>
                    <a:ext uri="{9D8B030D-6E8A-4147-A177-3AD203B41FA5}">
                      <a16:colId xmlns:a16="http://schemas.microsoft.com/office/drawing/2014/main" val="1682741805"/>
                    </a:ext>
                  </a:extLst>
                </a:gridCol>
                <a:gridCol w="476387">
                  <a:extLst>
                    <a:ext uri="{9D8B030D-6E8A-4147-A177-3AD203B41FA5}">
                      <a16:colId xmlns:a16="http://schemas.microsoft.com/office/drawing/2014/main" val="3145286910"/>
                    </a:ext>
                  </a:extLst>
                </a:gridCol>
                <a:gridCol w="560703">
                  <a:extLst>
                    <a:ext uri="{9D8B030D-6E8A-4147-A177-3AD203B41FA5}">
                      <a16:colId xmlns:a16="http://schemas.microsoft.com/office/drawing/2014/main" val="2844296544"/>
                    </a:ext>
                  </a:extLst>
                </a:gridCol>
                <a:gridCol w="476387">
                  <a:extLst>
                    <a:ext uri="{9D8B030D-6E8A-4147-A177-3AD203B41FA5}">
                      <a16:colId xmlns:a16="http://schemas.microsoft.com/office/drawing/2014/main" val="317669637"/>
                    </a:ext>
                  </a:extLst>
                </a:gridCol>
                <a:gridCol w="560703">
                  <a:extLst>
                    <a:ext uri="{9D8B030D-6E8A-4147-A177-3AD203B41FA5}">
                      <a16:colId xmlns:a16="http://schemas.microsoft.com/office/drawing/2014/main" val="3749983386"/>
                    </a:ext>
                  </a:extLst>
                </a:gridCol>
                <a:gridCol w="476387">
                  <a:extLst>
                    <a:ext uri="{9D8B030D-6E8A-4147-A177-3AD203B41FA5}">
                      <a16:colId xmlns:a16="http://schemas.microsoft.com/office/drawing/2014/main" val="3171773720"/>
                    </a:ext>
                  </a:extLst>
                </a:gridCol>
                <a:gridCol w="700312">
                  <a:extLst>
                    <a:ext uri="{9D8B030D-6E8A-4147-A177-3AD203B41FA5}">
                      <a16:colId xmlns:a16="http://schemas.microsoft.com/office/drawing/2014/main" val="3062171845"/>
                    </a:ext>
                  </a:extLst>
                </a:gridCol>
                <a:gridCol w="534921">
                  <a:extLst>
                    <a:ext uri="{9D8B030D-6E8A-4147-A177-3AD203B41FA5}">
                      <a16:colId xmlns:a16="http://schemas.microsoft.com/office/drawing/2014/main" val="2426392730"/>
                    </a:ext>
                  </a:extLst>
                </a:gridCol>
                <a:gridCol w="700312">
                  <a:extLst>
                    <a:ext uri="{9D8B030D-6E8A-4147-A177-3AD203B41FA5}">
                      <a16:colId xmlns:a16="http://schemas.microsoft.com/office/drawing/2014/main" val="1413959850"/>
                    </a:ext>
                  </a:extLst>
                </a:gridCol>
              </a:tblGrid>
              <a:tr h="240956">
                <a:tc rowSpan="2" gridSpan="3">
                  <a:txBody>
                    <a:bodyPr/>
                    <a:lstStyle/>
                    <a:p>
                      <a:pPr algn="ctr">
                        <a:lnSpc>
                          <a:spcPts val="1400"/>
                        </a:lnSpc>
                        <a:spcAft>
                          <a:spcPts val="0"/>
                        </a:spcAft>
                      </a:pPr>
                      <a:r>
                        <a:rPr lang="ja-JP" sz="1200" b="1" kern="100" dirty="0">
                          <a:effectLst/>
                          <a:latin typeface="Meiryo UI" panose="020B0604030504040204" pitchFamily="50" charset="-128"/>
                          <a:ea typeface="Meiryo UI" panose="020B0604030504040204" pitchFamily="50" charset="-128"/>
                        </a:rPr>
                        <a:t>総合ランキング</a:t>
                      </a:r>
                      <a:endParaRPr lang="ja-JP" sz="1050" b="1"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tcPr>
                </a:tc>
                <a:tc rowSpan="2" hMerge="1">
                  <a:txBody>
                    <a:bodyPr/>
                    <a:lstStyle/>
                    <a:p>
                      <a:endParaRPr kumimoji="1" lang="ja-JP" altLang="en-US"/>
                    </a:p>
                  </a:txBody>
                  <a:tcPr/>
                </a:tc>
                <a:tc rowSpan="2" hMerge="1">
                  <a:txBody>
                    <a:bodyPr/>
                    <a:lstStyle/>
                    <a:p>
                      <a:endParaRPr kumimoji="1" lang="ja-JP" altLang="en-US"/>
                    </a:p>
                  </a:txBody>
                  <a:tcPr/>
                </a:tc>
                <a:tc gridSpan="12">
                  <a:txBody>
                    <a:bodyPr/>
                    <a:lstStyle/>
                    <a:p>
                      <a:pPr algn="ctr">
                        <a:lnSpc>
                          <a:spcPts val="1400"/>
                        </a:lnSpc>
                        <a:spcAft>
                          <a:spcPts val="0"/>
                        </a:spcAft>
                      </a:pPr>
                      <a:r>
                        <a:rPr lang="ja-JP" altLang="en-US" sz="1050" b="1" kern="100" dirty="0" smtClean="0">
                          <a:effectLst/>
                          <a:latin typeface="Meiryo UI" panose="020B0604030504040204" pitchFamily="50" charset="-128"/>
                          <a:ea typeface="Meiryo UI" panose="020B0604030504040204" pitchFamily="50" charset="-128"/>
                        </a:rPr>
                        <a:t>分野別ランキング</a:t>
                      </a:r>
                      <a:endParaRPr lang="ja-JP" sz="1050" b="1" kern="100" dirty="0">
                        <a:effectLst/>
                        <a:latin typeface="Meiryo UI" panose="020B0604030504040204" pitchFamily="50" charset="-128"/>
                        <a:ea typeface="Meiryo UI" panose="020B0604030504040204" pitchFamily="50" charset="-128"/>
                      </a:endParaRP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hMerge="1">
                  <a:txBody>
                    <a:bodyPr/>
                    <a:lstStyle/>
                    <a:p>
                      <a:endParaRPr kumimoji="1" lang="ja-JP" altLang="en-US"/>
                    </a:p>
                  </a:txBody>
                  <a:tcPr/>
                </a:tc>
                <a:tc hMerge="1">
                  <a:txBody>
                    <a:bodyPr/>
                    <a:lstStyle/>
                    <a:p>
                      <a:pPr algn="ctr">
                        <a:lnSpc>
                          <a:spcPts val="1400"/>
                        </a:lnSpc>
                        <a:spcAft>
                          <a:spcPts val="0"/>
                        </a:spcAft>
                      </a:pPr>
                      <a:endParaRPr lang="ja-JP" sz="1050" b="1"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0" marR="0" marT="0" marB="0" anchor="ctr"/>
                </a:tc>
                <a:tc hMerge="1">
                  <a:txBody>
                    <a:bodyPr/>
                    <a:lstStyle/>
                    <a:p>
                      <a:endParaRPr kumimoji="1" lang="ja-JP" altLang="en-US"/>
                    </a:p>
                  </a:txBody>
                  <a:tcPr/>
                </a:tc>
                <a:tc hMerge="1">
                  <a:txBody>
                    <a:bodyPr/>
                    <a:lstStyle/>
                    <a:p>
                      <a:pPr algn="ctr">
                        <a:lnSpc>
                          <a:spcPts val="1400"/>
                        </a:lnSpc>
                        <a:spcAft>
                          <a:spcPts val="0"/>
                        </a:spcAft>
                      </a:pPr>
                      <a:endParaRPr lang="ja-JP" sz="1050" b="1"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0" marR="0" marT="0" marB="0" anchor="ctr"/>
                </a:tc>
                <a:tc hMerge="1">
                  <a:txBody>
                    <a:bodyPr/>
                    <a:lstStyle/>
                    <a:p>
                      <a:endParaRPr kumimoji="1" lang="ja-JP" altLang="en-US"/>
                    </a:p>
                  </a:txBody>
                  <a:tcPr/>
                </a:tc>
                <a:tc hMerge="1">
                  <a:txBody>
                    <a:bodyPr/>
                    <a:lstStyle/>
                    <a:p>
                      <a:pPr algn="ctr">
                        <a:lnSpc>
                          <a:spcPts val="1400"/>
                        </a:lnSpc>
                        <a:spcAft>
                          <a:spcPts val="0"/>
                        </a:spcAft>
                      </a:pPr>
                      <a:endParaRPr lang="ja-JP" sz="1050" b="1"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0" marR="0" marT="0" marB="0" anchor="ctr"/>
                </a:tc>
                <a:tc hMerge="1">
                  <a:txBody>
                    <a:bodyPr/>
                    <a:lstStyle/>
                    <a:p>
                      <a:endParaRPr kumimoji="1" lang="ja-JP" altLang="en-US"/>
                    </a:p>
                  </a:txBody>
                  <a:tcPr/>
                </a:tc>
                <a:tc hMerge="1">
                  <a:txBody>
                    <a:bodyPr/>
                    <a:lstStyle/>
                    <a:p>
                      <a:pPr algn="ctr">
                        <a:lnSpc>
                          <a:spcPts val="1400"/>
                        </a:lnSpc>
                        <a:spcAft>
                          <a:spcPts val="0"/>
                        </a:spcAft>
                      </a:pPr>
                      <a:endParaRPr lang="ja-JP" sz="1050" b="1"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0" marR="0" marT="0" marB="0" anchor="ctr"/>
                </a:tc>
                <a:tc hMerge="1">
                  <a:txBody>
                    <a:bodyPr/>
                    <a:lstStyle/>
                    <a:p>
                      <a:endParaRPr kumimoji="1" lang="ja-JP" altLang="en-US"/>
                    </a:p>
                  </a:txBody>
                  <a:tcPr/>
                </a:tc>
                <a:tc hMerge="1">
                  <a:txBody>
                    <a:bodyPr/>
                    <a:lstStyle/>
                    <a:p>
                      <a:pPr algn="ctr">
                        <a:lnSpc>
                          <a:spcPts val="1400"/>
                        </a:lnSpc>
                        <a:spcAft>
                          <a:spcPts val="0"/>
                        </a:spcAft>
                      </a:pPr>
                      <a:endParaRPr lang="ja-JP" sz="1050" b="1"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0" marR="0" marT="0" marB="0" anchor="ctr"/>
                </a:tc>
                <a:tc hMerge="1">
                  <a:txBody>
                    <a:bodyPr/>
                    <a:lstStyle/>
                    <a:p>
                      <a:endParaRPr kumimoji="1" lang="ja-JP" altLang="en-US"/>
                    </a:p>
                  </a:txBody>
                  <a:tcPr/>
                </a:tc>
                <a:extLst>
                  <a:ext uri="{0D108BD9-81ED-4DB2-BD59-A6C34878D82A}">
                    <a16:rowId xmlns:a16="http://schemas.microsoft.com/office/drawing/2014/main" val="1267757829"/>
                  </a:ext>
                </a:extLst>
              </a:tr>
              <a:tr h="240956">
                <a:tc gridSpan="3" vMerge="1">
                  <a:txBody>
                    <a:bodyPr/>
                    <a:lstStyle/>
                    <a:p>
                      <a:pPr algn="ctr">
                        <a:spcAft>
                          <a:spcPts val="0"/>
                        </a:spcAft>
                      </a:pPr>
                      <a:endParaRPr lang="ja-JP" sz="105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0" marR="0" marT="0" marB="0" anchor="ctr"/>
                </a:tc>
                <a:tc hMerge="1" vMerge="1">
                  <a:txBody>
                    <a:bodyPr/>
                    <a:lstStyle/>
                    <a:p>
                      <a:endParaRPr kumimoji="1" lang="ja-JP" altLang="en-US"/>
                    </a:p>
                  </a:txBody>
                  <a:tcPr/>
                </a:tc>
                <a:tc hMerge="1" vMerge="1">
                  <a:txBody>
                    <a:bodyPr/>
                    <a:lstStyle/>
                    <a:p>
                      <a:pPr algn="ctr">
                        <a:spcAft>
                          <a:spcPts val="0"/>
                        </a:spcAft>
                      </a:pPr>
                      <a:endParaRPr lang="ja-JP" sz="105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0" marR="0" marT="0" marB="0" anchor="ctr"/>
                </a:tc>
                <a:tc gridSpan="2">
                  <a:txBody>
                    <a:bodyPr/>
                    <a:lstStyle/>
                    <a:p>
                      <a:pPr algn="ctr">
                        <a:lnSpc>
                          <a:spcPts val="1400"/>
                        </a:lnSpc>
                        <a:spcAft>
                          <a:spcPts val="0"/>
                        </a:spcAft>
                      </a:pPr>
                      <a:r>
                        <a:rPr lang="ja-JP" altLang="en-US" sz="1200" b="1" kern="100" dirty="0" smtClean="0">
                          <a:effectLst/>
                          <a:latin typeface="Meiryo UI" panose="020B0604030504040204" pitchFamily="50" charset="-128"/>
                          <a:ea typeface="Meiryo UI" panose="020B0604030504040204" pitchFamily="50" charset="-128"/>
                        </a:rPr>
                        <a:t>経済</a:t>
                      </a:r>
                      <a:endParaRPr lang="ja-JP" sz="1050" b="1" kern="100" dirty="0">
                        <a:effectLst/>
                        <a:latin typeface="Meiryo UI" panose="020B0604030504040204" pitchFamily="50" charset="-128"/>
                        <a:ea typeface="Meiryo UI" panose="020B0604030504040204" pitchFamily="50" charset="-128"/>
                      </a:endParaRP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tcPr>
                </a:tc>
                <a:tc hMerge="1">
                  <a:txBody>
                    <a:bodyPr/>
                    <a:lstStyle/>
                    <a:p>
                      <a:endParaRPr kumimoji="1" lang="ja-JP" altLang="en-US"/>
                    </a:p>
                  </a:txBody>
                  <a:tcPr/>
                </a:tc>
                <a:tc gridSpan="2">
                  <a:txBody>
                    <a:bodyPr/>
                    <a:lstStyle/>
                    <a:p>
                      <a:pPr algn="ctr">
                        <a:lnSpc>
                          <a:spcPts val="1400"/>
                        </a:lnSpc>
                        <a:spcAft>
                          <a:spcPts val="0"/>
                        </a:spcAft>
                      </a:pPr>
                      <a:r>
                        <a:rPr lang="ja-JP" sz="1200" b="1" kern="100" dirty="0" smtClean="0">
                          <a:effectLst/>
                          <a:latin typeface="Meiryo UI" panose="020B0604030504040204" pitchFamily="50" charset="-128"/>
                          <a:ea typeface="Meiryo UI" panose="020B0604030504040204" pitchFamily="50" charset="-128"/>
                        </a:rPr>
                        <a:t>研究</a:t>
                      </a:r>
                      <a:r>
                        <a:rPr lang="ja-JP" altLang="en-US" sz="1200" b="1" kern="100" dirty="0" smtClean="0">
                          <a:effectLst/>
                          <a:latin typeface="Meiryo UI" panose="020B0604030504040204" pitchFamily="50" charset="-128"/>
                          <a:ea typeface="Meiryo UI" panose="020B0604030504040204" pitchFamily="50" charset="-128"/>
                        </a:rPr>
                        <a:t>・</a:t>
                      </a:r>
                      <a:r>
                        <a:rPr lang="ja-JP" sz="1200" b="1" kern="100" dirty="0" smtClean="0">
                          <a:effectLst/>
                          <a:latin typeface="Meiryo UI" panose="020B0604030504040204" pitchFamily="50" charset="-128"/>
                          <a:ea typeface="Meiryo UI" panose="020B0604030504040204" pitchFamily="50" charset="-128"/>
                        </a:rPr>
                        <a:t>開発</a:t>
                      </a:r>
                      <a:endParaRPr lang="ja-JP" sz="1050" b="1"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tcPr>
                </a:tc>
                <a:tc hMerge="1">
                  <a:txBody>
                    <a:bodyPr/>
                    <a:lstStyle/>
                    <a:p>
                      <a:endParaRPr kumimoji="1" lang="ja-JP" altLang="en-US"/>
                    </a:p>
                  </a:txBody>
                  <a:tcPr/>
                </a:tc>
                <a:tc gridSpan="2">
                  <a:txBody>
                    <a:bodyPr/>
                    <a:lstStyle/>
                    <a:p>
                      <a:pPr algn="ctr">
                        <a:lnSpc>
                          <a:spcPts val="1400"/>
                        </a:lnSpc>
                        <a:spcAft>
                          <a:spcPts val="0"/>
                        </a:spcAft>
                      </a:pPr>
                      <a:r>
                        <a:rPr lang="ja-JP" sz="1200" b="1" kern="100" dirty="0">
                          <a:effectLst/>
                          <a:latin typeface="Meiryo UI" panose="020B0604030504040204" pitchFamily="50" charset="-128"/>
                          <a:ea typeface="Meiryo UI" panose="020B0604030504040204" pitchFamily="50" charset="-128"/>
                        </a:rPr>
                        <a:t>文化・交流</a:t>
                      </a:r>
                      <a:endParaRPr lang="ja-JP" sz="1050" b="1"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tcPr>
                </a:tc>
                <a:tc hMerge="1">
                  <a:txBody>
                    <a:bodyPr/>
                    <a:lstStyle/>
                    <a:p>
                      <a:endParaRPr kumimoji="1" lang="ja-JP" altLang="en-US"/>
                    </a:p>
                  </a:txBody>
                  <a:tcPr/>
                </a:tc>
                <a:tc gridSpan="2">
                  <a:txBody>
                    <a:bodyPr/>
                    <a:lstStyle/>
                    <a:p>
                      <a:pPr algn="ctr">
                        <a:lnSpc>
                          <a:spcPts val="1400"/>
                        </a:lnSpc>
                        <a:spcAft>
                          <a:spcPts val="0"/>
                        </a:spcAft>
                      </a:pPr>
                      <a:r>
                        <a:rPr lang="ja-JP" altLang="en-US" sz="1200" b="1" kern="100" dirty="0" smtClean="0">
                          <a:effectLst/>
                          <a:latin typeface="Meiryo UI" panose="020B0604030504040204" pitchFamily="50" charset="-128"/>
                          <a:ea typeface="Meiryo UI" panose="020B0604030504040204" pitchFamily="50" charset="-128"/>
                        </a:rPr>
                        <a:t>居住</a:t>
                      </a:r>
                      <a:endParaRPr lang="ja-JP" sz="1050" b="1"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tcPr>
                </a:tc>
                <a:tc hMerge="1">
                  <a:txBody>
                    <a:bodyPr/>
                    <a:lstStyle/>
                    <a:p>
                      <a:endParaRPr kumimoji="1" lang="ja-JP" altLang="en-US"/>
                    </a:p>
                  </a:txBody>
                  <a:tcPr/>
                </a:tc>
                <a:tc gridSpan="2">
                  <a:txBody>
                    <a:bodyPr/>
                    <a:lstStyle/>
                    <a:p>
                      <a:pPr algn="ctr">
                        <a:lnSpc>
                          <a:spcPts val="1400"/>
                        </a:lnSpc>
                        <a:spcAft>
                          <a:spcPts val="0"/>
                        </a:spcAft>
                      </a:pPr>
                      <a:r>
                        <a:rPr lang="ja-JP" altLang="en-US" sz="1200" b="1" kern="100" dirty="0" smtClean="0">
                          <a:effectLst/>
                          <a:latin typeface="Meiryo UI" panose="020B0604030504040204" pitchFamily="50" charset="-128"/>
                          <a:ea typeface="Meiryo UI" panose="020B0604030504040204" pitchFamily="50" charset="-128"/>
                        </a:rPr>
                        <a:t>環境</a:t>
                      </a:r>
                      <a:endParaRPr lang="ja-JP" sz="1050" b="1"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tcPr>
                </a:tc>
                <a:tc hMerge="1">
                  <a:txBody>
                    <a:bodyPr/>
                    <a:lstStyle/>
                    <a:p>
                      <a:endParaRPr kumimoji="1" lang="ja-JP" altLang="en-US"/>
                    </a:p>
                  </a:txBody>
                  <a:tcPr/>
                </a:tc>
                <a:tc gridSpan="2">
                  <a:txBody>
                    <a:bodyPr/>
                    <a:lstStyle/>
                    <a:p>
                      <a:pPr algn="ctr">
                        <a:lnSpc>
                          <a:spcPts val="1400"/>
                        </a:lnSpc>
                        <a:spcAft>
                          <a:spcPts val="0"/>
                        </a:spcAft>
                      </a:pPr>
                      <a:r>
                        <a:rPr lang="ja-JP" altLang="en-US" sz="1200" b="1" kern="100" dirty="0" smtClean="0">
                          <a:effectLst/>
                          <a:latin typeface="Meiryo UI" panose="020B0604030504040204" pitchFamily="50" charset="-128"/>
                          <a:ea typeface="Meiryo UI" panose="020B0604030504040204" pitchFamily="50" charset="-128"/>
                        </a:rPr>
                        <a:t>交通・アクセス</a:t>
                      </a:r>
                      <a:endParaRPr lang="ja-JP" sz="1050" b="1"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tcPr>
                </a:tc>
                <a:tc hMerge="1">
                  <a:txBody>
                    <a:bodyPr/>
                    <a:lstStyle/>
                    <a:p>
                      <a:endParaRPr kumimoji="1" lang="ja-JP" altLang="en-US" dirty="0"/>
                    </a:p>
                  </a:txBody>
                  <a:tcPr/>
                </a:tc>
                <a:extLst>
                  <a:ext uri="{0D108BD9-81ED-4DB2-BD59-A6C34878D82A}">
                    <a16:rowId xmlns:a16="http://schemas.microsoft.com/office/drawing/2014/main" val="322866828"/>
                  </a:ext>
                </a:extLst>
              </a:tr>
              <a:tr h="324721">
                <a:tc>
                  <a:txBody>
                    <a:bodyPr/>
                    <a:lstStyle/>
                    <a:p>
                      <a:pPr algn="ctr">
                        <a:spcAft>
                          <a:spcPts val="0"/>
                        </a:spcAft>
                      </a:pPr>
                      <a:r>
                        <a:rPr lang="ja-JP" sz="900" kern="100" dirty="0">
                          <a:effectLst/>
                          <a:latin typeface="Meiryo UI" panose="020B0604030504040204" pitchFamily="50" charset="-128"/>
                          <a:ea typeface="Meiryo UI" panose="020B0604030504040204" pitchFamily="50" charset="-128"/>
                        </a:rPr>
                        <a:t>都市名</a:t>
                      </a:r>
                      <a:endParaRPr lang="ja-JP" sz="105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0" marR="0" marT="0" marB="0" anchor="ctr">
                    <a:lnL w="28575" cap="flat" cmpd="sng" algn="ctr">
                      <a:solidFill>
                        <a:schemeClr val="tx1"/>
                      </a:solidFill>
                      <a:prstDash val="solid"/>
                      <a:round/>
                      <a:headEnd type="none" w="med" len="med"/>
                      <a:tailEnd type="none" w="med" len="med"/>
                    </a:lnL>
                  </a:tcPr>
                </a:tc>
                <a:tc>
                  <a:txBody>
                    <a:bodyPr/>
                    <a:lstStyle/>
                    <a:p>
                      <a:pPr algn="ctr">
                        <a:spcAft>
                          <a:spcPts val="0"/>
                        </a:spcAft>
                      </a:pPr>
                      <a:r>
                        <a:rPr lang="ja-JP" sz="900" kern="100" dirty="0">
                          <a:effectLst/>
                          <a:latin typeface="Meiryo UI" panose="020B0604030504040204" pitchFamily="50" charset="-128"/>
                          <a:ea typeface="Meiryo UI" panose="020B0604030504040204" pitchFamily="50" charset="-128"/>
                        </a:rPr>
                        <a:t>都市名</a:t>
                      </a:r>
                      <a:endParaRPr lang="ja-JP" sz="105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0" marR="0" marT="0" marB="0" anchor="ctr"/>
                </a:tc>
                <a:tc>
                  <a:txBody>
                    <a:bodyPr/>
                    <a:lstStyle/>
                    <a:p>
                      <a:pPr algn="ctr">
                        <a:spcAft>
                          <a:spcPts val="0"/>
                        </a:spcAft>
                      </a:pPr>
                      <a:r>
                        <a:rPr lang="ja-JP" sz="900" kern="100" dirty="0">
                          <a:effectLst/>
                          <a:latin typeface="Meiryo UI" panose="020B0604030504040204" pitchFamily="50" charset="-128"/>
                          <a:ea typeface="Meiryo UI" panose="020B0604030504040204" pitchFamily="50" charset="-128"/>
                        </a:rPr>
                        <a:t>スコア</a:t>
                      </a:r>
                      <a:endParaRPr lang="ja-JP" sz="105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0" marR="0" marT="0" marB="0" anchor="ctr">
                    <a:lnR w="28575" cap="flat" cmpd="sng" algn="ctr">
                      <a:solidFill>
                        <a:schemeClr val="tx1"/>
                      </a:solidFill>
                      <a:prstDash val="solid"/>
                      <a:round/>
                      <a:headEnd type="none" w="med" len="med"/>
                      <a:tailEnd type="none" w="med" len="med"/>
                    </a:lnR>
                  </a:tcPr>
                </a:tc>
                <a:tc>
                  <a:txBody>
                    <a:bodyPr/>
                    <a:lstStyle/>
                    <a:p>
                      <a:pPr algn="ctr">
                        <a:lnSpc>
                          <a:spcPts val="1100"/>
                        </a:lnSpc>
                        <a:spcAft>
                          <a:spcPts val="0"/>
                        </a:spcAft>
                      </a:pPr>
                      <a:r>
                        <a:rPr lang="ja-JP" sz="900" kern="100" dirty="0">
                          <a:effectLst/>
                          <a:latin typeface="Meiryo UI" panose="020B0604030504040204" pitchFamily="50" charset="-128"/>
                          <a:ea typeface="Meiryo UI" panose="020B0604030504040204" pitchFamily="50" charset="-128"/>
                        </a:rPr>
                        <a:t>分野</a:t>
                      </a:r>
                      <a:endParaRPr lang="ja-JP" sz="1050" kern="100" dirty="0">
                        <a:effectLst/>
                        <a:latin typeface="Meiryo UI" panose="020B0604030504040204" pitchFamily="50" charset="-128"/>
                        <a:ea typeface="Meiryo UI" panose="020B0604030504040204" pitchFamily="50" charset="-128"/>
                      </a:endParaRPr>
                    </a:p>
                    <a:p>
                      <a:pPr algn="ctr">
                        <a:lnSpc>
                          <a:spcPts val="1100"/>
                        </a:lnSpc>
                        <a:spcAft>
                          <a:spcPts val="0"/>
                        </a:spcAft>
                      </a:pPr>
                      <a:r>
                        <a:rPr lang="ja-JP" sz="900" kern="100" dirty="0">
                          <a:effectLst/>
                          <a:latin typeface="Meiryo UI" panose="020B0604030504040204" pitchFamily="50" charset="-128"/>
                          <a:ea typeface="Meiryo UI" panose="020B0604030504040204" pitchFamily="50" charset="-128"/>
                        </a:rPr>
                        <a:t>順位</a:t>
                      </a:r>
                      <a:endParaRPr lang="ja-JP" sz="105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0" marR="0" marT="0" marB="0" anchor="ctr">
                    <a:lnL w="28575" cap="flat" cmpd="sng" algn="ctr">
                      <a:solidFill>
                        <a:schemeClr val="tx1"/>
                      </a:solidFill>
                      <a:prstDash val="solid"/>
                      <a:round/>
                      <a:headEnd type="none" w="med" len="med"/>
                      <a:tailEnd type="none" w="med" len="med"/>
                    </a:lnL>
                  </a:tcPr>
                </a:tc>
                <a:tc>
                  <a:txBody>
                    <a:bodyPr/>
                    <a:lstStyle/>
                    <a:p>
                      <a:pPr algn="ctr">
                        <a:spcAft>
                          <a:spcPts val="0"/>
                        </a:spcAft>
                      </a:pPr>
                      <a:r>
                        <a:rPr lang="ja-JP" sz="900" kern="100" dirty="0">
                          <a:effectLst/>
                          <a:latin typeface="Meiryo UI" panose="020B0604030504040204" pitchFamily="50" charset="-128"/>
                          <a:ea typeface="Meiryo UI" panose="020B0604030504040204" pitchFamily="50" charset="-128"/>
                        </a:rPr>
                        <a:t>スコア</a:t>
                      </a:r>
                      <a:endParaRPr lang="ja-JP" sz="105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0" marR="0" marT="0" marB="0" anchor="ctr">
                    <a:lnR w="28575" cap="flat" cmpd="sng" algn="ctr">
                      <a:solidFill>
                        <a:schemeClr val="tx1"/>
                      </a:solidFill>
                      <a:prstDash val="solid"/>
                      <a:round/>
                      <a:headEnd type="none" w="med" len="med"/>
                      <a:tailEnd type="none" w="med" len="med"/>
                    </a:lnR>
                  </a:tcPr>
                </a:tc>
                <a:tc>
                  <a:txBody>
                    <a:bodyPr/>
                    <a:lstStyle/>
                    <a:p>
                      <a:pPr algn="ctr">
                        <a:lnSpc>
                          <a:spcPts val="1100"/>
                        </a:lnSpc>
                        <a:spcAft>
                          <a:spcPts val="0"/>
                        </a:spcAft>
                      </a:pPr>
                      <a:r>
                        <a:rPr lang="ja-JP" sz="900" kern="100" dirty="0">
                          <a:effectLst/>
                          <a:latin typeface="Meiryo UI" panose="020B0604030504040204" pitchFamily="50" charset="-128"/>
                          <a:ea typeface="Meiryo UI" panose="020B0604030504040204" pitchFamily="50" charset="-128"/>
                        </a:rPr>
                        <a:t>分野</a:t>
                      </a:r>
                      <a:endParaRPr lang="ja-JP" sz="1050" kern="100" dirty="0">
                        <a:effectLst/>
                        <a:latin typeface="Meiryo UI" panose="020B0604030504040204" pitchFamily="50" charset="-128"/>
                        <a:ea typeface="Meiryo UI" panose="020B0604030504040204" pitchFamily="50" charset="-128"/>
                      </a:endParaRPr>
                    </a:p>
                    <a:p>
                      <a:pPr algn="ctr">
                        <a:lnSpc>
                          <a:spcPts val="1100"/>
                        </a:lnSpc>
                        <a:spcAft>
                          <a:spcPts val="0"/>
                        </a:spcAft>
                      </a:pPr>
                      <a:r>
                        <a:rPr lang="ja-JP" sz="900" kern="100" dirty="0">
                          <a:effectLst/>
                          <a:latin typeface="Meiryo UI" panose="020B0604030504040204" pitchFamily="50" charset="-128"/>
                          <a:ea typeface="Meiryo UI" panose="020B0604030504040204" pitchFamily="50" charset="-128"/>
                        </a:rPr>
                        <a:t>順位</a:t>
                      </a:r>
                      <a:endParaRPr lang="ja-JP" sz="105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0" marR="0" marT="0" marB="0" anchor="ctr">
                    <a:lnL w="28575" cap="flat" cmpd="sng" algn="ctr">
                      <a:solidFill>
                        <a:schemeClr val="tx1"/>
                      </a:solidFill>
                      <a:prstDash val="solid"/>
                      <a:round/>
                      <a:headEnd type="none" w="med" len="med"/>
                      <a:tailEnd type="none" w="med" len="med"/>
                    </a:lnL>
                  </a:tcPr>
                </a:tc>
                <a:tc>
                  <a:txBody>
                    <a:bodyPr/>
                    <a:lstStyle/>
                    <a:p>
                      <a:pPr algn="ctr">
                        <a:spcAft>
                          <a:spcPts val="0"/>
                        </a:spcAft>
                      </a:pPr>
                      <a:r>
                        <a:rPr lang="ja-JP" sz="900" kern="100" dirty="0">
                          <a:effectLst/>
                          <a:latin typeface="Meiryo UI" panose="020B0604030504040204" pitchFamily="50" charset="-128"/>
                          <a:ea typeface="Meiryo UI" panose="020B0604030504040204" pitchFamily="50" charset="-128"/>
                        </a:rPr>
                        <a:t>スコア</a:t>
                      </a:r>
                      <a:endParaRPr lang="ja-JP" sz="105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0" marR="0" marT="0" marB="0" anchor="ctr">
                    <a:lnR w="28575" cap="flat" cmpd="sng" algn="ctr">
                      <a:solidFill>
                        <a:schemeClr val="tx1"/>
                      </a:solidFill>
                      <a:prstDash val="solid"/>
                      <a:round/>
                      <a:headEnd type="none" w="med" len="med"/>
                      <a:tailEnd type="none" w="med" len="med"/>
                    </a:lnR>
                  </a:tcPr>
                </a:tc>
                <a:tc>
                  <a:txBody>
                    <a:bodyPr/>
                    <a:lstStyle/>
                    <a:p>
                      <a:pPr algn="ctr">
                        <a:lnSpc>
                          <a:spcPts val="1100"/>
                        </a:lnSpc>
                        <a:spcAft>
                          <a:spcPts val="0"/>
                        </a:spcAft>
                      </a:pPr>
                      <a:r>
                        <a:rPr lang="ja-JP" sz="900" kern="100" dirty="0">
                          <a:effectLst/>
                          <a:latin typeface="Meiryo UI" panose="020B0604030504040204" pitchFamily="50" charset="-128"/>
                          <a:ea typeface="Meiryo UI" panose="020B0604030504040204" pitchFamily="50" charset="-128"/>
                        </a:rPr>
                        <a:t>分野</a:t>
                      </a:r>
                      <a:endParaRPr lang="ja-JP" sz="1050" kern="100" dirty="0">
                        <a:effectLst/>
                        <a:latin typeface="Meiryo UI" panose="020B0604030504040204" pitchFamily="50" charset="-128"/>
                        <a:ea typeface="Meiryo UI" panose="020B0604030504040204" pitchFamily="50" charset="-128"/>
                      </a:endParaRPr>
                    </a:p>
                    <a:p>
                      <a:pPr algn="ctr">
                        <a:lnSpc>
                          <a:spcPts val="1100"/>
                        </a:lnSpc>
                        <a:spcAft>
                          <a:spcPts val="0"/>
                        </a:spcAft>
                      </a:pPr>
                      <a:r>
                        <a:rPr lang="ja-JP" sz="900" kern="100" dirty="0">
                          <a:effectLst/>
                          <a:latin typeface="Meiryo UI" panose="020B0604030504040204" pitchFamily="50" charset="-128"/>
                          <a:ea typeface="Meiryo UI" panose="020B0604030504040204" pitchFamily="50" charset="-128"/>
                        </a:rPr>
                        <a:t>順位</a:t>
                      </a:r>
                      <a:endParaRPr lang="ja-JP" sz="105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0" marR="0" marT="0" marB="0" anchor="ctr">
                    <a:lnL w="28575" cap="flat" cmpd="sng" algn="ctr">
                      <a:solidFill>
                        <a:schemeClr val="tx1"/>
                      </a:solidFill>
                      <a:prstDash val="solid"/>
                      <a:round/>
                      <a:headEnd type="none" w="med" len="med"/>
                      <a:tailEnd type="none" w="med" len="med"/>
                    </a:lnL>
                  </a:tcPr>
                </a:tc>
                <a:tc>
                  <a:txBody>
                    <a:bodyPr/>
                    <a:lstStyle/>
                    <a:p>
                      <a:pPr algn="ctr">
                        <a:spcAft>
                          <a:spcPts val="0"/>
                        </a:spcAft>
                      </a:pPr>
                      <a:r>
                        <a:rPr lang="ja-JP" sz="900" kern="100" dirty="0">
                          <a:effectLst/>
                          <a:latin typeface="Meiryo UI" panose="020B0604030504040204" pitchFamily="50" charset="-128"/>
                          <a:ea typeface="Meiryo UI" panose="020B0604030504040204" pitchFamily="50" charset="-128"/>
                        </a:rPr>
                        <a:t>スコア</a:t>
                      </a:r>
                      <a:endParaRPr lang="ja-JP" sz="105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0" marR="0" marT="0" marB="0" anchor="ctr">
                    <a:lnR w="28575" cap="flat" cmpd="sng" algn="ctr">
                      <a:solidFill>
                        <a:schemeClr val="tx1"/>
                      </a:solidFill>
                      <a:prstDash val="solid"/>
                      <a:round/>
                      <a:headEnd type="none" w="med" len="med"/>
                      <a:tailEnd type="none" w="med" len="med"/>
                    </a:lnR>
                  </a:tcPr>
                </a:tc>
                <a:tc>
                  <a:txBody>
                    <a:bodyPr/>
                    <a:lstStyle/>
                    <a:p>
                      <a:pPr algn="ctr">
                        <a:lnSpc>
                          <a:spcPts val="1100"/>
                        </a:lnSpc>
                        <a:spcAft>
                          <a:spcPts val="0"/>
                        </a:spcAft>
                      </a:pPr>
                      <a:r>
                        <a:rPr lang="ja-JP" sz="900" kern="100" dirty="0">
                          <a:effectLst/>
                          <a:latin typeface="Meiryo UI" panose="020B0604030504040204" pitchFamily="50" charset="-128"/>
                          <a:ea typeface="Meiryo UI" panose="020B0604030504040204" pitchFamily="50" charset="-128"/>
                        </a:rPr>
                        <a:t>分野</a:t>
                      </a:r>
                      <a:endParaRPr lang="ja-JP" sz="1050" kern="100" dirty="0">
                        <a:effectLst/>
                        <a:latin typeface="Meiryo UI" panose="020B0604030504040204" pitchFamily="50" charset="-128"/>
                        <a:ea typeface="Meiryo UI" panose="020B0604030504040204" pitchFamily="50" charset="-128"/>
                      </a:endParaRPr>
                    </a:p>
                    <a:p>
                      <a:pPr algn="ctr">
                        <a:lnSpc>
                          <a:spcPts val="1100"/>
                        </a:lnSpc>
                        <a:spcAft>
                          <a:spcPts val="0"/>
                        </a:spcAft>
                      </a:pPr>
                      <a:r>
                        <a:rPr lang="ja-JP" sz="900" kern="100" dirty="0">
                          <a:effectLst/>
                          <a:latin typeface="Meiryo UI" panose="020B0604030504040204" pitchFamily="50" charset="-128"/>
                          <a:ea typeface="Meiryo UI" panose="020B0604030504040204" pitchFamily="50" charset="-128"/>
                        </a:rPr>
                        <a:t>順位</a:t>
                      </a:r>
                      <a:endParaRPr lang="ja-JP" sz="105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0" marR="0" marT="0" marB="0" anchor="ctr">
                    <a:lnL w="28575" cap="flat" cmpd="sng" algn="ctr">
                      <a:solidFill>
                        <a:schemeClr val="tx1"/>
                      </a:solidFill>
                      <a:prstDash val="solid"/>
                      <a:round/>
                      <a:headEnd type="none" w="med" len="med"/>
                      <a:tailEnd type="none" w="med" len="med"/>
                    </a:lnL>
                  </a:tcPr>
                </a:tc>
                <a:tc>
                  <a:txBody>
                    <a:bodyPr/>
                    <a:lstStyle/>
                    <a:p>
                      <a:pPr algn="ctr">
                        <a:spcAft>
                          <a:spcPts val="0"/>
                        </a:spcAft>
                      </a:pPr>
                      <a:r>
                        <a:rPr lang="ja-JP" sz="900" kern="100" dirty="0">
                          <a:effectLst/>
                          <a:latin typeface="Meiryo UI" panose="020B0604030504040204" pitchFamily="50" charset="-128"/>
                          <a:ea typeface="Meiryo UI" panose="020B0604030504040204" pitchFamily="50" charset="-128"/>
                        </a:rPr>
                        <a:t>スコア</a:t>
                      </a:r>
                      <a:endParaRPr lang="ja-JP" sz="105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0" marR="0" marT="0" marB="0" anchor="ctr">
                    <a:lnR w="28575" cap="flat" cmpd="sng" algn="ctr">
                      <a:solidFill>
                        <a:schemeClr val="tx1"/>
                      </a:solidFill>
                      <a:prstDash val="solid"/>
                      <a:round/>
                      <a:headEnd type="none" w="med" len="med"/>
                      <a:tailEnd type="none" w="med" len="med"/>
                    </a:lnR>
                  </a:tcPr>
                </a:tc>
                <a:tc>
                  <a:txBody>
                    <a:bodyPr/>
                    <a:lstStyle/>
                    <a:p>
                      <a:pPr algn="ctr">
                        <a:lnSpc>
                          <a:spcPts val="1100"/>
                        </a:lnSpc>
                        <a:spcAft>
                          <a:spcPts val="0"/>
                        </a:spcAft>
                      </a:pPr>
                      <a:r>
                        <a:rPr lang="ja-JP" sz="900" kern="100" dirty="0">
                          <a:effectLst/>
                          <a:latin typeface="Meiryo UI" panose="020B0604030504040204" pitchFamily="50" charset="-128"/>
                          <a:ea typeface="Meiryo UI" panose="020B0604030504040204" pitchFamily="50" charset="-128"/>
                        </a:rPr>
                        <a:t>分野</a:t>
                      </a:r>
                      <a:endParaRPr lang="ja-JP" sz="1050" kern="100" dirty="0">
                        <a:effectLst/>
                        <a:latin typeface="Meiryo UI" panose="020B0604030504040204" pitchFamily="50" charset="-128"/>
                        <a:ea typeface="Meiryo UI" panose="020B0604030504040204" pitchFamily="50" charset="-128"/>
                      </a:endParaRPr>
                    </a:p>
                    <a:p>
                      <a:pPr algn="ctr">
                        <a:lnSpc>
                          <a:spcPts val="1100"/>
                        </a:lnSpc>
                        <a:spcAft>
                          <a:spcPts val="0"/>
                        </a:spcAft>
                      </a:pPr>
                      <a:r>
                        <a:rPr lang="ja-JP" sz="900" kern="100" dirty="0">
                          <a:effectLst/>
                          <a:latin typeface="Meiryo UI" panose="020B0604030504040204" pitchFamily="50" charset="-128"/>
                          <a:ea typeface="Meiryo UI" panose="020B0604030504040204" pitchFamily="50" charset="-128"/>
                        </a:rPr>
                        <a:t>順位</a:t>
                      </a:r>
                      <a:endParaRPr lang="ja-JP" sz="105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0" marR="0" marT="0" marB="0" anchor="ctr">
                    <a:lnL w="28575" cap="flat" cmpd="sng" algn="ctr">
                      <a:solidFill>
                        <a:schemeClr val="tx1"/>
                      </a:solidFill>
                      <a:prstDash val="solid"/>
                      <a:round/>
                      <a:headEnd type="none" w="med" len="med"/>
                      <a:tailEnd type="none" w="med" len="med"/>
                    </a:lnL>
                  </a:tcPr>
                </a:tc>
                <a:tc>
                  <a:txBody>
                    <a:bodyPr/>
                    <a:lstStyle/>
                    <a:p>
                      <a:pPr algn="ctr">
                        <a:spcAft>
                          <a:spcPts val="0"/>
                        </a:spcAft>
                      </a:pPr>
                      <a:r>
                        <a:rPr lang="ja-JP" sz="900" kern="100" dirty="0">
                          <a:effectLst/>
                          <a:latin typeface="Meiryo UI" panose="020B0604030504040204" pitchFamily="50" charset="-128"/>
                          <a:ea typeface="Meiryo UI" panose="020B0604030504040204" pitchFamily="50" charset="-128"/>
                        </a:rPr>
                        <a:t>スコア</a:t>
                      </a:r>
                      <a:endParaRPr lang="ja-JP" sz="105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0" marR="0" marT="0" marB="0" anchor="ctr">
                    <a:lnR w="28575" cap="flat" cmpd="sng" algn="ctr">
                      <a:solidFill>
                        <a:schemeClr val="tx1"/>
                      </a:solidFill>
                      <a:prstDash val="solid"/>
                      <a:round/>
                      <a:headEnd type="none" w="med" len="med"/>
                      <a:tailEnd type="none" w="med" len="med"/>
                    </a:lnR>
                  </a:tcPr>
                </a:tc>
                <a:tc>
                  <a:txBody>
                    <a:bodyPr/>
                    <a:lstStyle/>
                    <a:p>
                      <a:pPr algn="ctr">
                        <a:lnSpc>
                          <a:spcPts val="1100"/>
                        </a:lnSpc>
                        <a:spcAft>
                          <a:spcPts val="0"/>
                        </a:spcAft>
                      </a:pPr>
                      <a:r>
                        <a:rPr lang="ja-JP" sz="900" kern="100" dirty="0">
                          <a:effectLst/>
                          <a:latin typeface="Meiryo UI" panose="020B0604030504040204" pitchFamily="50" charset="-128"/>
                          <a:ea typeface="Meiryo UI" panose="020B0604030504040204" pitchFamily="50" charset="-128"/>
                        </a:rPr>
                        <a:t>分野</a:t>
                      </a:r>
                      <a:endParaRPr lang="ja-JP" sz="1050" kern="100" dirty="0">
                        <a:effectLst/>
                        <a:latin typeface="Meiryo UI" panose="020B0604030504040204" pitchFamily="50" charset="-128"/>
                        <a:ea typeface="Meiryo UI" panose="020B0604030504040204" pitchFamily="50" charset="-128"/>
                      </a:endParaRPr>
                    </a:p>
                    <a:p>
                      <a:pPr algn="ctr">
                        <a:lnSpc>
                          <a:spcPts val="1100"/>
                        </a:lnSpc>
                        <a:spcAft>
                          <a:spcPts val="0"/>
                        </a:spcAft>
                      </a:pPr>
                      <a:r>
                        <a:rPr lang="ja-JP" sz="900" kern="100" dirty="0">
                          <a:effectLst/>
                          <a:latin typeface="Meiryo UI" panose="020B0604030504040204" pitchFamily="50" charset="-128"/>
                          <a:ea typeface="Meiryo UI" panose="020B0604030504040204" pitchFamily="50" charset="-128"/>
                        </a:rPr>
                        <a:t>順位</a:t>
                      </a:r>
                      <a:endParaRPr lang="ja-JP" sz="105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0" marR="0" marT="0" marB="0" anchor="ctr">
                    <a:lnL w="28575" cap="flat" cmpd="sng" algn="ctr">
                      <a:solidFill>
                        <a:schemeClr val="tx1"/>
                      </a:solidFill>
                      <a:prstDash val="solid"/>
                      <a:round/>
                      <a:headEnd type="none" w="med" len="med"/>
                      <a:tailEnd type="none" w="med" len="med"/>
                    </a:lnL>
                  </a:tcPr>
                </a:tc>
                <a:tc>
                  <a:txBody>
                    <a:bodyPr/>
                    <a:lstStyle/>
                    <a:p>
                      <a:pPr algn="ctr">
                        <a:spcAft>
                          <a:spcPts val="0"/>
                        </a:spcAft>
                      </a:pPr>
                      <a:r>
                        <a:rPr lang="ja-JP" sz="900" kern="100" dirty="0">
                          <a:effectLst/>
                          <a:latin typeface="Meiryo UI" panose="020B0604030504040204" pitchFamily="50" charset="-128"/>
                          <a:ea typeface="Meiryo UI" panose="020B0604030504040204" pitchFamily="50" charset="-128"/>
                        </a:rPr>
                        <a:t>スコア</a:t>
                      </a:r>
                      <a:endParaRPr lang="ja-JP" sz="105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0" marR="0" marT="0" marB="0" anchor="ctr">
                    <a:lnR w="28575"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3311564618"/>
                  </a:ext>
                </a:extLst>
              </a:tr>
              <a:tr h="218727">
                <a:tc>
                  <a:txBody>
                    <a:bodyPr/>
                    <a:lstStyle/>
                    <a:p>
                      <a:pPr algn="ctr">
                        <a:lnSpc>
                          <a:spcPts val="1600"/>
                        </a:lnSpc>
                        <a:spcAft>
                          <a:spcPts val="0"/>
                        </a:spcAft>
                      </a:pPr>
                      <a:r>
                        <a:rPr lang="ja-JP" altLang="en-US" sz="900" b="1" kern="100" dirty="0" smtClean="0">
                          <a:effectLst/>
                          <a:latin typeface="Meiryo UI" panose="020B0604030504040204" pitchFamily="50" charset="-128"/>
                          <a:ea typeface="Meiryo UI" panose="020B0604030504040204" pitchFamily="50" charset="-128"/>
                        </a:rPr>
                        <a:t>２</a:t>
                      </a:r>
                      <a:r>
                        <a:rPr lang="ja-JP" sz="900" b="1" kern="100" dirty="0" smtClean="0">
                          <a:effectLst/>
                          <a:latin typeface="Meiryo UI" panose="020B0604030504040204" pitchFamily="50" charset="-128"/>
                          <a:ea typeface="Meiryo UI" panose="020B0604030504040204" pitchFamily="50" charset="-128"/>
                        </a:rPr>
                        <a:t>位</a:t>
                      </a:r>
                      <a:endParaRPr lang="ja-JP" sz="1050" b="1"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lnL w="28575" cap="flat" cmpd="sng" algn="ctr">
                      <a:solidFill>
                        <a:schemeClr val="tx1"/>
                      </a:solidFill>
                      <a:prstDash val="solid"/>
                      <a:round/>
                      <a:headEnd type="none" w="med" len="med"/>
                      <a:tailEnd type="none" w="med" len="med"/>
                    </a:lnL>
                  </a:tcPr>
                </a:tc>
                <a:tc>
                  <a:txBody>
                    <a:bodyPr/>
                    <a:lstStyle/>
                    <a:p>
                      <a:pPr algn="ctr">
                        <a:lnSpc>
                          <a:spcPts val="1600"/>
                        </a:lnSpc>
                        <a:spcAft>
                          <a:spcPts val="0"/>
                        </a:spcAft>
                      </a:pPr>
                      <a:r>
                        <a:rPr lang="ja-JP" altLang="en-US" sz="900" kern="100" dirty="0" smtClean="0">
                          <a:effectLst/>
                          <a:latin typeface="Meiryo UI" panose="020B0604030504040204" pitchFamily="50" charset="-128"/>
                          <a:ea typeface="Meiryo UI" panose="020B0604030504040204" pitchFamily="50" charset="-128"/>
                        </a:rPr>
                        <a:t>ニューヨーク</a:t>
                      </a:r>
                      <a:endParaRPr lang="ja-JP" sz="105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0" marR="0" marT="0" marB="0"/>
                </a:tc>
                <a:tc>
                  <a:txBody>
                    <a:bodyPr/>
                    <a:lstStyle/>
                    <a:p>
                      <a:pPr algn="ctr">
                        <a:lnSpc>
                          <a:spcPts val="1600"/>
                        </a:lnSpc>
                        <a:spcAft>
                          <a:spcPts val="0"/>
                        </a:spcAft>
                      </a:pPr>
                      <a:r>
                        <a:rPr lang="en-US" altLang="ja-JP" sz="1050" kern="100" dirty="0" smtClean="0">
                          <a:effectLst/>
                          <a:latin typeface="Meiryo UI" panose="020B0604030504040204" pitchFamily="50" charset="-128"/>
                          <a:ea typeface="Meiryo UI" panose="020B0604030504040204" pitchFamily="50" charset="-128"/>
                        </a:rPr>
                        <a:t>1543.2</a:t>
                      </a:r>
                      <a:endParaRPr lang="ja-JP" sz="105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0" marR="0" marT="0" marB="0">
                    <a:lnR w="28575" cap="flat" cmpd="sng" algn="ctr">
                      <a:solidFill>
                        <a:schemeClr val="tx1"/>
                      </a:solidFill>
                      <a:prstDash val="solid"/>
                      <a:round/>
                      <a:headEnd type="none" w="med" len="med"/>
                      <a:tailEnd type="none" w="med" len="med"/>
                    </a:lnR>
                  </a:tcPr>
                </a:tc>
                <a:tc>
                  <a:txBody>
                    <a:bodyPr/>
                    <a:lstStyle/>
                    <a:p>
                      <a:pPr algn="ctr">
                        <a:lnSpc>
                          <a:spcPts val="1600"/>
                        </a:lnSpc>
                        <a:spcAft>
                          <a:spcPts val="0"/>
                        </a:spcAft>
                      </a:pPr>
                      <a:r>
                        <a:rPr lang="en-US" altLang="ja-JP" sz="1050" b="1" kern="100" dirty="0" smtClean="0">
                          <a:effectLst/>
                          <a:latin typeface="Meiryo UI" panose="020B0604030504040204" pitchFamily="50" charset="-128"/>
                          <a:ea typeface="Meiryo UI" panose="020B0604030504040204" pitchFamily="50" charset="-128"/>
                        </a:rPr>
                        <a:t>1</a:t>
                      </a:r>
                      <a:r>
                        <a:rPr lang="ja-JP" altLang="en-US" sz="1050" b="1" kern="100" dirty="0" smtClean="0">
                          <a:effectLst/>
                          <a:latin typeface="Meiryo UI" panose="020B0604030504040204" pitchFamily="50" charset="-128"/>
                          <a:ea typeface="Meiryo UI" panose="020B0604030504040204" pitchFamily="50" charset="-128"/>
                        </a:rPr>
                        <a:t>位</a:t>
                      </a:r>
                      <a:endParaRPr lang="ja-JP" sz="1050" b="1"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0" marR="0" marT="0" marB="0">
                    <a:lnL w="28575" cap="flat" cmpd="sng" algn="ctr">
                      <a:solidFill>
                        <a:schemeClr val="tx1"/>
                      </a:solidFill>
                      <a:prstDash val="solid"/>
                      <a:round/>
                      <a:headEnd type="none" w="med" len="med"/>
                      <a:tailEnd type="none" w="med" len="med"/>
                    </a:lnL>
                  </a:tcPr>
                </a:tc>
                <a:tc>
                  <a:txBody>
                    <a:bodyPr/>
                    <a:lstStyle/>
                    <a:p>
                      <a:pPr algn="ctr">
                        <a:lnSpc>
                          <a:spcPts val="1600"/>
                        </a:lnSpc>
                        <a:spcAft>
                          <a:spcPts val="0"/>
                        </a:spcAft>
                      </a:pPr>
                      <a:r>
                        <a:rPr lang="en-US" altLang="ja-JP" sz="1050" kern="100" dirty="0" smtClean="0">
                          <a:effectLst/>
                          <a:latin typeface="Meiryo UI" panose="020B0604030504040204" pitchFamily="50" charset="-128"/>
                          <a:ea typeface="Meiryo UI" panose="020B0604030504040204" pitchFamily="50" charset="-128"/>
                        </a:rPr>
                        <a:t>358.5</a:t>
                      </a:r>
                      <a:endParaRPr lang="ja-JP" sz="105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0" marR="0" marT="0" marB="0">
                    <a:lnR w="28575" cap="flat" cmpd="sng" algn="ctr">
                      <a:solidFill>
                        <a:schemeClr val="tx1"/>
                      </a:solidFill>
                      <a:prstDash val="solid"/>
                      <a:round/>
                      <a:headEnd type="none" w="med" len="med"/>
                      <a:tailEnd type="none" w="med" len="med"/>
                    </a:lnR>
                  </a:tcPr>
                </a:tc>
                <a:tc>
                  <a:txBody>
                    <a:bodyPr/>
                    <a:lstStyle/>
                    <a:p>
                      <a:pPr algn="ctr">
                        <a:lnSpc>
                          <a:spcPts val="1600"/>
                        </a:lnSpc>
                        <a:spcAft>
                          <a:spcPts val="0"/>
                        </a:spcAft>
                      </a:pPr>
                      <a:r>
                        <a:rPr lang="en-US" altLang="ja-JP" sz="1050" b="1" kern="100" dirty="0" smtClean="0">
                          <a:effectLst/>
                          <a:latin typeface="Meiryo UI" panose="020B0604030504040204" pitchFamily="50" charset="-128"/>
                          <a:ea typeface="Meiryo UI" panose="020B0604030504040204" pitchFamily="50" charset="-128"/>
                        </a:rPr>
                        <a:t>1</a:t>
                      </a:r>
                      <a:r>
                        <a:rPr lang="ja-JP" altLang="en-US" sz="1050" b="1" kern="100" dirty="0" smtClean="0">
                          <a:effectLst/>
                          <a:latin typeface="Meiryo UI" panose="020B0604030504040204" pitchFamily="50" charset="-128"/>
                          <a:ea typeface="Meiryo UI" panose="020B0604030504040204" pitchFamily="50" charset="-128"/>
                        </a:rPr>
                        <a:t>位</a:t>
                      </a:r>
                      <a:endParaRPr lang="ja-JP" sz="1050" b="1"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0" marR="0" marT="0" marB="0">
                    <a:lnL w="28575" cap="flat" cmpd="sng" algn="ctr">
                      <a:solidFill>
                        <a:schemeClr val="tx1"/>
                      </a:solidFill>
                      <a:prstDash val="solid"/>
                      <a:round/>
                      <a:headEnd type="none" w="med" len="med"/>
                      <a:tailEnd type="none" w="med" len="med"/>
                    </a:lnL>
                  </a:tcPr>
                </a:tc>
                <a:tc>
                  <a:txBody>
                    <a:bodyPr/>
                    <a:lstStyle/>
                    <a:p>
                      <a:pPr algn="ctr">
                        <a:lnSpc>
                          <a:spcPts val="1600"/>
                        </a:lnSpc>
                        <a:spcAft>
                          <a:spcPts val="0"/>
                        </a:spcAft>
                      </a:pPr>
                      <a:r>
                        <a:rPr lang="en-US" altLang="ja-JP" sz="1050" kern="100" dirty="0" smtClean="0">
                          <a:effectLst/>
                          <a:latin typeface="Meiryo UI" panose="020B0604030504040204" pitchFamily="50" charset="-128"/>
                          <a:ea typeface="Meiryo UI" panose="020B0604030504040204" pitchFamily="50" charset="-128"/>
                        </a:rPr>
                        <a:t>224.5</a:t>
                      </a:r>
                      <a:endParaRPr lang="ja-JP" sz="105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0" marR="0" marT="0" marB="0">
                    <a:lnR w="28575" cap="flat" cmpd="sng" algn="ctr">
                      <a:solidFill>
                        <a:schemeClr val="tx1"/>
                      </a:solidFill>
                      <a:prstDash val="solid"/>
                      <a:round/>
                      <a:headEnd type="none" w="med" len="med"/>
                      <a:tailEnd type="none" w="med" len="med"/>
                    </a:lnR>
                  </a:tcPr>
                </a:tc>
                <a:tc>
                  <a:txBody>
                    <a:bodyPr/>
                    <a:lstStyle/>
                    <a:p>
                      <a:pPr algn="ctr">
                        <a:lnSpc>
                          <a:spcPts val="1600"/>
                        </a:lnSpc>
                        <a:spcAft>
                          <a:spcPts val="0"/>
                        </a:spcAft>
                      </a:pPr>
                      <a:r>
                        <a:rPr lang="en-US" altLang="ja-JP" sz="1050" b="1" kern="100" dirty="0" smtClean="0">
                          <a:effectLst/>
                          <a:latin typeface="Meiryo UI" panose="020B0604030504040204" pitchFamily="50" charset="-128"/>
                          <a:ea typeface="Meiryo UI" panose="020B0604030504040204" pitchFamily="50" charset="-128"/>
                        </a:rPr>
                        <a:t>2</a:t>
                      </a:r>
                      <a:r>
                        <a:rPr lang="ja-JP" altLang="en-US" sz="1050" b="1" kern="100" dirty="0" smtClean="0">
                          <a:effectLst/>
                          <a:latin typeface="Meiryo UI" panose="020B0604030504040204" pitchFamily="50" charset="-128"/>
                          <a:ea typeface="Meiryo UI" panose="020B0604030504040204" pitchFamily="50" charset="-128"/>
                        </a:rPr>
                        <a:t>位</a:t>
                      </a:r>
                      <a:endParaRPr lang="ja-JP" sz="1050" b="1"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0" marR="0" marT="0" marB="0">
                    <a:lnL w="28575" cap="flat" cmpd="sng" algn="ctr">
                      <a:solidFill>
                        <a:schemeClr val="tx1"/>
                      </a:solidFill>
                      <a:prstDash val="solid"/>
                      <a:round/>
                      <a:headEnd type="none" w="med" len="med"/>
                      <a:tailEnd type="none" w="med" len="med"/>
                    </a:lnL>
                  </a:tcPr>
                </a:tc>
                <a:tc>
                  <a:txBody>
                    <a:bodyPr/>
                    <a:lstStyle/>
                    <a:p>
                      <a:pPr algn="ctr">
                        <a:lnSpc>
                          <a:spcPts val="1600"/>
                        </a:lnSpc>
                        <a:spcAft>
                          <a:spcPts val="0"/>
                        </a:spcAft>
                      </a:pPr>
                      <a:r>
                        <a:rPr lang="en-US" altLang="ja-JP" sz="1050" kern="100" dirty="0" smtClean="0">
                          <a:effectLst/>
                          <a:latin typeface="Meiryo UI" panose="020B0604030504040204" pitchFamily="50" charset="-128"/>
                          <a:ea typeface="Meiryo UI" panose="020B0604030504040204" pitchFamily="50" charset="-128"/>
                        </a:rPr>
                        <a:t>254.1</a:t>
                      </a:r>
                      <a:endParaRPr lang="ja-JP" sz="105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0" marR="0" marT="0" marB="0">
                    <a:lnR w="28575" cap="flat" cmpd="sng" algn="ctr">
                      <a:solidFill>
                        <a:schemeClr val="tx1"/>
                      </a:solidFill>
                      <a:prstDash val="solid"/>
                      <a:round/>
                      <a:headEnd type="none" w="med" len="med"/>
                      <a:tailEnd type="none" w="med" len="med"/>
                    </a:lnR>
                  </a:tcPr>
                </a:tc>
                <a:tc>
                  <a:txBody>
                    <a:bodyPr/>
                    <a:lstStyle/>
                    <a:p>
                      <a:pPr algn="ctr">
                        <a:lnSpc>
                          <a:spcPts val="1600"/>
                        </a:lnSpc>
                        <a:spcAft>
                          <a:spcPts val="0"/>
                        </a:spcAft>
                      </a:pPr>
                      <a:r>
                        <a:rPr lang="en-US" altLang="ja-JP" sz="1050" b="1" kern="100" dirty="0" smtClean="0">
                          <a:effectLst/>
                          <a:latin typeface="Meiryo UI" panose="020B0604030504040204" pitchFamily="50" charset="-128"/>
                          <a:ea typeface="Meiryo UI" panose="020B0604030504040204" pitchFamily="50" charset="-128"/>
                        </a:rPr>
                        <a:t>31</a:t>
                      </a:r>
                      <a:r>
                        <a:rPr lang="ja-JP" altLang="en-US" sz="1050" b="1" kern="100" dirty="0" smtClean="0">
                          <a:effectLst/>
                          <a:latin typeface="Meiryo UI" panose="020B0604030504040204" pitchFamily="50" charset="-128"/>
                          <a:ea typeface="Meiryo UI" panose="020B0604030504040204" pitchFamily="50" charset="-128"/>
                        </a:rPr>
                        <a:t>位</a:t>
                      </a:r>
                      <a:endParaRPr lang="ja-JP" sz="1050" b="1"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0" marR="0" marT="0" marB="0">
                    <a:lnL w="28575" cap="flat" cmpd="sng" algn="ctr">
                      <a:solidFill>
                        <a:schemeClr val="tx1"/>
                      </a:solidFill>
                      <a:prstDash val="solid"/>
                      <a:round/>
                      <a:headEnd type="none" w="med" len="med"/>
                      <a:tailEnd type="none" w="med" len="med"/>
                    </a:lnL>
                  </a:tcPr>
                </a:tc>
                <a:tc>
                  <a:txBody>
                    <a:bodyPr/>
                    <a:lstStyle/>
                    <a:p>
                      <a:pPr algn="ctr">
                        <a:lnSpc>
                          <a:spcPts val="1600"/>
                        </a:lnSpc>
                        <a:spcAft>
                          <a:spcPts val="0"/>
                        </a:spcAft>
                      </a:pPr>
                      <a:r>
                        <a:rPr lang="en-US" altLang="ja-JP" sz="1050" kern="100" dirty="0" smtClean="0">
                          <a:effectLst/>
                          <a:latin typeface="Meiryo UI" panose="020B0604030504040204" pitchFamily="50" charset="-128"/>
                          <a:ea typeface="Meiryo UI" panose="020B0604030504040204" pitchFamily="50" charset="-128"/>
                        </a:rPr>
                        <a:t>309.2</a:t>
                      </a:r>
                      <a:endParaRPr lang="ja-JP" sz="105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0" marR="0" marT="0" marB="0">
                    <a:lnR w="28575" cap="flat" cmpd="sng" algn="ctr">
                      <a:solidFill>
                        <a:schemeClr val="tx1"/>
                      </a:solidFill>
                      <a:prstDash val="solid"/>
                      <a:round/>
                      <a:headEnd type="none" w="med" len="med"/>
                      <a:tailEnd type="none" w="med" len="med"/>
                    </a:lnR>
                  </a:tcPr>
                </a:tc>
                <a:tc>
                  <a:txBody>
                    <a:bodyPr/>
                    <a:lstStyle/>
                    <a:p>
                      <a:pPr algn="ctr">
                        <a:lnSpc>
                          <a:spcPts val="1600"/>
                        </a:lnSpc>
                        <a:spcAft>
                          <a:spcPts val="0"/>
                        </a:spcAft>
                      </a:pPr>
                      <a:r>
                        <a:rPr lang="en-US" altLang="ja-JP" sz="1050" b="1" kern="100" dirty="0" smtClean="0">
                          <a:effectLst/>
                          <a:latin typeface="Meiryo UI" panose="020B0604030504040204" pitchFamily="50" charset="-128"/>
                          <a:ea typeface="Meiryo UI" panose="020B0604030504040204" pitchFamily="50" charset="-128"/>
                        </a:rPr>
                        <a:t>27</a:t>
                      </a:r>
                      <a:r>
                        <a:rPr lang="ja-JP" altLang="en-US" sz="1050" b="1" kern="100" dirty="0" smtClean="0">
                          <a:effectLst/>
                          <a:latin typeface="Meiryo UI" panose="020B0604030504040204" pitchFamily="50" charset="-128"/>
                          <a:ea typeface="Meiryo UI" panose="020B0604030504040204" pitchFamily="50" charset="-128"/>
                        </a:rPr>
                        <a:t>位</a:t>
                      </a:r>
                      <a:endParaRPr lang="ja-JP" sz="1050" b="1"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0" marR="0" marT="0" marB="0">
                    <a:lnL w="28575" cap="flat" cmpd="sng" algn="ctr">
                      <a:solidFill>
                        <a:schemeClr val="tx1"/>
                      </a:solidFill>
                      <a:prstDash val="solid"/>
                      <a:round/>
                      <a:headEnd type="none" w="med" len="med"/>
                      <a:tailEnd type="none" w="med" len="med"/>
                    </a:lnL>
                  </a:tcPr>
                </a:tc>
                <a:tc>
                  <a:txBody>
                    <a:bodyPr/>
                    <a:lstStyle/>
                    <a:p>
                      <a:pPr algn="ctr">
                        <a:lnSpc>
                          <a:spcPts val="1600"/>
                        </a:lnSpc>
                        <a:spcAft>
                          <a:spcPts val="0"/>
                        </a:spcAft>
                      </a:pPr>
                      <a:r>
                        <a:rPr lang="en-US" altLang="ja-JP" sz="1050" kern="100" dirty="0" smtClean="0">
                          <a:effectLst/>
                          <a:latin typeface="Meiryo UI" panose="020B0604030504040204" pitchFamily="50" charset="-128"/>
                          <a:ea typeface="Meiryo UI" panose="020B0604030504040204" pitchFamily="50" charset="-128"/>
                        </a:rPr>
                        <a:t>170.3</a:t>
                      </a:r>
                      <a:endParaRPr lang="ja-JP" sz="105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0" marR="0" marT="0" marB="0">
                    <a:lnR w="28575" cap="flat" cmpd="sng" algn="ctr">
                      <a:solidFill>
                        <a:schemeClr val="tx1"/>
                      </a:solidFill>
                      <a:prstDash val="solid"/>
                      <a:round/>
                      <a:headEnd type="none" w="med" len="med"/>
                      <a:tailEnd type="none" w="med" len="med"/>
                    </a:lnR>
                  </a:tcPr>
                </a:tc>
                <a:tc>
                  <a:txBody>
                    <a:bodyPr/>
                    <a:lstStyle/>
                    <a:p>
                      <a:pPr algn="ctr">
                        <a:lnSpc>
                          <a:spcPts val="1600"/>
                        </a:lnSpc>
                        <a:spcAft>
                          <a:spcPts val="0"/>
                        </a:spcAft>
                      </a:pPr>
                      <a:r>
                        <a:rPr lang="en-US" altLang="ja-JP" sz="1050" b="1" kern="100" dirty="0" smtClean="0">
                          <a:effectLst/>
                          <a:latin typeface="Meiryo UI" panose="020B0604030504040204" pitchFamily="50" charset="-128"/>
                          <a:ea typeface="Meiryo UI" panose="020B0604030504040204" pitchFamily="50" charset="-128"/>
                        </a:rPr>
                        <a:t>3</a:t>
                      </a:r>
                      <a:r>
                        <a:rPr lang="ja-JP" altLang="en-US" sz="1050" b="1" kern="100" dirty="0" smtClean="0">
                          <a:effectLst/>
                          <a:latin typeface="Meiryo UI" panose="020B0604030504040204" pitchFamily="50" charset="-128"/>
                          <a:ea typeface="Meiryo UI" panose="020B0604030504040204" pitchFamily="50" charset="-128"/>
                        </a:rPr>
                        <a:t>位</a:t>
                      </a:r>
                      <a:endParaRPr lang="ja-JP" sz="1050" b="1"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0" marR="0" marT="0" marB="0">
                    <a:lnL w="28575" cap="flat" cmpd="sng" algn="ctr">
                      <a:solidFill>
                        <a:schemeClr val="tx1"/>
                      </a:solidFill>
                      <a:prstDash val="solid"/>
                      <a:round/>
                      <a:headEnd type="none" w="med" len="med"/>
                      <a:tailEnd type="none" w="med" len="med"/>
                    </a:lnL>
                  </a:tcPr>
                </a:tc>
                <a:tc>
                  <a:txBody>
                    <a:bodyPr/>
                    <a:lstStyle/>
                    <a:p>
                      <a:pPr algn="ctr">
                        <a:lnSpc>
                          <a:spcPts val="1600"/>
                        </a:lnSpc>
                        <a:spcAft>
                          <a:spcPts val="0"/>
                        </a:spcAft>
                      </a:pPr>
                      <a:r>
                        <a:rPr lang="en-US" altLang="ja-JP" sz="1050" kern="100" dirty="0" smtClean="0">
                          <a:effectLst/>
                          <a:latin typeface="Meiryo UI" panose="020B0604030504040204" pitchFamily="50" charset="-128"/>
                          <a:ea typeface="Meiryo UI" panose="020B0604030504040204" pitchFamily="50" charset="-128"/>
                        </a:rPr>
                        <a:t>226.6</a:t>
                      </a:r>
                      <a:endParaRPr lang="ja-JP" sz="105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0" marR="0" marT="0" marB="0">
                    <a:lnR w="28575"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3018334695"/>
                  </a:ext>
                </a:extLst>
              </a:tr>
              <a:tr h="218727">
                <a:tc>
                  <a:txBody>
                    <a:bodyPr/>
                    <a:lstStyle/>
                    <a:p>
                      <a:pPr algn="ctr">
                        <a:lnSpc>
                          <a:spcPts val="1600"/>
                        </a:lnSpc>
                        <a:spcAft>
                          <a:spcPts val="0"/>
                        </a:spcAft>
                      </a:pPr>
                      <a:r>
                        <a:rPr lang="ja-JP" altLang="en-US" sz="900" b="1" kern="100" dirty="0" smtClean="0">
                          <a:effectLst/>
                          <a:latin typeface="Meiryo UI" panose="020B0604030504040204" pitchFamily="50" charset="-128"/>
                          <a:ea typeface="Meiryo UI" panose="020B0604030504040204" pitchFamily="50" charset="-128"/>
                        </a:rPr>
                        <a:t>６</a:t>
                      </a:r>
                      <a:r>
                        <a:rPr lang="ja-JP" sz="900" b="1" kern="100" dirty="0" smtClean="0">
                          <a:effectLst/>
                          <a:latin typeface="Meiryo UI" panose="020B0604030504040204" pitchFamily="50" charset="-128"/>
                          <a:ea typeface="Meiryo UI" panose="020B0604030504040204" pitchFamily="50" charset="-128"/>
                        </a:rPr>
                        <a:t>位</a:t>
                      </a:r>
                      <a:endParaRPr lang="ja-JP" sz="1050" b="1"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lnL w="28575" cap="flat" cmpd="sng" algn="ctr">
                      <a:solidFill>
                        <a:schemeClr val="tx1"/>
                      </a:solidFill>
                      <a:prstDash val="solid"/>
                      <a:round/>
                      <a:headEnd type="none" w="med" len="med"/>
                      <a:tailEnd type="none" w="med" len="med"/>
                    </a:lnL>
                  </a:tcPr>
                </a:tc>
                <a:tc>
                  <a:txBody>
                    <a:bodyPr/>
                    <a:lstStyle/>
                    <a:p>
                      <a:pPr algn="ctr">
                        <a:lnSpc>
                          <a:spcPts val="1600"/>
                        </a:lnSpc>
                        <a:spcAft>
                          <a:spcPts val="0"/>
                        </a:spcAft>
                      </a:pPr>
                      <a:r>
                        <a:rPr lang="ja-JP" altLang="en-US" sz="900" kern="100" dirty="0" smtClean="0">
                          <a:effectLst/>
                          <a:latin typeface="Meiryo UI" panose="020B0604030504040204" pitchFamily="50" charset="-128"/>
                          <a:ea typeface="Meiryo UI" panose="020B0604030504040204" pitchFamily="50" charset="-128"/>
                        </a:rPr>
                        <a:t>アムステルダム</a:t>
                      </a:r>
                      <a:endParaRPr lang="ja-JP" sz="105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0" marR="0" marT="0" marB="0"/>
                </a:tc>
                <a:tc>
                  <a:txBody>
                    <a:bodyPr/>
                    <a:lstStyle/>
                    <a:p>
                      <a:pPr algn="ctr">
                        <a:lnSpc>
                          <a:spcPts val="1600"/>
                        </a:lnSpc>
                        <a:spcAft>
                          <a:spcPts val="0"/>
                        </a:spcAft>
                      </a:pPr>
                      <a:r>
                        <a:rPr lang="en-US" altLang="ja-JP" sz="1050" kern="100" dirty="0" smtClean="0">
                          <a:effectLst/>
                          <a:latin typeface="Meiryo UI" panose="020B0604030504040204" pitchFamily="50" charset="-128"/>
                          <a:ea typeface="Meiryo UI" panose="020B0604030504040204" pitchFamily="50" charset="-128"/>
                        </a:rPr>
                        <a:t>1236.0</a:t>
                      </a:r>
                      <a:endParaRPr lang="ja-JP" sz="105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0" marR="0" marT="0" marB="0">
                    <a:lnR w="28575" cap="flat" cmpd="sng" algn="ctr">
                      <a:solidFill>
                        <a:schemeClr val="tx1"/>
                      </a:solidFill>
                      <a:prstDash val="solid"/>
                      <a:round/>
                      <a:headEnd type="none" w="med" len="med"/>
                      <a:tailEnd type="none" w="med" len="med"/>
                    </a:lnR>
                  </a:tcPr>
                </a:tc>
                <a:tc>
                  <a:txBody>
                    <a:bodyPr/>
                    <a:lstStyle/>
                    <a:p>
                      <a:pPr algn="ctr">
                        <a:lnSpc>
                          <a:spcPts val="1600"/>
                        </a:lnSpc>
                        <a:spcAft>
                          <a:spcPts val="0"/>
                        </a:spcAft>
                      </a:pPr>
                      <a:r>
                        <a:rPr lang="en-US" altLang="ja-JP" sz="1050" b="1" kern="100" dirty="0" smtClean="0">
                          <a:effectLst/>
                          <a:latin typeface="Meiryo UI" panose="020B0604030504040204" pitchFamily="50" charset="-128"/>
                          <a:ea typeface="Meiryo UI" panose="020B0604030504040204" pitchFamily="50" charset="-128"/>
                        </a:rPr>
                        <a:t>12</a:t>
                      </a:r>
                      <a:r>
                        <a:rPr lang="ja-JP" altLang="en-US" sz="1050" b="1" kern="100" dirty="0" smtClean="0">
                          <a:effectLst/>
                          <a:latin typeface="Meiryo UI" panose="020B0604030504040204" pitchFamily="50" charset="-128"/>
                          <a:ea typeface="Meiryo UI" panose="020B0604030504040204" pitchFamily="50" charset="-128"/>
                        </a:rPr>
                        <a:t>位</a:t>
                      </a:r>
                      <a:endParaRPr lang="ja-JP" sz="1050" b="1"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0" marR="0" marT="0" marB="0">
                    <a:lnL w="28575" cap="flat" cmpd="sng" algn="ctr">
                      <a:solidFill>
                        <a:schemeClr val="tx1"/>
                      </a:solidFill>
                      <a:prstDash val="solid"/>
                      <a:round/>
                      <a:headEnd type="none" w="med" len="med"/>
                      <a:tailEnd type="none" w="med" len="med"/>
                    </a:lnL>
                  </a:tcPr>
                </a:tc>
                <a:tc>
                  <a:txBody>
                    <a:bodyPr/>
                    <a:lstStyle/>
                    <a:p>
                      <a:pPr algn="ctr">
                        <a:lnSpc>
                          <a:spcPts val="1600"/>
                        </a:lnSpc>
                        <a:spcAft>
                          <a:spcPts val="0"/>
                        </a:spcAft>
                      </a:pPr>
                      <a:r>
                        <a:rPr lang="en-US" altLang="ja-JP" sz="1050" kern="100" dirty="0" smtClean="0">
                          <a:effectLst/>
                          <a:latin typeface="Meiryo UI" panose="020B0604030504040204" pitchFamily="50" charset="-128"/>
                          <a:ea typeface="Meiryo UI" panose="020B0604030504040204" pitchFamily="50" charset="-128"/>
                        </a:rPr>
                        <a:t>244.5</a:t>
                      </a:r>
                      <a:endParaRPr lang="ja-JP" sz="105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0" marR="0" marT="0" marB="0">
                    <a:lnR w="28575" cap="flat" cmpd="sng" algn="ctr">
                      <a:solidFill>
                        <a:schemeClr val="tx1"/>
                      </a:solidFill>
                      <a:prstDash val="solid"/>
                      <a:round/>
                      <a:headEnd type="none" w="med" len="med"/>
                      <a:tailEnd type="none" w="med" len="med"/>
                    </a:lnR>
                  </a:tcPr>
                </a:tc>
                <a:tc>
                  <a:txBody>
                    <a:bodyPr/>
                    <a:lstStyle/>
                    <a:p>
                      <a:pPr algn="ctr">
                        <a:lnSpc>
                          <a:spcPts val="1600"/>
                        </a:lnSpc>
                        <a:spcAft>
                          <a:spcPts val="0"/>
                        </a:spcAft>
                      </a:pPr>
                      <a:r>
                        <a:rPr lang="en-US" altLang="ja-JP" sz="1050" b="1" kern="100" dirty="0" smtClean="0">
                          <a:effectLst/>
                          <a:latin typeface="Meiryo UI" panose="020B0604030504040204" pitchFamily="50" charset="-128"/>
                          <a:ea typeface="Meiryo UI" panose="020B0604030504040204" pitchFamily="50" charset="-128"/>
                        </a:rPr>
                        <a:t>19</a:t>
                      </a:r>
                      <a:r>
                        <a:rPr lang="ja-JP" altLang="en-US" sz="1050" b="1" kern="100" dirty="0" smtClean="0">
                          <a:effectLst/>
                          <a:latin typeface="Meiryo UI" panose="020B0604030504040204" pitchFamily="50" charset="-128"/>
                          <a:ea typeface="Meiryo UI" panose="020B0604030504040204" pitchFamily="50" charset="-128"/>
                        </a:rPr>
                        <a:t>位</a:t>
                      </a:r>
                      <a:endParaRPr lang="ja-JP" sz="1050" b="1"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0" marR="0" marT="0" marB="0">
                    <a:lnL w="28575" cap="flat" cmpd="sng" algn="ctr">
                      <a:solidFill>
                        <a:schemeClr val="tx1"/>
                      </a:solidFill>
                      <a:prstDash val="solid"/>
                      <a:round/>
                      <a:headEnd type="none" w="med" len="med"/>
                      <a:tailEnd type="none" w="med" len="med"/>
                    </a:lnL>
                  </a:tcPr>
                </a:tc>
                <a:tc>
                  <a:txBody>
                    <a:bodyPr/>
                    <a:lstStyle/>
                    <a:p>
                      <a:pPr algn="ctr">
                        <a:lnSpc>
                          <a:spcPts val="1600"/>
                        </a:lnSpc>
                        <a:spcAft>
                          <a:spcPts val="0"/>
                        </a:spcAft>
                      </a:pPr>
                      <a:r>
                        <a:rPr lang="en-US" altLang="ja-JP" sz="1050" kern="100" dirty="0" smtClean="0">
                          <a:effectLst/>
                          <a:latin typeface="Meiryo UI" panose="020B0604030504040204" pitchFamily="50" charset="-128"/>
                          <a:ea typeface="Meiryo UI" panose="020B0604030504040204" pitchFamily="50" charset="-128"/>
                        </a:rPr>
                        <a:t>76.2</a:t>
                      </a:r>
                      <a:endParaRPr lang="ja-JP" sz="105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0" marR="0" marT="0" marB="0">
                    <a:lnR w="28575" cap="flat" cmpd="sng" algn="ctr">
                      <a:solidFill>
                        <a:schemeClr val="tx1"/>
                      </a:solidFill>
                      <a:prstDash val="solid"/>
                      <a:round/>
                      <a:headEnd type="none" w="med" len="med"/>
                      <a:tailEnd type="none" w="med" len="med"/>
                    </a:lnR>
                  </a:tcPr>
                </a:tc>
                <a:tc>
                  <a:txBody>
                    <a:bodyPr/>
                    <a:lstStyle/>
                    <a:p>
                      <a:pPr algn="ctr">
                        <a:lnSpc>
                          <a:spcPts val="1600"/>
                        </a:lnSpc>
                        <a:spcAft>
                          <a:spcPts val="0"/>
                        </a:spcAft>
                      </a:pPr>
                      <a:r>
                        <a:rPr lang="en-US" altLang="ja-JP" sz="1050" b="1" kern="100" dirty="0" smtClean="0">
                          <a:effectLst/>
                          <a:latin typeface="Meiryo UI" panose="020B0604030504040204" pitchFamily="50" charset="-128"/>
                          <a:ea typeface="Meiryo UI" panose="020B0604030504040204" pitchFamily="50" charset="-128"/>
                        </a:rPr>
                        <a:t>16</a:t>
                      </a:r>
                      <a:r>
                        <a:rPr lang="ja-JP" altLang="en-US" sz="1050" b="1" kern="100" dirty="0" smtClean="0">
                          <a:effectLst/>
                          <a:latin typeface="Meiryo UI" panose="020B0604030504040204" pitchFamily="50" charset="-128"/>
                          <a:ea typeface="Meiryo UI" panose="020B0604030504040204" pitchFamily="50" charset="-128"/>
                        </a:rPr>
                        <a:t>位</a:t>
                      </a:r>
                      <a:endParaRPr lang="ja-JP" sz="1050" b="1"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0" marR="0" marT="0" marB="0">
                    <a:lnL w="28575" cap="flat" cmpd="sng" algn="ctr">
                      <a:solidFill>
                        <a:schemeClr val="tx1"/>
                      </a:solidFill>
                      <a:prstDash val="solid"/>
                      <a:round/>
                      <a:headEnd type="none" w="med" len="med"/>
                      <a:tailEnd type="none" w="med" len="med"/>
                    </a:lnL>
                  </a:tcPr>
                </a:tc>
                <a:tc>
                  <a:txBody>
                    <a:bodyPr/>
                    <a:lstStyle/>
                    <a:p>
                      <a:pPr algn="ctr">
                        <a:lnSpc>
                          <a:spcPts val="1600"/>
                        </a:lnSpc>
                        <a:spcAft>
                          <a:spcPts val="0"/>
                        </a:spcAft>
                      </a:pPr>
                      <a:r>
                        <a:rPr lang="en-US" altLang="ja-JP" sz="1050" kern="100" dirty="0" smtClean="0">
                          <a:effectLst/>
                          <a:latin typeface="Meiryo UI" panose="020B0604030504040204" pitchFamily="50" charset="-128"/>
                          <a:ea typeface="Meiryo UI" panose="020B0604030504040204" pitchFamily="50" charset="-128"/>
                        </a:rPr>
                        <a:t>138.4</a:t>
                      </a:r>
                      <a:endParaRPr lang="ja-JP" sz="105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0" marR="0" marT="0" marB="0">
                    <a:lnR w="28575" cap="flat" cmpd="sng" algn="ctr">
                      <a:solidFill>
                        <a:schemeClr val="tx1"/>
                      </a:solidFill>
                      <a:prstDash val="solid"/>
                      <a:round/>
                      <a:headEnd type="none" w="med" len="med"/>
                      <a:tailEnd type="none" w="med" len="med"/>
                    </a:lnR>
                  </a:tcPr>
                </a:tc>
                <a:tc>
                  <a:txBody>
                    <a:bodyPr/>
                    <a:lstStyle/>
                    <a:p>
                      <a:pPr algn="ctr">
                        <a:lnSpc>
                          <a:spcPts val="1600"/>
                        </a:lnSpc>
                        <a:spcAft>
                          <a:spcPts val="0"/>
                        </a:spcAft>
                      </a:pPr>
                      <a:r>
                        <a:rPr lang="en-US" altLang="ja-JP" sz="1050" b="1" kern="100" dirty="0" smtClean="0">
                          <a:effectLst/>
                          <a:latin typeface="Meiryo UI" panose="020B0604030504040204" pitchFamily="50" charset="-128"/>
                          <a:ea typeface="Meiryo UI" panose="020B0604030504040204" pitchFamily="50" charset="-128"/>
                        </a:rPr>
                        <a:t>2</a:t>
                      </a:r>
                      <a:r>
                        <a:rPr lang="ja-JP" altLang="en-US" sz="1050" b="1" kern="100" dirty="0" smtClean="0">
                          <a:effectLst/>
                          <a:latin typeface="Meiryo UI" panose="020B0604030504040204" pitchFamily="50" charset="-128"/>
                          <a:ea typeface="Meiryo UI" panose="020B0604030504040204" pitchFamily="50" charset="-128"/>
                        </a:rPr>
                        <a:t>位</a:t>
                      </a:r>
                      <a:endParaRPr lang="ja-JP" sz="1050" b="1"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0" marR="0" marT="0" marB="0">
                    <a:lnL w="28575" cap="flat" cmpd="sng" algn="ctr">
                      <a:solidFill>
                        <a:schemeClr val="tx1"/>
                      </a:solidFill>
                      <a:prstDash val="solid"/>
                      <a:round/>
                      <a:headEnd type="none" w="med" len="med"/>
                      <a:tailEnd type="none" w="med" len="med"/>
                    </a:lnL>
                  </a:tcPr>
                </a:tc>
                <a:tc>
                  <a:txBody>
                    <a:bodyPr/>
                    <a:lstStyle/>
                    <a:p>
                      <a:pPr algn="ctr">
                        <a:lnSpc>
                          <a:spcPts val="1600"/>
                        </a:lnSpc>
                        <a:spcAft>
                          <a:spcPts val="0"/>
                        </a:spcAft>
                      </a:pPr>
                      <a:r>
                        <a:rPr lang="en-US" altLang="ja-JP" sz="1050" kern="100" dirty="0" smtClean="0">
                          <a:effectLst/>
                          <a:latin typeface="Meiryo UI" panose="020B0604030504040204" pitchFamily="50" charset="-128"/>
                          <a:ea typeface="Meiryo UI" panose="020B0604030504040204" pitchFamily="50" charset="-128"/>
                        </a:rPr>
                        <a:t>365.5</a:t>
                      </a:r>
                      <a:endParaRPr lang="ja-JP" sz="105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0" marR="0" marT="0" marB="0">
                    <a:lnR w="28575" cap="flat" cmpd="sng" algn="ctr">
                      <a:solidFill>
                        <a:schemeClr val="tx1"/>
                      </a:solidFill>
                      <a:prstDash val="solid"/>
                      <a:round/>
                      <a:headEnd type="none" w="med" len="med"/>
                      <a:tailEnd type="none" w="med" len="med"/>
                    </a:lnR>
                  </a:tcPr>
                </a:tc>
                <a:tc>
                  <a:txBody>
                    <a:bodyPr/>
                    <a:lstStyle/>
                    <a:p>
                      <a:pPr algn="ctr">
                        <a:lnSpc>
                          <a:spcPts val="1600"/>
                        </a:lnSpc>
                        <a:spcAft>
                          <a:spcPts val="0"/>
                        </a:spcAft>
                      </a:pPr>
                      <a:r>
                        <a:rPr lang="en-US" altLang="ja-JP" sz="1050" b="1" kern="100" dirty="0" smtClean="0">
                          <a:effectLst/>
                          <a:latin typeface="Meiryo UI" panose="020B0604030504040204" pitchFamily="50" charset="-128"/>
                          <a:ea typeface="Meiryo UI" panose="020B0604030504040204" pitchFamily="50" charset="-128"/>
                        </a:rPr>
                        <a:t>14</a:t>
                      </a:r>
                      <a:r>
                        <a:rPr lang="ja-JP" altLang="en-US" sz="1050" b="1" kern="100" dirty="0" smtClean="0">
                          <a:effectLst/>
                          <a:latin typeface="Meiryo UI" panose="020B0604030504040204" pitchFamily="50" charset="-128"/>
                          <a:ea typeface="Meiryo UI" panose="020B0604030504040204" pitchFamily="50" charset="-128"/>
                        </a:rPr>
                        <a:t>位</a:t>
                      </a:r>
                      <a:endParaRPr lang="ja-JP" sz="1050" b="1"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0" marR="0" marT="0" marB="0">
                    <a:lnL w="28575" cap="flat" cmpd="sng" algn="ctr">
                      <a:solidFill>
                        <a:schemeClr val="tx1"/>
                      </a:solidFill>
                      <a:prstDash val="solid"/>
                      <a:round/>
                      <a:headEnd type="none" w="med" len="med"/>
                      <a:tailEnd type="none" w="med" len="med"/>
                    </a:lnL>
                  </a:tcPr>
                </a:tc>
                <a:tc>
                  <a:txBody>
                    <a:bodyPr/>
                    <a:lstStyle/>
                    <a:p>
                      <a:pPr algn="ctr">
                        <a:lnSpc>
                          <a:spcPts val="1600"/>
                        </a:lnSpc>
                        <a:spcAft>
                          <a:spcPts val="0"/>
                        </a:spcAft>
                      </a:pPr>
                      <a:r>
                        <a:rPr lang="en-US" altLang="ja-JP" sz="1050" kern="100" dirty="0" smtClean="0">
                          <a:effectLst/>
                          <a:latin typeface="Meiryo UI" panose="020B0604030504040204" pitchFamily="50" charset="-128"/>
                          <a:ea typeface="Meiryo UI" panose="020B0604030504040204" pitchFamily="50" charset="-128"/>
                        </a:rPr>
                        <a:t>178.8</a:t>
                      </a:r>
                      <a:endParaRPr lang="ja-JP" sz="105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0" marR="0" marT="0" marB="0">
                    <a:lnR w="28575" cap="flat" cmpd="sng" algn="ctr">
                      <a:solidFill>
                        <a:schemeClr val="tx1"/>
                      </a:solidFill>
                      <a:prstDash val="solid"/>
                      <a:round/>
                      <a:headEnd type="none" w="med" len="med"/>
                      <a:tailEnd type="none" w="med" len="med"/>
                    </a:lnR>
                  </a:tcPr>
                </a:tc>
                <a:tc>
                  <a:txBody>
                    <a:bodyPr/>
                    <a:lstStyle/>
                    <a:p>
                      <a:pPr algn="ctr">
                        <a:lnSpc>
                          <a:spcPts val="1600"/>
                        </a:lnSpc>
                        <a:spcAft>
                          <a:spcPts val="0"/>
                        </a:spcAft>
                      </a:pPr>
                      <a:r>
                        <a:rPr lang="en-US" altLang="ja-JP" sz="1050" b="1" kern="100" dirty="0" smtClean="0">
                          <a:effectLst/>
                          <a:latin typeface="Meiryo UI" panose="020B0604030504040204" pitchFamily="50" charset="-128"/>
                          <a:ea typeface="Meiryo UI" panose="020B0604030504040204" pitchFamily="50" charset="-128"/>
                        </a:rPr>
                        <a:t>6</a:t>
                      </a:r>
                      <a:r>
                        <a:rPr lang="ja-JP" altLang="en-US" sz="1050" b="1" kern="100" dirty="0" smtClean="0">
                          <a:effectLst/>
                          <a:latin typeface="Meiryo UI" panose="020B0604030504040204" pitchFamily="50" charset="-128"/>
                          <a:ea typeface="Meiryo UI" panose="020B0604030504040204" pitchFamily="50" charset="-128"/>
                        </a:rPr>
                        <a:t>位</a:t>
                      </a:r>
                      <a:endParaRPr lang="ja-JP" sz="1050" b="1"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0" marR="0" marT="0" marB="0">
                    <a:lnL w="28575" cap="flat" cmpd="sng" algn="ctr">
                      <a:solidFill>
                        <a:schemeClr val="tx1"/>
                      </a:solidFill>
                      <a:prstDash val="solid"/>
                      <a:round/>
                      <a:headEnd type="none" w="med" len="med"/>
                      <a:tailEnd type="none" w="med" len="med"/>
                    </a:lnL>
                  </a:tcPr>
                </a:tc>
                <a:tc>
                  <a:txBody>
                    <a:bodyPr/>
                    <a:lstStyle/>
                    <a:p>
                      <a:pPr algn="ctr">
                        <a:lnSpc>
                          <a:spcPts val="1600"/>
                        </a:lnSpc>
                        <a:spcAft>
                          <a:spcPts val="0"/>
                        </a:spcAft>
                      </a:pPr>
                      <a:r>
                        <a:rPr lang="en-US" altLang="ja-JP" sz="1050" kern="100" dirty="0" smtClean="0">
                          <a:effectLst/>
                          <a:latin typeface="Meiryo UI" panose="020B0604030504040204" pitchFamily="50" charset="-128"/>
                          <a:ea typeface="Meiryo UI" panose="020B0604030504040204" pitchFamily="50" charset="-128"/>
                        </a:rPr>
                        <a:t>223.6</a:t>
                      </a:r>
                      <a:endParaRPr lang="ja-JP" sz="105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0" marR="0" marT="0" marB="0">
                    <a:lnR w="28575"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2573394422"/>
                  </a:ext>
                </a:extLst>
              </a:tr>
              <a:tr h="218727">
                <a:tc>
                  <a:txBody>
                    <a:bodyPr/>
                    <a:lstStyle/>
                    <a:p>
                      <a:pPr algn="ctr">
                        <a:lnSpc>
                          <a:spcPts val="1600"/>
                        </a:lnSpc>
                        <a:spcAft>
                          <a:spcPts val="0"/>
                        </a:spcAft>
                      </a:pPr>
                      <a:r>
                        <a:rPr lang="en-US" altLang="ja-JP" sz="900" b="1" kern="100" dirty="0" smtClean="0">
                          <a:effectLst/>
                          <a:latin typeface="Meiryo UI" panose="020B0604030504040204" pitchFamily="50" charset="-128"/>
                          <a:ea typeface="Meiryo UI" panose="020B0604030504040204" pitchFamily="50" charset="-128"/>
                        </a:rPr>
                        <a:t>20</a:t>
                      </a:r>
                      <a:r>
                        <a:rPr lang="ja-JP" sz="900" b="1" kern="100" dirty="0" smtClean="0">
                          <a:effectLst/>
                          <a:latin typeface="Meiryo UI" panose="020B0604030504040204" pitchFamily="50" charset="-128"/>
                          <a:ea typeface="Meiryo UI" panose="020B0604030504040204" pitchFamily="50" charset="-128"/>
                        </a:rPr>
                        <a:t>位</a:t>
                      </a:r>
                      <a:endParaRPr lang="ja-JP" sz="1050" b="1"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lnL w="28575" cap="flat" cmpd="sng" algn="ctr">
                      <a:solidFill>
                        <a:schemeClr val="tx1"/>
                      </a:solidFill>
                      <a:prstDash val="solid"/>
                      <a:round/>
                      <a:headEnd type="none" w="med" len="med"/>
                      <a:tailEnd type="none" w="med" len="med"/>
                    </a:lnL>
                  </a:tcPr>
                </a:tc>
                <a:tc>
                  <a:txBody>
                    <a:bodyPr/>
                    <a:lstStyle/>
                    <a:p>
                      <a:pPr algn="ctr">
                        <a:lnSpc>
                          <a:spcPts val="1600"/>
                        </a:lnSpc>
                        <a:spcAft>
                          <a:spcPts val="0"/>
                        </a:spcAft>
                      </a:pPr>
                      <a:r>
                        <a:rPr lang="ja-JP" altLang="en-US" sz="900" kern="100" dirty="0" smtClean="0">
                          <a:effectLst/>
                          <a:latin typeface="Meiryo UI" panose="020B0604030504040204" pitchFamily="50" charset="-128"/>
                          <a:ea typeface="Meiryo UI" panose="020B0604030504040204" pitchFamily="50" charset="-128"/>
                        </a:rPr>
                        <a:t>コペンハーゲン</a:t>
                      </a:r>
                      <a:endParaRPr lang="ja-JP" sz="105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0" marR="0" marT="0" marB="0"/>
                </a:tc>
                <a:tc>
                  <a:txBody>
                    <a:bodyPr/>
                    <a:lstStyle/>
                    <a:p>
                      <a:pPr algn="ctr">
                        <a:lnSpc>
                          <a:spcPts val="1600"/>
                        </a:lnSpc>
                        <a:spcAft>
                          <a:spcPts val="0"/>
                        </a:spcAft>
                      </a:pPr>
                      <a:r>
                        <a:rPr lang="en-US" altLang="ja-JP" sz="1050" kern="100" dirty="0" smtClean="0">
                          <a:effectLst/>
                          <a:latin typeface="Meiryo UI" panose="020B0604030504040204" pitchFamily="50" charset="-128"/>
                          <a:ea typeface="Meiryo UI" panose="020B0604030504040204" pitchFamily="50" charset="-128"/>
                        </a:rPr>
                        <a:t>1087.4</a:t>
                      </a:r>
                      <a:endParaRPr lang="ja-JP" sz="105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0" marR="0" marT="0" marB="0">
                    <a:lnR w="28575" cap="flat" cmpd="sng" algn="ctr">
                      <a:solidFill>
                        <a:schemeClr val="tx1"/>
                      </a:solidFill>
                      <a:prstDash val="solid"/>
                      <a:round/>
                      <a:headEnd type="none" w="med" len="med"/>
                      <a:tailEnd type="none" w="med" len="med"/>
                    </a:lnR>
                  </a:tcPr>
                </a:tc>
                <a:tc>
                  <a:txBody>
                    <a:bodyPr/>
                    <a:lstStyle/>
                    <a:p>
                      <a:pPr algn="ctr">
                        <a:lnSpc>
                          <a:spcPts val="1600"/>
                        </a:lnSpc>
                        <a:spcAft>
                          <a:spcPts val="0"/>
                        </a:spcAft>
                      </a:pPr>
                      <a:r>
                        <a:rPr lang="en-US" altLang="ja-JP" sz="1050" b="1" kern="100" dirty="0" smtClean="0">
                          <a:effectLst/>
                          <a:latin typeface="Meiryo UI" panose="020B0604030504040204" pitchFamily="50" charset="-128"/>
                          <a:ea typeface="Meiryo UI" panose="020B0604030504040204" pitchFamily="50" charset="-128"/>
                        </a:rPr>
                        <a:t>27</a:t>
                      </a:r>
                      <a:r>
                        <a:rPr lang="ja-JP" altLang="en-US" sz="1050" b="1" kern="100" dirty="0" smtClean="0">
                          <a:effectLst/>
                          <a:latin typeface="Meiryo UI" panose="020B0604030504040204" pitchFamily="50" charset="-128"/>
                          <a:ea typeface="Meiryo UI" panose="020B0604030504040204" pitchFamily="50" charset="-128"/>
                        </a:rPr>
                        <a:t>位</a:t>
                      </a:r>
                      <a:endParaRPr lang="ja-JP" sz="1050" b="1"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0" marR="0" marT="0" marB="0">
                    <a:lnL w="28575" cap="flat" cmpd="sng" algn="ctr">
                      <a:solidFill>
                        <a:schemeClr val="tx1"/>
                      </a:solidFill>
                      <a:prstDash val="solid"/>
                      <a:round/>
                      <a:headEnd type="none" w="med" len="med"/>
                      <a:tailEnd type="none" w="med" len="med"/>
                    </a:lnL>
                  </a:tcPr>
                </a:tc>
                <a:tc>
                  <a:txBody>
                    <a:bodyPr/>
                    <a:lstStyle/>
                    <a:p>
                      <a:pPr algn="ctr">
                        <a:lnSpc>
                          <a:spcPts val="1600"/>
                        </a:lnSpc>
                        <a:spcAft>
                          <a:spcPts val="0"/>
                        </a:spcAft>
                      </a:pPr>
                      <a:r>
                        <a:rPr lang="en-US" altLang="ja-JP" sz="1050" kern="100" dirty="0" smtClean="0">
                          <a:effectLst/>
                          <a:latin typeface="Meiryo UI" panose="020B0604030504040204" pitchFamily="50" charset="-128"/>
                          <a:ea typeface="Meiryo UI" panose="020B0604030504040204" pitchFamily="50" charset="-128"/>
                        </a:rPr>
                        <a:t>217.5</a:t>
                      </a:r>
                      <a:endParaRPr lang="ja-JP" sz="105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0" marR="0" marT="0" marB="0">
                    <a:lnR w="28575" cap="flat" cmpd="sng" algn="ctr">
                      <a:solidFill>
                        <a:schemeClr val="tx1"/>
                      </a:solidFill>
                      <a:prstDash val="solid"/>
                      <a:round/>
                      <a:headEnd type="none" w="med" len="med"/>
                      <a:tailEnd type="none" w="med" len="med"/>
                    </a:lnR>
                  </a:tcPr>
                </a:tc>
                <a:tc>
                  <a:txBody>
                    <a:bodyPr/>
                    <a:lstStyle/>
                    <a:p>
                      <a:pPr algn="ctr">
                        <a:lnSpc>
                          <a:spcPts val="1600"/>
                        </a:lnSpc>
                        <a:spcAft>
                          <a:spcPts val="0"/>
                        </a:spcAft>
                      </a:pPr>
                      <a:r>
                        <a:rPr lang="en-US" altLang="ja-JP" sz="1050" b="1" kern="100" dirty="0" smtClean="0">
                          <a:effectLst/>
                          <a:latin typeface="Meiryo UI" panose="020B0604030504040204" pitchFamily="50" charset="-128"/>
                          <a:ea typeface="Meiryo UI" panose="020B0604030504040204" pitchFamily="50" charset="-128"/>
                        </a:rPr>
                        <a:t>31</a:t>
                      </a:r>
                      <a:r>
                        <a:rPr lang="ja-JP" altLang="en-US" sz="1050" b="1" kern="100" dirty="0" smtClean="0">
                          <a:effectLst/>
                          <a:latin typeface="Meiryo UI" panose="020B0604030504040204" pitchFamily="50" charset="-128"/>
                          <a:ea typeface="Meiryo UI" panose="020B0604030504040204" pitchFamily="50" charset="-128"/>
                        </a:rPr>
                        <a:t>位</a:t>
                      </a:r>
                      <a:endParaRPr lang="ja-JP" sz="1050" b="1"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0" marR="0" marT="0" marB="0">
                    <a:lnL w="28575" cap="flat" cmpd="sng" algn="ctr">
                      <a:solidFill>
                        <a:schemeClr val="tx1"/>
                      </a:solidFill>
                      <a:prstDash val="solid"/>
                      <a:round/>
                      <a:headEnd type="none" w="med" len="med"/>
                      <a:tailEnd type="none" w="med" len="med"/>
                    </a:lnL>
                  </a:tcPr>
                </a:tc>
                <a:tc>
                  <a:txBody>
                    <a:bodyPr/>
                    <a:lstStyle/>
                    <a:p>
                      <a:pPr algn="ctr">
                        <a:lnSpc>
                          <a:spcPts val="1600"/>
                        </a:lnSpc>
                        <a:spcAft>
                          <a:spcPts val="0"/>
                        </a:spcAft>
                      </a:pPr>
                      <a:r>
                        <a:rPr lang="en-US" altLang="ja-JP" sz="1050" kern="100" dirty="0" smtClean="0">
                          <a:effectLst/>
                          <a:latin typeface="Meiryo UI" panose="020B0604030504040204" pitchFamily="50" charset="-128"/>
                          <a:ea typeface="Meiryo UI" panose="020B0604030504040204" pitchFamily="50" charset="-128"/>
                        </a:rPr>
                        <a:t>54.4</a:t>
                      </a:r>
                      <a:endParaRPr lang="ja-JP" sz="105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0" marR="0" marT="0" marB="0">
                    <a:lnR w="28575" cap="flat" cmpd="sng" algn="ctr">
                      <a:solidFill>
                        <a:schemeClr val="tx1"/>
                      </a:solidFill>
                      <a:prstDash val="solid"/>
                      <a:round/>
                      <a:headEnd type="none" w="med" len="med"/>
                      <a:tailEnd type="none" w="med" len="med"/>
                    </a:lnR>
                  </a:tcPr>
                </a:tc>
                <a:tc>
                  <a:txBody>
                    <a:bodyPr/>
                    <a:lstStyle/>
                    <a:p>
                      <a:pPr algn="ctr">
                        <a:lnSpc>
                          <a:spcPts val="1600"/>
                        </a:lnSpc>
                        <a:spcAft>
                          <a:spcPts val="0"/>
                        </a:spcAft>
                      </a:pPr>
                      <a:r>
                        <a:rPr lang="en-US" altLang="ja-JP" sz="1050" b="1" kern="100" dirty="0" smtClean="0">
                          <a:effectLst/>
                          <a:latin typeface="Meiryo UI" panose="020B0604030504040204" pitchFamily="50" charset="-128"/>
                          <a:ea typeface="Meiryo UI" panose="020B0604030504040204" pitchFamily="50" charset="-128"/>
                        </a:rPr>
                        <a:t>33</a:t>
                      </a:r>
                      <a:r>
                        <a:rPr lang="ja-JP" altLang="en-US" sz="1050" b="1" kern="100" dirty="0" smtClean="0">
                          <a:effectLst/>
                          <a:latin typeface="Meiryo UI" panose="020B0604030504040204" pitchFamily="50" charset="-128"/>
                          <a:ea typeface="Meiryo UI" panose="020B0604030504040204" pitchFamily="50" charset="-128"/>
                        </a:rPr>
                        <a:t>位</a:t>
                      </a:r>
                      <a:endParaRPr lang="ja-JP" sz="1050" b="1"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0" marR="0" marT="0" marB="0">
                    <a:lnL w="28575" cap="flat" cmpd="sng" algn="ctr">
                      <a:solidFill>
                        <a:schemeClr val="tx1"/>
                      </a:solidFill>
                      <a:prstDash val="solid"/>
                      <a:round/>
                      <a:headEnd type="none" w="med" len="med"/>
                      <a:tailEnd type="none" w="med" len="med"/>
                    </a:lnL>
                  </a:tcPr>
                </a:tc>
                <a:tc>
                  <a:txBody>
                    <a:bodyPr/>
                    <a:lstStyle/>
                    <a:p>
                      <a:pPr algn="ctr">
                        <a:lnSpc>
                          <a:spcPts val="1600"/>
                        </a:lnSpc>
                        <a:spcAft>
                          <a:spcPts val="0"/>
                        </a:spcAft>
                      </a:pPr>
                      <a:r>
                        <a:rPr lang="en-US" altLang="ja-JP" sz="1050" kern="100" dirty="0" smtClean="0">
                          <a:effectLst/>
                          <a:latin typeface="Meiryo UI" panose="020B0604030504040204" pitchFamily="50" charset="-128"/>
                          <a:ea typeface="Meiryo UI" panose="020B0604030504040204" pitchFamily="50" charset="-128"/>
                        </a:rPr>
                        <a:t>78.3</a:t>
                      </a:r>
                      <a:endParaRPr lang="ja-JP" sz="105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0" marR="0" marT="0" marB="0">
                    <a:lnR w="28575" cap="flat" cmpd="sng" algn="ctr">
                      <a:solidFill>
                        <a:schemeClr val="tx1"/>
                      </a:solidFill>
                      <a:prstDash val="solid"/>
                      <a:round/>
                      <a:headEnd type="none" w="med" len="med"/>
                      <a:tailEnd type="none" w="med" len="med"/>
                    </a:lnR>
                  </a:tcPr>
                </a:tc>
                <a:tc>
                  <a:txBody>
                    <a:bodyPr/>
                    <a:lstStyle/>
                    <a:p>
                      <a:pPr algn="ctr">
                        <a:lnSpc>
                          <a:spcPts val="1600"/>
                        </a:lnSpc>
                        <a:spcAft>
                          <a:spcPts val="0"/>
                        </a:spcAft>
                      </a:pPr>
                      <a:r>
                        <a:rPr lang="en-US" altLang="ja-JP" sz="1050" b="1" kern="100" dirty="0" smtClean="0">
                          <a:effectLst/>
                          <a:latin typeface="Meiryo UI" panose="020B0604030504040204" pitchFamily="50" charset="-128"/>
                          <a:ea typeface="Meiryo UI" panose="020B0604030504040204" pitchFamily="50" charset="-128"/>
                        </a:rPr>
                        <a:t>8</a:t>
                      </a:r>
                      <a:r>
                        <a:rPr lang="ja-JP" altLang="en-US" sz="1050" b="1" kern="100" dirty="0" smtClean="0">
                          <a:effectLst/>
                          <a:latin typeface="Meiryo UI" panose="020B0604030504040204" pitchFamily="50" charset="-128"/>
                          <a:ea typeface="Meiryo UI" panose="020B0604030504040204" pitchFamily="50" charset="-128"/>
                        </a:rPr>
                        <a:t>位</a:t>
                      </a:r>
                      <a:endParaRPr lang="ja-JP" sz="1050" b="1"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0" marR="0" marT="0" marB="0">
                    <a:lnL w="28575" cap="flat" cmpd="sng" algn="ctr">
                      <a:solidFill>
                        <a:schemeClr val="tx1"/>
                      </a:solidFill>
                      <a:prstDash val="solid"/>
                      <a:round/>
                      <a:headEnd type="none" w="med" len="med"/>
                      <a:tailEnd type="none" w="med" len="med"/>
                    </a:lnL>
                  </a:tcPr>
                </a:tc>
                <a:tc>
                  <a:txBody>
                    <a:bodyPr/>
                    <a:lstStyle/>
                    <a:p>
                      <a:pPr algn="ctr">
                        <a:lnSpc>
                          <a:spcPts val="1600"/>
                        </a:lnSpc>
                        <a:spcAft>
                          <a:spcPts val="0"/>
                        </a:spcAft>
                      </a:pPr>
                      <a:r>
                        <a:rPr lang="en-US" altLang="ja-JP" sz="1050" kern="100" dirty="0" smtClean="0">
                          <a:effectLst/>
                          <a:latin typeface="Meiryo UI" panose="020B0604030504040204" pitchFamily="50" charset="-128"/>
                          <a:ea typeface="Meiryo UI" panose="020B0604030504040204" pitchFamily="50" charset="-128"/>
                        </a:rPr>
                        <a:t>352.8</a:t>
                      </a:r>
                      <a:endParaRPr lang="ja-JP" sz="105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0" marR="0" marT="0" marB="0">
                    <a:lnR w="28575" cap="flat" cmpd="sng" algn="ctr">
                      <a:solidFill>
                        <a:schemeClr val="tx1"/>
                      </a:solidFill>
                      <a:prstDash val="solid"/>
                      <a:round/>
                      <a:headEnd type="none" w="med" len="med"/>
                      <a:tailEnd type="none" w="med" len="med"/>
                    </a:lnR>
                  </a:tcPr>
                </a:tc>
                <a:tc>
                  <a:txBody>
                    <a:bodyPr/>
                    <a:lstStyle/>
                    <a:p>
                      <a:pPr algn="ctr">
                        <a:lnSpc>
                          <a:spcPts val="1600"/>
                        </a:lnSpc>
                        <a:spcAft>
                          <a:spcPts val="0"/>
                        </a:spcAft>
                      </a:pPr>
                      <a:r>
                        <a:rPr lang="en-US" altLang="ja-JP" sz="1050" b="1" kern="100" dirty="0" smtClean="0">
                          <a:effectLst/>
                          <a:latin typeface="Meiryo UI" panose="020B0604030504040204" pitchFamily="50" charset="-128"/>
                          <a:ea typeface="Meiryo UI" panose="020B0604030504040204" pitchFamily="50" charset="-128"/>
                        </a:rPr>
                        <a:t>3</a:t>
                      </a:r>
                      <a:r>
                        <a:rPr lang="ja-JP" altLang="en-US" sz="1050" b="1" kern="100" dirty="0" smtClean="0">
                          <a:effectLst/>
                          <a:latin typeface="Meiryo UI" panose="020B0604030504040204" pitchFamily="50" charset="-128"/>
                          <a:ea typeface="Meiryo UI" panose="020B0604030504040204" pitchFamily="50" charset="-128"/>
                        </a:rPr>
                        <a:t>位</a:t>
                      </a:r>
                      <a:endParaRPr lang="ja-JP" sz="1050" b="1"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0" marR="0" marT="0" marB="0">
                    <a:lnL w="28575" cap="flat" cmpd="sng" algn="ctr">
                      <a:solidFill>
                        <a:schemeClr val="tx1"/>
                      </a:solidFill>
                      <a:prstDash val="solid"/>
                      <a:round/>
                      <a:headEnd type="none" w="med" len="med"/>
                      <a:tailEnd type="none" w="med" len="med"/>
                    </a:lnL>
                  </a:tcPr>
                </a:tc>
                <a:tc>
                  <a:txBody>
                    <a:bodyPr/>
                    <a:lstStyle/>
                    <a:p>
                      <a:pPr algn="ctr">
                        <a:lnSpc>
                          <a:spcPts val="1600"/>
                        </a:lnSpc>
                        <a:spcAft>
                          <a:spcPts val="0"/>
                        </a:spcAft>
                      </a:pPr>
                      <a:r>
                        <a:rPr lang="en-US" altLang="ja-JP" sz="1050" kern="100" dirty="0" smtClean="0">
                          <a:effectLst/>
                          <a:latin typeface="Meiryo UI" panose="020B0604030504040204" pitchFamily="50" charset="-128"/>
                          <a:ea typeface="Meiryo UI" panose="020B0604030504040204" pitchFamily="50" charset="-128"/>
                        </a:rPr>
                        <a:t>222.8</a:t>
                      </a:r>
                      <a:endParaRPr lang="ja-JP" sz="105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0" marR="0" marT="0" marB="0">
                    <a:lnR w="28575" cap="flat" cmpd="sng" algn="ctr">
                      <a:solidFill>
                        <a:schemeClr val="tx1"/>
                      </a:solidFill>
                      <a:prstDash val="solid"/>
                      <a:round/>
                      <a:headEnd type="none" w="med" len="med"/>
                      <a:tailEnd type="none" w="med" len="med"/>
                    </a:lnR>
                  </a:tcPr>
                </a:tc>
                <a:tc>
                  <a:txBody>
                    <a:bodyPr/>
                    <a:lstStyle/>
                    <a:p>
                      <a:pPr algn="ctr">
                        <a:lnSpc>
                          <a:spcPts val="1600"/>
                        </a:lnSpc>
                        <a:spcAft>
                          <a:spcPts val="0"/>
                        </a:spcAft>
                      </a:pPr>
                      <a:r>
                        <a:rPr lang="en-US" altLang="ja-JP" sz="1050" b="1" kern="100" dirty="0" smtClean="0">
                          <a:effectLst/>
                          <a:latin typeface="Meiryo UI" panose="020B0604030504040204" pitchFamily="50" charset="-128"/>
                          <a:ea typeface="Meiryo UI" panose="020B0604030504040204" pitchFamily="50" charset="-128"/>
                        </a:rPr>
                        <a:t>22</a:t>
                      </a:r>
                      <a:r>
                        <a:rPr lang="ja-JP" altLang="en-US" sz="1050" b="1" kern="100" dirty="0" smtClean="0">
                          <a:effectLst/>
                          <a:latin typeface="Meiryo UI" panose="020B0604030504040204" pitchFamily="50" charset="-128"/>
                          <a:ea typeface="Meiryo UI" panose="020B0604030504040204" pitchFamily="50" charset="-128"/>
                        </a:rPr>
                        <a:t>位</a:t>
                      </a:r>
                      <a:endParaRPr lang="ja-JP" sz="1050" b="1"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0" marR="0" marT="0" marB="0">
                    <a:lnL w="28575" cap="flat" cmpd="sng" algn="ctr">
                      <a:solidFill>
                        <a:schemeClr val="tx1"/>
                      </a:solidFill>
                      <a:prstDash val="solid"/>
                      <a:round/>
                      <a:headEnd type="none" w="med" len="med"/>
                      <a:tailEnd type="none" w="med" len="med"/>
                    </a:lnL>
                  </a:tcPr>
                </a:tc>
                <a:tc>
                  <a:txBody>
                    <a:bodyPr/>
                    <a:lstStyle/>
                    <a:p>
                      <a:pPr algn="ctr">
                        <a:lnSpc>
                          <a:spcPts val="1600"/>
                        </a:lnSpc>
                        <a:spcAft>
                          <a:spcPts val="0"/>
                        </a:spcAft>
                      </a:pPr>
                      <a:r>
                        <a:rPr lang="en-US" altLang="ja-JP" sz="1050" kern="100" dirty="0" smtClean="0">
                          <a:effectLst/>
                          <a:latin typeface="Meiryo UI" panose="020B0604030504040204" pitchFamily="50" charset="-128"/>
                          <a:ea typeface="Meiryo UI" panose="020B0604030504040204" pitchFamily="50" charset="-128"/>
                        </a:rPr>
                        <a:t>161.5</a:t>
                      </a:r>
                      <a:endParaRPr lang="ja-JP" sz="105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0" marR="0" marT="0" marB="0">
                    <a:lnR w="28575"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2797047984"/>
                  </a:ext>
                </a:extLst>
              </a:tr>
              <a:tr h="246994">
                <a:tc gridSpan="15">
                  <a:txBody>
                    <a:bodyPr/>
                    <a:lstStyle/>
                    <a:p>
                      <a:pPr algn="ctr">
                        <a:lnSpc>
                          <a:spcPts val="1600"/>
                        </a:lnSpc>
                        <a:spcAft>
                          <a:spcPts val="0"/>
                        </a:spcAft>
                      </a:pPr>
                      <a:endParaRPr lang="ja-JP" sz="1050" b="1"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tcPr>
                </a:tc>
                <a:tc hMerge="1">
                  <a:txBody>
                    <a:bodyPr/>
                    <a:lstStyle/>
                    <a:p>
                      <a:pPr algn="ctr">
                        <a:lnSpc>
                          <a:spcPts val="1600"/>
                        </a:lnSpc>
                        <a:spcAft>
                          <a:spcPts val="0"/>
                        </a:spcAft>
                      </a:pPr>
                      <a:endParaRPr lang="ja-JP" sz="105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0" marR="0" marT="0" marB="0"/>
                </a:tc>
                <a:tc hMerge="1">
                  <a:txBody>
                    <a:bodyPr/>
                    <a:lstStyle/>
                    <a:p>
                      <a:pPr algn="ctr">
                        <a:lnSpc>
                          <a:spcPts val="1600"/>
                        </a:lnSpc>
                        <a:spcAft>
                          <a:spcPts val="0"/>
                        </a:spcAft>
                      </a:pPr>
                      <a:endParaRPr lang="ja-JP" sz="105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0" marR="0" marT="0" marB="0">
                    <a:lnR w="28575" cap="flat" cmpd="sng" algn="ctr">
                      <a:solidFill>
                        <a:schemeClr val="tx1"/>
                      </a:solidFill>
                      <a:prstDash val="solid"/>
                      <a:round/>
                      <a:headEnd type="none" w="med" len="med"/>
                      <a:tailEnd type="none" w="med" len="med"/>
                    </a:lnR>
                  </a:tcPr>
                </a:tc>
                <a:tc hMerge="1">
                  <a:txBody>
                    <a:bodyPr/>
                    <a:lstStyle/>
                    <a:p>
                      <a:pPr algn="ctr">
                        <a:lnSpc>
                          <a:spcPts val="1600"/>
                        </a:lnSpc>
                        <a:spcAft>
                          <a:spcPts val="0"/>
                        </a:spcAft>
                      </a:pPr>
                      <a:endParaRPr lang="ja-JP" sz="1050" b="1"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0" marR="0" marT="0" marB="0">
                    <a:lnL w="28575" cap="flat" cmpd="sng" algn="ctr">
                      <a:solidFill>
                        <a:schemeClr val="tx1"/>
                      </a:solidFill>
                      <a:prstDash val="solid"/>
                      <a:round/>
                      <a:headEnd type="none" w="med" len="med"/>
                      <a:tailEnd type="none" w="med" len="med"/>
                    </a:lnL>
                  </a:tcPr>
                </a:tc>
                <a:tc hMerge="1">
                  <a:txBody>
                    <a:bodyPr/>
                    <a:lstStyle/>
                    <a:p>
                      <a:pPr algn="ctr">
                        <a:lnSpc>
                          <a:spcPts val="1600"/>
                        </a:lnSpc>
                        <a:spcAft>
                          <a:spcPts val="0"/>
                        </a:spcAft>
                      </a:pPr>
                      <a:endParaRPr lang="ja-JP" sz="105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0" marR="0" marT="0" marB="0">
                    <a:lnR w="28575" cap="flat" cmpd="sng" algn="ctr">
                      <a:solidFill>
                        <a:schemeClr val="tx1"/>
                      </a:solidFill>
                      <a:prstDash val="solid"/>
                      <a:round/>
                      <a:headEnd type="none" w="med" len="med"/>
                      <a:tailEnd type="none" w="med" len="med"/>
                    </a:lnR>
                  </a:tcPr>
                </a:tc>
                <a:tc hMerge="1">
                  <a:txBody>
                    <a:bodyPr/>
                    <a:lstStyle/>
                    <a:p>
                      <a:pPr algn="ctr">
                        <a:lnSpc>
                          <a:spcPts val="1600"/>
                        </a:lnSpc>
                        <a:spcAft>
                          <a:spcPts val="0"/>
                        </a:spcAft>
                      </a:pPr>
                      <a:endParaRPr lang="ja-JP" sz="1050" b="1"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0" marR="0" marT="0" marB="0">
                    <a:lnL w="28575" cap="flat" cmpd="sng" algn="ctr">
                      <a:solidFill>
                        <a:schemeClr val="tx1"/>
                      </a:solidFill>
                      <a:prstDash val="solid"/>
                      <a:round/>
                      <a:headEnd type="none" w="med" len="med"/>
                      <a:tailEnd type="none" w="med" len="med"/>
                    </a:lnL>
                  </a:tcPr>
                </a:tc>
                <a:tc hMerge="1">
                  <a:txBody>
                    <a:bodyPr/>
                    <a:lstStyle/>
                    <a:p>
                      <a:pPr algn="ctr">
                        <a:lnSpc>
                          <a:spcPts val="1600"/>
                        </a:lnSpc>
                        <a:spcAft>
                          <a:spcPts val="0"/>
                        </a:spcAft>
                      </a:pPr>
                      <a:endParaRPr lang="ja-JP" sz="105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0" marR="0" marT="0" marB="0">
                    <a:lnR w="28575" cap="flat" cmpd="sng" algn="ctr">
                      <a:solidFill>
                        <a:schemeClr val="tx1"/>
                      </a:solidFill>
                      <a:prstDash val="solid"/>
                      <a:round/>
                      <a:headEnd type="none" w="med" len="med"/>
                      <a:tailEnd type="none" w="med" len="med"/>
                    </a:lnR>
                  </a:tcPr>
                </a:tc>
                <a:tc hMerge="1">
                  <a:txBody>
                    <a:bodyPr/>
                    <a:lstStyle/>
                    <a:p>
                      <a:pPr algn="ctr">
                        <a:lnSpc>
                          <a:spcPts val="1600"/>
                        </a:lnSpc>
                        <a:spcAft>
                          <a:spcPts val="0"/>
                        </a:spcAft>
                      </a:pPr>
                      <a:endParaRPr lang="ja-JP" sz="1050" b="1"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0" marR="0" marT="0" marB="0">
                    <a:lnL w="28575" cap="flat" cmpd="sng" algn="ctr">
                      <a:solidFill>
                        <a:schemeClr val="tx1"/>
                      </a:solidFill>
                      <a:prstDash val="solid"/>
                      <a:round/>
                      <a:headEnd type="none" w="med" len="med"/>
                      <a:tailEnd type="none" w="med" len="med"/>
                    </a:lnL>
                  </a:tcPr>
                </a:tc>
                <a:tc hMerge="1">
                  <a:txBody>
                    <a:bodyPr/>
                    <a:lstStyle/>
                    <a:p>
                      <a:pPr algn="ctr">
                        <a:lnSpc>
                          <a:spcPts val="1600"/>
                        </a:lnSpc>
                        <a:spcAft>
                          <a:spcPts val="0"/>
                        </a:spcAft>
                      </a:pPr>
                      <a:endParaRPr lang="ja-JP" sz="105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0" marR="0" marT="0" marB="0">
                    <a:lnR w="28575" cap="flat" cmpd="sng" algn="ctr">
                      <a:solidFill>
                        <a:schemeClr val="tx1"/>
                      </a:solidFill>
                      <a:prstDash val="solid"/>
                      <a:round/>
                      <a:headEnd type="none" w="med" len="med"/>
                      <a:tailEnd type="none" w="med" len="med"/>
                    </a:lnR>
                  </a:tcPr>
                </a:tc>
                <a:tc hMerge="1">
                  <a:txBody>
                    <a:bodyPr/>
                    <a:lstStyle/>
                    <a:p>
                      <a:pPr algn="ctr">
                        <a:lnSpc>
                          <a:spcPts val="1600"/>
                        </a:lnSpc>
                        <a:spcAft>
                          <a:spcPts val="0"/>
                        </a:spcAft>
                      </a:pPr>
                      <a:endParaRPr lang="ja-JP" sz="1050" b="1"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0" marR="0" marT="0" marB="0">
                    <a:lnL w="28575" cap="flat" cmpd="sng" algn="ctr">
                      <a:solidFill>
                        <a:schemeClr val="tx1"/>
                      </a:solidFill>
                      <a:prstDash val="solid"/>
                      <a:round/>
                      <a:headEnd type="none" w="med" len="med"/>
                      <a:tailEnd type="none" w="med" len="med"/>
                    </a:lnL>
                  </a:tcPr>
                </a:tc>
                <a:tc hMerge="1">
                  <a:txBody>
                    <a:bodyPr/>
                    <a:lstStyle/>
                    <a:p>
                      <a:pPr algn="ctr">
                        <a:lnSpc>
                          <a:spcPts val="1600"/>
                        </a:lnSpc>
                        <a:spcAft>
                          <a:spcPts val="0"/>
                        </a:spcAft>
                      </a:pPr>
                      <a:endParaRPr lang="ja-JP" sz="105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0" marR="0" marT="0" marB="0">
                    <a:lnR w="28575" cap="flat" cmpd="sng" algn="ctr">
                      <a:solidFill>
                        <a:schemeClr val="tx1"/>
                      </a:solidFill>
                      <a:prstDash val="solid"/>
                      <a:round/>
                      <a:headEnd type="none" w="med" len="med"/>
                      <a:tailEnd type="none" w="med" len="med"/>
                    </a:lnR>
                  </a:tcPr>
                </a:tc>
                <a:tc hMerge="1">
                  <a:txBody>
                    <a:bodyPr/>
                    <a:lstStyle/>
                    <a:p>
                      <a:pPr algn="ctr">
                        <a:lnSpc>
                          <a:spcPts val="1600"/>
                        </a:lnSpc>
                        <a:spcAft>
                          <a:spcPts val="0"/>
                        </a:spcAft>
                      </a:pPr>
                      <a:endParaRPr lang="ja-JP" sz="1050" b="1"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0" marR="0" marT="0" marB="0">
                    <a:lnL w="28575" cap="flat" cmpd="sng" algn="ctr">
                      <a:solidFill>
                        <a:schemeClr val="tx1"/>
                      </a:solidFill>
                      <a:prstDash val="solid"/>
                      <a:round/>
                      <a:headEnd type="none" w="med" len="med"/>
                      <a:tailEnd type="none" w="med" len="med"/>
                    </a:lnL>
                  </a:tcPr>
                </a:tc>
                <a:tc hMerge="1">
                  <a:txBody>
                    <a:bodyPr/>
                    <a:lstStyle/>
                    <a:p>
                      <a:pPr algn="ctr">
                        <a:lnSpc>
                          <a:spcPts val="1600"/>
                        </a:lnSpc>
                        <a:spcAft>
                          <a:spcPts val="0"/>
                        </a:spcAft>
                      </a:pPr>
                      <a:endParaRPr lang="ja-JP" sz="105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0" marR="0" marT="0" marB="0">
                    <a:lnR w="28575" cap="flat" cmpd="sng" algn="ctr">
                      <a:solidFill>
                        <a:schemeClr val="tx1"/>
                      </a:solidFill>
                      <a:prstDash val="solid"/>
                      <a:round/>
                      <a:headEnd type="none" w="med" len="med"/>
                      <a:tailEnd type="none" w="med" len="med"/>
                    </a:lnR>
                  </a:tcPr>
                </a:tc>
                <a:tc hMerge="1">
                  <a:txBody>
                    <a:bodyPr/>
                    <a:lstStyle/>
                    <a:p>
                      <a:pPr algn="ctr">
                        <a:lnSpc>
                          <a:spcPts val="1600"/>
                        </a:lnSpc>
                        <a:spcAft>
                          <a:spcPts val="0"/>
                        </a:spcAft>
                      </a:pPr>
                      <a:endParaRPr lang="ja-JP" sz="1050" b="1"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0" marR="0" marT="0" marB="0">
                    <a:lnL w="28575" cap="flat" cmpd="sng" algn="ctr">
                      <a:solidFill>
                        <a:schemeClr val="tx1"/>
                      </a:solidFill>
                      <a:prstDash val="solid"/>
                      <a:round/>
                      <a:headEnd type="none" w="med" len="med"/>
                      <a:tailEnd type="none" w="med" len="med"/>
                    </a:lnL>
                  </a:tcPr>
                </a:tc>
                <a:tc hMerge="1">
                  <a:txBody>
                    <a:bodyPr/>
                    <a:lstStyle/>
                    <a:p>
                      <a:pPr algn="ctr">
                        <a:lnSpc>
                          <a:spcPts val="1600"/>
                        </a:lnSpc>
                        <a:spcAft>
                          <a:spcPts val="0"/>
                        </a:spcAft>
                      </a:pPr>
                      <a:endParaRPr lang="ja-JP" sz="105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0" marR="0" marT="0" marB="0">
                    <a:lnR w="28575"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925820606"/>
                  </a:ext>
                </a:extLst>
              </a:tr>
              <a:tr h="218727">
                <a:tc>
                  <a:txBody>
                    <a:bodyPr/>
                    <a:lstStyle/>
                    <a:p>
                      <a:pPr algn="ctr">
                        <a:lnSpc>
                          <a:spcPts val="1600"/>
                        </a:lnSpc>
                        <a:spcAft>
                          <a:spcPts val="0"/>
                        </a:spcAft>
                      </a:pPr>
                      <a:r>
                        <a:rPr lang="en-US" altLang="ja-JP" sz="900" b="1" kern="100" dirty="0" smtClean="0">
                          <a:effectLst/>
                          <a:latin typeface="Meiryo UI" panose="020B0604030504040204" pitchFamily="50" charset="-128"/>
                          <a:ea typeface="Meiryo UI" panose="020B0604030504040204" pitchFamily="50" charset="-128"/>
                        </a:rPr>
                        <a:t>29</a:t>
                      </a:r>
                      <a:r>
                        <a:rPr lang="ja-JP" sz="900" b="1" kern="100" dirty="0" smtClean="0">
                          <a:effectLst/>
                          <a:latin typeface="Meiryo UI" panose="020B0604030504040204" pitchFamily="50" charset="-128"/>
                          <a:ea typeface="Meiryo UI" panose="020B0604030504040204" pitchFamily="50" charset="-128"/>
                        </a:rPr>
                        <a:t>位</a:t>
                      </a:r>
                      <a:endParaRPr lang="ja-JP" sz="1050" b="1"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lnL w="28575" cap="flat" cmpd="sng" algn="ctr">
                      <a:solidFill>
                        <a:schemeClr val="tx1"/>
                      </a:solidFill>
                      <a:prstDash val="solid"/>
                      <a:round/>
                      <a:headEnd type="none" w="med" len="med"/>
                      <a:tailEnd type="none" w="med" len="med"/>
                    </a:lnL>
                    <a:lnB w="28575" cap="flat" cmpd="sng" algn="ctr">
                      <a:solidFill>
                        <a:schemeClr val="tx1"/>
                      </a:solidFill>
                      <a:prstDash val="solid"/>
                      <a:round/>
                      <a:headEnd type="none" w="med" len="med"/>
                      <a:tailEnd type="none" w="med" len="med"/>
                    </a:lnB>
                  </a:tcPr>
                </a:tc>
                <a:tc>
                  <a:txBody>
                    <a:bodyPr/>
                    <a:lstStyle/>
                    <a:p>
                      <a:pPr algn="ctr">
                        <a:lnSpc>
                          <a:spcPts val="1600"/>
                        </a:lnSpc>
                        <a:spcAft>
                          <a:spcPts val="0"/>
                        </a:spcAft>
                      </a:pPr>
                      <a:r>
                        <a:rPr lang="ja-JP" altLang="en-US" sz="800" kern="100" dirty="0" smtClean="0">
                          <a:effectLst/>
                          <a:latin typeface="Meiryo UI" panose="020B0604030504040204" pitchFamily="50" charset="-128"/>
                          <a:ea typeface="Meiryo UI" panose="020B0604030504040204" pitchFamily="50" charset="-128"/>
                        </a:rPr>
                        <a:t>大阪</a:t>
                      </a:r>
                      <a:endParaRPr lang="ja-JP" sz="105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0" marR="0" marT="0" marB="0">
                    <a:lnB w="28575" cap="flat" cmpd="sng" algn="ctr">
                      <a:solidFill>
                        <a:schemeClr val="tx1"/>
                      </a:solidFill>
                      <a:prstDash val="solid"/>
                      <a:round/>
                      <a:headEnd type="none" w="med" len="med"/>
                      <a:tailEnd type="none" w="med" len="med"/>
                    </a:lnB>
                  </a:tcPr>
                </a:tc>
                <a:tc>
                  <a:txBody>
                    <a:bodyPr/>
                    <a:lstStyle/>
                    <a:p>
                      <a:pPr algn="ctr">
                        <a:lnSpc>
                          <a:spcPts val="1600"/>
                        </a:lnSpc>
                        <a:spcAft>
                          <a:spcPts val="0"/>
                        </a:spcAft>
                      </a:pPr>
                      <a:r>
                        <a:rPr lang="en-US" altLang="ja-JP" sz="1050" kern="100" dirty="0" smtClean="0">
                          <a:effectLst/>
                          <a:latin typeface="Meiryo UI" panose="020B0604030504040204" pitchFamily="50" charset="-128"/>
                          <a:ea typeface="Meiryo UI" panose="020B0604030504040204" pitchFamily="50" charset="-128"/>
                        </a:rPr>
                        <a:t>1024.5</a:t>
                      </a:r>
                      <a:endParaRPr lang="ja-JP" sz="105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0" marR="0" marT="0" marB="0">
                    <a:lnR w="28575" cap="flat" cmpd="sng" algn="ctr">
                      <a:solidFill>
                        <a:schemeClr val="tx1"/>
                      </a:solidFill>
                      <a:prstDash val="solid"/>
                      <a:round/>
                      <a:headEnd type="none" w="med" len="med"/>
                      <a:tailEnd type="none" w="med" len="med"/>
                    </a:lnR>
                    <a:lnB w="28575" cap="flat" cmpd="sng" algn="ctr">
                      <a:solidFill>
                        <a:schemeClr val="tx1"/>
                      </a:solidFill>
                      <a:prstDash val="solid"/>
                      <a:round/>
                      <a:headEnd type="none" w="med" len="med"/>
                      <a:tailEnd type="none" w="med" len="med"/>
                    </a:lnB>
                  </a:tcPr>
                </a:tc>
                <a:tc>
                  <a:txBody>
                    <a:bodyPr/>
                    <a:lstStyle/>
                    <a:p>
                      <a:pPr algn="ctr">
                        <a:lnSpc>
                          <a:spcPts val="1600"/>
                        </a:lnSpc>
                        <a:spcAft>
                          <a:spcPts val="0"/>
                        </a:spcAft>
                      </a:pPr>
                      <a:r>
                        <a:rPr lang="en-US" altLang="ja-JP" sz="1050" b="1" kern="100" dirty="0" smtClean="0">
                          <a:effectLst/>
                          <a:latin typeface="Meiryo UI" panose="020B0604030504040204" pitchFamily="50" charset="-128"/>
                          <a:ea typeface="Meiryo UI" panose="020B0604030504040204" pitchFamily="50" charset="-128"/>
                        </a:rPr>
                        <a:t>35</a:t>
                      </a:r>
                      <a:r>
                        <a:rPr lang="ja-JP" altLang="en-US" sz="1050" b="1" kern="100" dirty="0" smtClean="0">
                          <a:effectLst/>
                          <a:latin typeface="Meiryo UI" panose="020B0604030504040204" pitchFamily="50" charset="-128"/>
                          <a:ea typeface="Meiryo UI" panose="020B0604030504040204" pitchFamily="50" charset="-128"/>
                        </a:rPr>
                        <a:t>位</a:t>
                      </a:r>
                      <a:endParaRPr lang="ja-JP" sz="1050" b="1"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0" marR="0" marT="0" marB="0">
                    <a:lnL w="28575" cap="flat" cmpd="sng" algn="ctr">
                      <a:solidFill>
                        <a:schemeClr val="tx1"/>
                      </a:solidFill>
                      <a:prstDash val="solid"/>
                      <a:round/>
                      <a:headEnd type="none" w="med" len="med"/>
                      <a:tailEnd type="none" w="med" len="med"/>
                    </a:lnL>
                    <a:lnB w="28575" cap="flat" cmpd="sng" algn="ctr">
                      <a:solidFill>
                        <a:schemeClr val="tx1"/>
                      </a:solidFill>
                      <a:prstDash val="solid"/>
                      <a:round/>
                      <a:headEnd type="none" w="med" len="med"/>
                      <a:tailEnd type="none" w="med" len="med"/>
                    </a:lnB>
                  </a:tcPr>
                </a:tc>
                <a:tc>
                  <a:txBody>
                    <a:bodyPr/>
                    <a:lstStyle/>
                    <a:p>
                      <a:pPr algn="ctr">
                        <a:lnSpc>
                          <a:spcPts val="1600"/>
                        </a:lnSpc>
                        <a:spcAft>
                          <a:spcPts val="0"/>
                        </a:spcAft>
                      </a:pPr>
                      <a:r>
                        <a:rPr lang="en-US" altLang="ja-JP" sz="1050" kern="100" dirty="0" smtClean="0">
                          <a:effectLst/>
                          <a:latin typeface="Meiryo UI" panose="020B0604030504040204" pitchFamily="50" charset="-128"/>
                          <a:ea typeface="Meiryo UI" panose="020B0604030504040204" pitchFamily="50" charset="-128"/>
                        </a:rPr>
                        <a:t>176.9</a:t>
                      </a:r>
                      <a:endParaRPr lang="ja-JP" sz="105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0" marR="0" marT="0" marB="0">
                    <a:lnR w="28575" cap="flat" cmpd="sng" algn="ctr">
                      <a:solidFill>
                        <a:schemeClr val="tx1"/>
                      </a:solidFill>
                      <a:prstDash val="solid"/>
                      <a:round/>
                      <a:headEnd type="none" w="med" len="med"/>
                      <a:tailEnd type="none" w="med" len="med"/>
                    </a:lnR>
                    <a:lnB w="28575" cap="flat" cmpd="sng" algn="ctr">
                      <a:solidFill>
                        <a:schemeClr val="tx1"/>
                      </a:solidFill>
                      <a:prstDash val="solid"/>
                      <a:round/>
                      <a:headEnd type="none" w="med" len="med"/>
                      <a:tailEnd type="none" w="med" len="med"/>
                    </a:lnB>
                  </a:tcPr>
                </a:tc>
                <a:tc>
                  <a:txBody>
                    <a:bodyPr/>
                    <a:lstStyle/>
                    <a:p>
                      <a:pPr algn="ctr">
                        <a:lnSpc>
                          <a:spcPts val="1600"/>
                        </a:lnSpc>
                        <a:spcAft>
                          <a:spcPts val="0"/>
                        </a:spcAft>
                      </a:pPr>
                      <a:r>
                        <a:rPr lang="en-US" altLang="ja-JP" sz="1050" b="1" kern="100" dirty="0" smtClean="0">
                          <a:effectLst/>
                          <a:latin typeface="Meiryo UI" panose="020B0604030504040204" pitchFamily="50" charset="-128"/>
                          <a:ea typeface="Meiryo UI" panose="020B0604030504040204" pitchFamily="50" charset="-128"/>
                        </a:rPr>
                        <a:t>17</a:t>
                      </a:r>
                      <a:r>
                        <a:rPr lang="ja-JP" altLang="en-US" sz="1050" b="1" kern="100" dirty="0" smtClean="0">
                          <a:effectLst/>
                          <a:latin typeface="Meiryo UI" panose="020B0604030504040204" pitchFamily="50" charset="-128"/>
                          <a:ea typeface="Meiryo UI" panose="020B0604030504040204" pitchFamily="50" charset="-128"/>
                        </a:rPr>
                        <a:t>位</a:t>
                      </a:r>
                      <a:endParaRPr lang="ja-JP" sz="1050" b="1"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0" marR="0" marT="0" marB="0">
                    <a:lnL w="28575" cap="flat" cmpd="sng" algn="ctr">
                      <a:solidFill>
                        <a:schemeClr val="tx1"/>
                      </a:solidFill>
                      <a:prstDash val="solid"/>
                      <a:round/>
                      <a:headEnd type="none" w="med" len="med"/>
                      <a:tailEnd type="none" w="med" len="med"/>
                    </a:lnL>
                    <a:lnB w="28575" cap="flat" cmpd="sng" algn="ctr">
                      <a:solidFill>
                        <a:schemeClr val="tx1"/>
                      </a:solidFill>
                      <a:prstDash val="solid"/>
                      <a:round/>
                      <a:headEnd type="none" w="med" len="med"/>
                      <a:tailEnd type="none" w="med" len="med"/>
                    </a:lnB>
                  </a:tcPr>
                </a:tc>
                <a:tc>
                  <a:txBody>
                    <a:bodyPr/>
                    <a:lstStyle/>
                    <a:p>
                      <a:pPr algn="ctr">
                        <a:lnSpc>
                          <a:spcPts val="1600"/>
                        </a:lnSpc>
                        <a:spcAft>
                          <a:spcPts val="0"/>
                        </a:spcAft>
                      </a:pPr>
                      <a:r>
                        <a:rPr lang="en-US" altLang="ja-JP" sz="1050" kern="100" dirty="0" smtClean="0">
                          <a:effectLst/>
                          <a:latin typeface="Meiryo UI" panose="020B0604030504040204" pitchFamily="50" charset="-128"/>
                          <a:ea typeface="Meiryo UI" panose="020B0604030504040204" pitchFamily="50" charset="-128"/>
                        </a:rPr>
                        <a:t>90.5</a:t>
                      </a:r>
                      <a:endParaRPr lang="ja-JP" sz="105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0" marR="0" marT="0" marB="0">
                    <a:lnR w="28575" cap="flat" cmpd="sng" algn="ctr">
                      <a:solidFill>
                        <a:schemeClr val="tx1"/>
                      </a:solidFill>
                      <a:prstDash val="solid"/>
                      <a:round/>
                      <a:headEnd type="none" w="med" len="med"/>
                      <a:tailEnd type="none" w="med" len="med"/>
                    </a:lnR>
                    <a:lnB w="28575" cap="flat" cmpd="sng" algn="ctr">
                      <a:solidFill>
                        <a:schemeClr val="tx1"/>
                      </a:solidFill>
                      <a:prstDash val="solid"/>
                      <a:round/>
                      <a:headEnd type="none" w="med" len="med"/>
                      <a:tailEnd type="none" w="med" len="med"/>
                    </a:lnB>
                  </a:tcPr>
                </a:tc>
                <a:tc>
                  <a:txBody>
                    <a:bodyPr/>
                    <a:lstStyle/>
                    <a:p>
                      <a:pPr algn="ctr">
                        <a:lnSpc>
                          <a:spcPts val="1600"/>
                        </a:lnSpc>
                        <a:spcAft>
                          <a:spcPts val="0"/>
                        </a:spcAft>
                      </a:pPr>
                      <a:r>
                        <a:rPr lang="en-US" altLang="ja-JP" sz="1050" b="1" kern="100" dirty="0" smtClean="0">
                          <a:effectLst/>
                          <a:latin typeface="Meiryo UI" panose="020B0604030504040204" pitchFamily="50" charset="-128"/>
                          <a:ea typeface="Meiryo UI" panose="020B0604030504040204" pitchFamily="50" charset="-128"/>
                        </a:rPr>
                        <a:t>19</a:t>
                      </a:r>
                      <a:r>
                        <a:rPr lang="ja-JP" altLang="en-US" sz="1050" b="1" kern="100" dirty="0" smtClean="0">
                          <a:effectLst/>
                          <a:latin typeface="Meiryo UI" panose="020B0604030504040204" pitchFamily="50" charset="-128"/>
                          <a:ea typeface="Meiryo UI" panose="020B0604030504040204" pitchFamily="50" charset="-128"/>
                        </a:rPr>
                        <a:t>位</a:t>
                      </a:r>
                      <a:endParaRPr lang="ja-JP" sz="1050" b="1"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0" marR="0" marT="0" marB="0">
                    <a:lnL w="28575" cap="flat" cmpd="sng" algn="ctr">
                      <a:solidFill>
                        <a:schemeClr val="tx1"/>
                      </a:solidFill>
                      <a:prstDash val="solid"/>
                      <a:round/>
                      <a:headEnd type="none" w="med" len="med"/>
                      <a:tailEnd type="none" w="med" len="med"/>
                    </a:lnL>
                    <a:lnB w="28575" cap="flat" cmpd="sng" algn="ctr">
                      <a:solidFill>
                        <a:schemeClr val="tx1"/>
                      </a:solidFill>
                      <a:prstDash val="solid"/>
                      <a:round/>
                      <a:headEnd type="none" w="med" len="med"/>
                      <a:tailEnd type="none" w="med" len="med"/>
                    </a:lnB>
                  </a:tcPr>
                </a:tc>
                <a:tc>
                  <a:txBody>
                    <a:bodyPr/>
                    <a:lstStyle/>
                    <a:p>
                      <a:pPr algn="ctr">
                        <a:lnSpc>
                          <a:spcPts val="1600"/>
                        </a:lnSpc>
                        <a:spcAft>
                          <a:spcPts val="0"/>
                        </a:spcAft>
                      </a:pPr>
                      <a:r>
                        <a:rPr lang="en-US" altLang="ja-JP" sz="1050" kern="100" dirty="0" smtClean="0">
                          <a:effectLst/>
                          <a:latin typeface="Meiryo UI" panose="020B0604030504040204" pitchFamily="50" charset="-128"/>
                          <a:ea typeface="Meiryo UI" panose="020B0604030504040204" pitchFamily="50" charset="-128"/>
                        </a:rPr>
                        <a:t>133.6</a:t>
                      </a:r>
                      <a:endParaRPr lang="ja-JP" sz="105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0" marR="0" marT="0" marB="0">
                    <a:lnR w="28575" cap="flat" cmpd="sng" algn="ctr">
                      <a:solidFill>
                        <a:schemeClr val="tx1"/>
                      </a:solidFill>
                      <a:prstDash val="solid"/>
                      <a:round/>
                      <a:headEnd type="none" w="med" len="med"/>
                      <a:tailEnd type="none" w="med" len="med"/>
                    </a:lnR>
                    <a:lnB w="28575" cap="flat" cmpd="sng" algn="ctr">
                      <a:solidFill>
                        <a:schemeClr val="tx1"/>
                      </a:solidFill>
                      <a:prstDash val="solid"/>
                      <a:round/>
                      <a:headEnd type="none" w="med" len="med"/>
                      <a:tailEnd type="none" w="med" len="med"/>
                    </a:lnB>
                  </a:tcPr>
                </a:tc>
                <a:tc>
                  <a:txBody>
                    <a:bodyPr/>
                    <a:lstStyle/>
                    <a:p>
                      <a:pPr algn="ctr">
                        <a:lnSpc>
                          <a:spcPts val="1600"/>
                        </a:lnSpc>
                        <a:spcAft>
                          <a:spcPts val="0"/>
                        </a:spcAft>
                      </a:pPr>
                      <a:r>
                        <a:rPr lang="en-US" altLang="ja-JP" sz="1050" b="1" kern="100" dirty="0" smtClean="0">
                          <a:effectLst/>
                          <a:latin typeface="Meiryo UI" panose="020B0604030504040204" pitchFamily="50" charset="-128"/>
                          <a:ea typeface="Meiryo UI" panose="020B0604030504040204" pitchFamily="50" charset="-128"/>
                        </a:rPr>
                        <a:t>13</a:t>
                      </a:r>
                      <a:r>
                        <a:rPr lang="ja-JP" altLang="en-US" sz="1050" b="1" kern="100" dirty="0" smtClean="0">
                          <a:effectLst/>
                          <a:latin typeface="Meiryo UI" panose="020B0604030504040204" pitchFamily="50" charset="-128"/>
                          <a:ea typeface="Meiryo UI" panose="020B0604030504040204" pitchFamily="50" charset="-128"/>
                        </a:rPr>
                        <a:t>位</a:t>
                      </a:r>
                      <a:endParaRPr lang="ja-JP" sz="1050" b="1"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0" marR="0" marT="0" marB="0">
                    <a:lnL w="28575" cap="flat" cmpd="sng" algn="ctr">
                      <a:solidFill>
                        <a:schemeClr val="tx1"/>
                      </a:solidFill>
                      <a:prstDash val="solid"/>
                      <a:round/>
                      <a:headEnd type="none" w="med" len="med"/>
                      <a:tailEnd type="none" w="med" len="med"/>
                    </a:lnL>
                    <a:lnB w="28575" cap="flat" cmpd="sng" algn="ctr">
                      <a:solidFill>
                        <a:schemeClr val="tx1"/>
                      </a:solidFill>
                      <a:prstDash val="solid"/>
                      <a:round/>
                      <a:headEnd type="none" w="med" len="med"/>
                      <a:tailEnd type="none" w="med" len="med"/>
                    </a:lnB>
                  </a:tcPr>
                </a:tc>
                <a:tc>
                  <a:txBody>
                    <a:bodyPr/>
                    <a:lstStyle/>
                    <a:p>
                      <a:pPr algn="ctr">
                        <a:lnSpc>
                          <a:spcPts val="1600"/>
                        </a:lnSpc>
                        <a:spcAft>
                          <a:spcPts val="0"/>
                        </a:spcAft>
                      </a:pPr>
                      <a:r>
                        <a:rPr lang="en-US" altLang="ja-JP" sz="1050" kern="100" dirty="0" smtClean="0">
                          <a:effectLst/>
                          <a:latin typeface="Meiryo UI" panose="020B0604030504040204" pitchFamily="50" charset="-128"/>
                          <a:ea typeface="Meiryo UI" panose="020B0604030504040204" pitchFamily="50" charset="-128"/>
                        </a:rPr>
                        <a:t>340.3</a:t>
                      </a:r>
                      <a:endParaRPr lang="ja-JP" sz="105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0" marR="0" marT="0" marB="0">
                    <a:lnR w="28575" cap="flat" cmpd="sng" algn="ctr">
                      <a:solidFill>
                        <a:schemeClr val="tx1"/>
                      </a:solidFill>
                      <a:prstDash val="solid"/>
                      <a:round/>
                      <a:headEnd type="none" w="med" len="med"/>
                      <a:tailEnd type="none" w="med" len="med"/>
                    </a:lnR>
                    <a:lnB w="28575" cap="flat" cmpd="sng" algn="ctr">
                      <a:solidFill>
                        <a:schemeClr val="tx1"/>
                      </a:solidFill>
                      <a:prstDash val="solid"/>
                      <a:round/>
                      <a:headEnd type="none" w="med" len="med"/>
                      <a:tailEnd type="none" w="med" len="med"/>
                    </a:lnB>
                  </a:tcPr>
                </a:tc>
                <a:tc>
                  <a:txBody>
                    <a:bodyPr/>
                    <a:lstStyle/>
                    <a:p>
                      <a:pPr algn="ctr">
                        <a:lnSpc>
                          <a:spcPts val="1600"/>
                        </a:lnSpc>
                        <a:spcAft>
                          <a:spcPts val="0"/>
                        </a:spcAft>
                      </a:pPr>
                      <a:r>
                        <a:rPr lang="en-US" altLang="ja-JP" sz="1050" b="1" kern="100" dirty="0" smtClean="0">
                          <a:effectLst/>
                          <a:latin typeface="Meiryo UI" panose="020B0604030504040204" pitchFamily="50" charset="-128"/>
                          <a:ea typeface="Meiryo UI" panose="020B0604030504040204" pitchFamily="50" charset="-128"/>
                        </a:rPr>
                        <a:t>36</a:t>
                      </a:r>
                      <a:r>
                        <a:rPr lang="ja-JP" altLang="en-US" sz="1050" b="1" kern="100" dirty="0" smtClean="0">
                          <a:effectLst/>
                          <a:latin typeface="Meiryo UI" panose="020B0604030504040204" pitchFamily="50" charset="-128"/>
                          <a:ea typeface="Meiryo UI" panose="020B0604030504040204" pitchFamily="50" charset="-128"/>
                        </a:rPr>
                        <a:t>位</a:t>
                      </a:r>
                      <a:endParaRPr lang="ja-JP" sz="1050" b="1"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0" marR="0" marT="0" marB="0">
                    <a:lnL w="28575" cap="flat" cmpd="sng" algn="ctr">
                      <a:solidFill>
                        <a:schemeClr val="tx1"/>
                      </a:solidFill>
                      <a:prstDash val="solid"/>
                      <a:round/>
                      <a:headEnd type="none" w="med" len="med"/>
                      <a:tailEnd type="none" w="med" len="med"/>
                    </a:lnL>
                    <a:lnB w="28575" cap="flat" cmpd="sng" algn="ctr">
                      <a:solidFill>
                        <a:schemeClr val="tx1"/>
                      </a:solidFill>
                      <a:prstDash val="solid"/>
                      <a:round/>
                      <a:headEnd type="none" w="med" len="med"/>
                      <a:tailEnd type="none" w="med" len="med"/>
                    </a:lnB>
                  </a:tcPr>
                </a:tc>
                <a:tc>
                  <a:txBody>
                    <a:bodyPr/>
                    <a:lstStyle/>
                    <a:p>
                      <a:pPr algn="ctr">
                        <a:lnSpc>
                          <a:spcPts val="1600"/>
                        </a:lnSpc>
                        <a:spcAft>
                          <a:spcPts val="0"/>
                        </a:spcAft>
                      </a:pPr>
                      <a:r>
                        <a:rPr lang="en-US" altLang="ja-JP" sz="1050" kern="100" dirty="0" smtClean="0">
                          <a:effectLst/>
                          <a:latin typeface="Meiryo UI" panose="020B0604030504040204" pitchFamily="50" charset="-128"/>
                          <a:ea typeface="Meiryo UI" panose="020B0604030504040204" pitchFamily="50" charset="-128"/>
                        </a:rPr>
                        <a:t>146.3</a:t>
                      </a:r>
                      <a:endParaRPr lang="ja-JP" sz="105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0" marR="0" marT="0" marB="0">
                    <a:lnR w="28575" cap="flat" cmpd="sng" algn="ctr">
                      <a:solidFill>
                        <a:schemeClr val="tx1"/>
                      </a:solidFill>
                      <a:prstDash val="solid"/>
                      <a:round/>
                      <a:headEnd type="none" w="med" len="med"/>
                      <a:tailEnd type="none" w="med" len="med"/>
                    </a:lnR>
                    <a:lnB w="28575" cap="flat" cmpd="sng" algn="ctr">
                      <a:solidFill>
                        <a:schemeClr val="tx1"/>
                      </a:solidFill>
                      <a:prstDash val="solid"/>
                      <a:round/>
                      <a:headEnd type="none" w="med" len="med"/>
                      <a:tailEnd type="none" w="med" len="med"/>
                    </a:lnB>
                  </a:tcPr>
                </a:tc>
                <a:tc>
                  <a:txBody>
                    <a:bodyPr/>
                    <a:lstStyle/>
                    <a:p>
                      <a:pPr algn="ctr">
                        <a:lnSpc>
                          <a:spcPts val="1600"/>
                        </a:lnSpc>
                        <a:spcAft>
                          <a:spcPts val="0"/>
                        </a:spcAft>
                      </a:pPr>
                      <a:r>
                        <a:rPr lang="en-US" altLang="ja-JP" sz="1050" b="1" kern="100" dirty="0" smtClean="0">
                          <a:effectLst/>
                          <a:latin typeface="Meiryo UI" panose="020B0604030504040204" pitchFamily="50" charset="-128"/>
                          <a:ea typeface="Meiryo UI" panose="020B0604030504040204" pitchFamily="50" charset="-128"/>
                        </a:rPr>
                        <a:t>35</a:t>
                      </a:r>
                      <a:r>
                        <a:rPr lang="ja-JP" altLang="en-US" sz="1050" b="1" kern="100" dirty="0" smtClean="0">
                          <a:effectLst/>
                          <a:latin typeface="Meiryo UI" panose="020B0604030504040204" pitchFamily="50" charset="-128"/>
                          <a:ea typeface="Meiryo UI" panose="020B0604030504040204" pitchFamily="50" charset="-128"/>
                        </a:rPr>
                        <a:t>位</a:t>
                      </a:r>
                      <a:endParaRPr lang="ja-JP" sz="1050" b="1"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0" marR="0" marT="0" marB="0">
                    <a:lnL w="28575" cap="flat" cmpd="sng" algn="ctr">
                      <a:solidFill>
                        <a:schemeClr val="tx1"/>
                      </a:solidFill>
                      <a:prstDash val="solid"/>
                      <a:round/>
                      <a:headEnd type="none" w="med" len="med"/>
                      <a:tailEnd type="none" w="med" len="med"/>
                    </a:lnL>
                    <a:lnB w="28575" cap="flat" cmpd="sng" algn="ctr">
                      <a:solidFill>
                        <a:schemeClr val="tx1"/>
                      </a:solidFill>
                      <a:prstDash val="solid"/>
                      <a:round/>
                      <a:headEnd type="none" w="med" len="med"/>
                      <a:tailEnd type="none" w="med" len="med"/>
                    </a:lnB>
                  </a:tcPr>
                </a:tc>
                <a:tc>
                  <a:txBody>
                    <a:bodyPr/>
                    <a:lstStyle/>
                    <a:p>
                      <a:pPr algn="ctr">
                        <a:lnSpc>
                          <a:spcPts val="1600"/>
                        </a:lnSpc>
                        <a:spcAft>
                          <a:spcPts val="0"/>
                        </a:spcAft>
                      </a:pPr>
                      <a:r>
                        <a:rPr lang="en-US" altLang="ja-JP" sz="1050" kern="100" dirty="0" smtClean="0">
                          <a:effectLst/>
                          <a:latin typeface="Meiryo UI" panose="020B0604030504040204" pitchFamily="50" charset="-128"/>
                          <a:ea typeface="Meiryo UI" panose="020B0604030504040204" pitchFamily="50" charset="-128"/>
                        </a:rPr>
                        <a:t>136.8</a:t>
                      </a:r>
                      <a:endParaRPr lang="ja-JP" sz="105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0" marR="0" marT="0" marB="0">
                    <a:lnR w="28575" cap="flat" cmpd="sng" algn="ctr">
                      <a:solidFill>
                        <a:schemeClr val="tx1"/>
                      </a:solidFill>
                      <a:prstDash val="solid"/>
                      <a:round/>
                      <a:headEnd type="none" w="med" len="med"/>
                      <a:tailEnd type="none" w="med" len="med"/>
                    </a:lnR>
                    <a:lnB w="285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815821267"/>
                  </a:ext>
                </a:extLst>
              </a:tr>
            </a:tbl>
          </a:graphicData>
        </a:graphic>
      </p:graphicFrame>
      <p:sp>
        <p:nvSpPr>
          <p:cNvPr id="2" name="二等辺三角形 1"/>
          <p:cNvSpPr/>
          <p:nvPr/>
        </p:nvSpPr>
        <p:spPr>
          <a:xfrm rot="10800000">
            <a:off x="4446020" y="4482059"/>
            <a:ext cx="1558977" cy="196859"/>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スライド番号プレースホルダー 1"/>
          <p:cNvSpPr>
            <a:spLocks noGrp="1"/>
          </p:cNvSpPr>
          <p:nvPr>
            <p:ph type="sldNum" sz="quarter" idx="12"/>
          </p:nvPr>
        </p:nvSpPr>
        <p:spPr>
          <a:xfrm>
            <a:off x="9105900" y="126997"/>
            <a:ext cx="682898" cy="396833"/>
          </a:xfrm>
        </p:spPr>
        <p:txBody>
          <a:bodyPr/>
          <a:lstStyle/>
          <a:p>
            <a:fld id="{E61EF540-5CB6-483A-A4DA-F9E60F8B4EFB}" type="slidenum">
              <a:rPr kumimoji="1" lang="ja-JP" altLang="en-US" smtClean="0"/>
              <a:t>25</a:t>
            </a:fld>
            <a:endParaRPr kumimoji="1" lang="ja-JP" altLang="en-US"/>
          </a:p>
        </p:txBody>
      </p:sp>
    </p:spTree>
    <p:extLst>
      <p:ext uri="{BB962C8B-B14F-4D97-AF65-F5344CB8AC3E}">
        <p14:creationId xmlns:p14="http://schemas.microsoft.com/office/powerpoint/2010/main" val="185343216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正方形/長方形 9"/>
          <p:cNvSpPr/>
          <p:nvPr/>
        </p:nvSpPr>
        <p:spPr>
          <a:xfrm>
            <a:off x="-20847" y="0"/>
            <a:ext cx="9926847" cy="595250"/>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r>
              <a:rPr kumimoji="1" lang="ja-JP" altLang="en-US" sz="2000" b="1" dirty="0">
                <a:latin typeface="Meiryo UI" panose="020B0604030504040204" pitchFamily="50" charset="-128"/>
                <a:ea typeface="Meiryo UI" panose="020B0604030504040204" pitchFamily="50" charset="-128"/>
              </a:rPr>
              <a:t> </a:t>
            </a:r>
            <a:r>
              <a:rPr kumimoji="1" lang="en-US" altLang="ja-JP" sz="2000" b="1" dirty="0">
                <a:latin typeface="Meiryo UI" panose="020B0604030504040204" pitchFamily="50" charset="-128"/>
                <a:ea typeface="Meiryo UI" panose="020B0604030504040204" pitchFamily="50" charset="-128"/>
              </a:rPr>
              <a:t>Ⅴ</a:t>
            </a:r>
            <a:r>
              <a:rPr kumimoji="1" lang="ja-JP" altLang="en-US" sz="2000" b="1" dirty="0" err="1" smtClean="0">
                <a:latin typeface="Meiryo UI" panose="020B0604030504040204" pitchFamily="50" charset="-128"/>
                <a:ea typeface="Meiryo UI" panose="020B0604030504040204" pitchFamily="50" charset="-128"/>
              </a:rPr>
              <a:t>．</a:t>
            </a:r>
            <a:r>
              <a:rPr kumimoji="1" lang="ja-JP" altLang="en-US" sz="2000" b="1" dirty="0" smtClean="0">
                <a:latin typeface="Meiryo UI" panose="020B0604030504040204" pitchFamily="50" charset="-128"/>
                <a:ea typeface="Meiryo UI" panose="020B0604030504040204" pitchFamily="50" charset="-128"/>
              </a:rPr>
              <a:t>府民、若者、企業の声</a:t>
            </a:r>
            <a:r>
              <a:rPr kumimoji="1" lang="ja-JP" altLang="en-US" sz="2000" b="1" dirty="0">
                <a:latin typeface="Meiryo UI" panose="020B0604030504040204" pitchFamily="50" charset="-128"/>
                <a:ea typeface="Meiryo UI" panose="020B0604030504040204" pitchFamily="50" charset="-128"/>
              </a:rPr>
              <a:t>　</a:t>
            </a:r>
            <a:r>
              <a:rPr kumimoji="1" lang="ja-JP" altLang="en-US" sz="2000" b="1" dirty="0" smtClean="0">
                <a:latin typeface="Meiryo UI" panose="020B0604030504040204" pitchFamily="50" charset="-128"/>
                <a:ea typeface="Meiryo UI" panose="020B0604030504040204" pitchFamily="50" charset="-128"/>
              </a:rPr>
              <a:t>①</a:t>
            </a:r>
            <a:endParaRPr kumimoji="1" lang="en-US" altLang="ja-JP" sz="2000" b="1" dirty="0" smtClean="0">
              <a:latin typeface="Meiryo UI" panose="020B0604030504040204" pitchFamily="50" charset="-128"/>
              <a:ea typeface="Meiryo UI" panose="020B0604030504040204" pitchFamily="50" charset="-128"/>
            </a:endParaRPr>
          </a:p>
          <a:p>
            <a:r>
              <a:rPr kumimoji="1" lang="ja-JP" altLang="en-US" sz="1600" b="1" dirty="0">
                <a:latin typeface="Meiryo UI" panose="020B0604030504040204" pitchFamily="50" charset="-128"/>
                <a:ea typeface="Meiryo UI" panose="020B0604030504040204" pitchFamily="50" charset="-128"/>
              </a:rPr>
              <a:t>　</a:t>
            </a:r>
            <a:r>
              <a:rPr kumimoji="1" lang="ja-JP" altLang="en-US" sz="1600" b="1" dirty="0" smtClean="0">
                <a:latin typeface="Meiryo UI" panose="020B0604030504040204" pitchFamily="50" charset="-128"/>
                <a:ea typeface="Meiryo UI" panose="020B0604030504040204" pitchFamily="50" charset="-128"/>
              </a:rPr>
              <a:t>「調査概要」</a:t>
            </a:r>
            <a:endParaRPr kumimoji="1" lang="en-US" altLang="ja-JP" sz="1600" b="1" dirty="0">
              <a:latin typeface="Meiryo UI" panose="020B0604030504040204" pitchFamily="50" charset="-128"/>
              <a:ea typeface="Meiryo UI" panose="020B0604030504040204" pitchFamily="50" charset="-128"/>
            </a:endParaRPr>
          </a:p>
        </p:txBody>
      </p:sp>
      <p:sp>
        <p:nvSpPr>
          <p:cNvPr id="8" name="スライド番号プレースホルダー 1"/>
          <p:cNvSpPr>
            <a:spLocks noGrp="1"/>
          </p:cNvSpPr>
          <p:nvPr>
            <p:ph type="sldNum" sz="quarter" idx="12"/>
          </p:nvPr>
        </p:nvSpPr>
        <p:spPr>
          <a:xfrm>
            <a:off x="9105900" y="126997"/>
            <a:ext cx="682898" cy="396833"/>
          </a:xfrm>
        </p:spPr>
        <p:txBody>
          <a:bodyPr/>
          <a:lstStyle/>
          <a:p>
            <a:fld id="{E61EF540-5CB6-483A-A4DA-F9E60F8B4EFB}" type="slidenum">
              <a:rPr kumimoji="1" lang="ja-JP" altLang="en-US" smtClean="0"/>
              <a:t>26</a:t>
            </a:fld>
            <a:endParaRPr kumimoji="1" lang="ja-JP" altLang="en-US"/>
          </a:p>
        </p:txBody>
      </p:sp>
      <p:sp>
        <p:nvSpPr>
          <p:cNvPr id="5" name="テキスト ボックス 4"/>
          <p:cNvSpPr txBox="1"/>
          <p:nvPr/>
        </p:nvSpPr>
        <p:spPr>
          <a:xfrm>
            <a:off x="1195972" y="2403041"/>
            <a:ext cx="4906871" cy="1297791"/>
          </a:xfrm>
          <a:prstGeom prst="rect">
            <a:avLst/>
          </a:prstGeom>
          <a:noFill/>
        </p:spPr>
        <p:txBody>
          <a:bodyPr wrap="square" rtlCol="0">
            <a:spAutoFit/>
          </a:bodyPr>
          <a:lstStyle/>
          <a:p>
            <a:pPr>
              <a:lnSpc>
                <a:spcPts val="2200"/>
              </a:lnSpc>
            </a:pPr>
            <a:r>
              <a:rPr kumimoji="1" lang="ja-JP" altLang="en-US" sz="1600" b="1" dirty="0" smtClean="0">
                <a:latin typeface="Meiryo UI" panose="020B0604030504040204" pitchFamily="50" charset="-128"/>
                <a:ea typeface="Meiryo UI" panose="020B0604030504040204" pitchFamily="50" charset="-128"/>
                <a:cs typeface="Microsoft Himalaya" panose="01010100010101010101" pitchFamily="2" charset="0"/>
              </a:rPr>
              <a:t>１．一般府民向け調査</a:t>
            </a:r>
            <a:endParaRPr kumimoji="1" lang="en-US" altLang="ja-JP" sz="1600" b="1" dirty="0" smtClean="0">
              <a:latin typeface="Meiryo UI" panose="020B0604030504040204" pitchFamily="50" charset="-128"/>
              <a:ea typeface="Meiryo UI" panose="020B0604030504040204" pitchFamily="50" charset="-128"/>
              <a:cs typeface="Microsoft Himalaya" panose="01010100010101010101" pitchFamily="2" charset="0"/>
            </a:endParaRPr>
          </a:p>
          <a:p>
            <a:pPr>
              <a:lnSpc>
                <a:spcPts val="2200"/>
              </a:lnSpc>
              <a:spcBef>
                <a:spcPts val="600"/>
              </a:spcBef>
            </a:pPr>
            <a:r>
              <a:rPr kumimoji="1" lang="ja-JP" altLang="en-US" sz="1600" dirty="0" smtClean="0">
                <a:latin typeface="Meiryo UI" panose="020B0604030504040204" pitchFamily="50" charset="-128"/>
                <a:ea typeface="Meiryo UI" panose="020B0604030504040204" pitchFamily="50" charset="-128"/>
                <a:cs typeface="Microsoft Himalaya" panose="01010100010101010101" pitchFamily="2" charset="0"/>
              </a:rPr>
              <a:t>　（インターネットアンケート（民間会社を通じて実施））</a:t>
            </a:r>
            <a:endParaRPr kumimoji="1" lang="en-US" altLang="ja-JP" sz="1600" dirty="0" smtClean="0">
              <a:latin typeface="Meiryo UI" panose="020B0604030504040204" pitchFamily="50" charset="-128"/>
              <a:ea typeface="Meiryo UI" panose="020B0604030504040204" pitchFamily="50" charset="-128"/>
              <a:cs typeface="Microsoft Himalaya" panose="01010100010101010101" pitchFamily="2" charset="0"/>
            </a:endParaRPr>
          </a:p>
          <a:p>
            <a:pPr>
              <a:lnSpc>
                <a:spcPts val="2200"/>
              </a:lnSpc>
            </a:pPr>
            <a:r>
              <a:rPr kumimoji="1" lang="ja-JP" altLang="en-US" sz="1600" dirty="0">
                <a:latin typeface="Meiryo UI" panose="020B0604030504040204" pitchFamily="50" charset="-128"/>
                <a:ea typeface="Meiryo UI" panose="020B0604030504040204" pitchFamily="50" charset="-128"/>
                <a:cs typeface="Microsoft Himalaya" panose="01010100010101010101" pitchFamily="2" charset="0"/>
              </a:rPr>
              <a:t>　　</a:t>
            </a:r>
            <a:r>
              <a:rPr kumimoji="1" lang="ja-JP" altLang="en-US" sz="1600" dirty="0" smtClean="0">
                <a:latin typeface="Meiryo UI" panose="020B0604030504040204" pitchFamily="50" charset="-128"/>
                <a:ea typeface="Meiryo UI" panose="020B0604030504040204" pitchFamily="50" charset="-128"/>
                <a:cs typeface="Microsoft Himalaya" panose="01010100010101010101" pitchFamily="2" charset="0"/>
              </a:rPr>
              <a:t>○ 対      象：</a:t>
            </a:r>
            <a:r>
              <a:rPr kumimoji="1" lang="ja-JP" altLang="en-US" sz="1600" dirty="0">
                <a:latin typeface="Meiryo UI" panose="020B0604030504040204" pitchFamily="50" charset="-128"/>
                <a:ea typeface="Meiryo UI" panose="020B0604030504040204" pitchFamily="50" charset="-128"/>
                <a:cs typeface="Microsoft Himalaya" panose="01010100010101010101" pitchFamily="2" charset="0"/>
              </a:rPr>
              <a:t>大阪府民</a:t>
            </a:r>
            <a:r>
              <a:rPr kumimoji="1" lang="en-US" altLang="ja-JP" sz="1600" dirty="0">
                <a:latin typeface="Meiryo UI" panose="020B0604030504040204" pitchFamily="50" charset="-128"/>
                <a:ea typeface="Meiryo UI" panose="020B0604030504040204" pitchFamily="50" charset="-128"/>
                <a:cs typeface="Microsoft Himalaya" panose="01010100010101010101" pitchFamily="2" charset="0"/>
              </a:rPr>
              <a:t>1,000</a:t>
            </a:r>
            <a:r>
              <a:rPr kumimoji="1" lang="ja-JP" altLang="en-US" sz="1600" dirty="0" smtClean="0">
                <a:latin typeface="Meiryo UI" panose="020B0604030504040204" pitchFamily="50" charset="-128"/>
                <a:ea typeface="Meiryo UI" panose="020B0604030504040204" pitchFamily="50" charset="-128"/>
                <a:cs typeface="Microsoft Himalaya" panose="01010100010101010101" pitchFamily="2" charset="0"/>
              </a:rPr>
              <a:t>人（</a:t>
            </a:r>
            <a:r>
              <a:rPr kumimoji="1" lang="en-US" altLang="ja-JP" sz="1600" dirty="0">
                <a:latin typeface="Meiryo UI" panose="020B0604030504040204" pitchFamily="50" charset="-128"/>
                <a:ea typeface="Meiryo UI" panose="020B0604030504040204" pitchFamily="50" charset="-128"/>
                <a:cs typeface="Microsoft Himalaya" panose="01010100010101010101" pitchFamily="2" charset="0"/>
              </a:rPr>
              <a:t>18</a:t>
            </a:r>
            <a:r>
              <a:rPr kumimoji="1" lang="ja-JP" altLang="en-US" sz="1600" dirty="0">
                <a:latin typeface="Meiryo UI" panose="020B0604030504040204" pitchFamily="50" charset="-128"/>
                <a:ea typeface="Meiryo UI" panose="020B0604030504040204" pitchFamily="50" charset="-128"/>
                <a:cs typeface="Microsoft Himalaya" panose="01010100010101010101" pitchFamily="2" charset="0"/>
              </a:rPr>
              <a:t>歳</a:t>
            </a:r>
            <a:r>
              <a:rPr kumimoji="1" lang="en-US" altLang="ja-JP" sz="1600" dirty="0">
                <a:latin typeface="Meiryo UI" panose="020B0604030504040204" pitchFamily="50" charset="-128"/>
                <a:ea typeface="Meiryo UI" panose="020B0604030504040204" pitchFamily="50" charset="-128"/>
                <a:cs typeface="Microsoft Himalaya" panose="01010100010101010101" pitchFamily="2" charset="0"/>
              </a:rPr>
              <a:t>~90</a:t>
            </a:r>
            <a:r>
              <a:rPr kumimoji="1" lang="ja-JP" altLang="en-US" sz="1600" dirty="0">
                <a:latin typeface="Meiryo UI" panose="020B0604030504040204" pitchFamily="50" charset="-128"/>
                <a:ea typeface="Meiryo UI" panose="020B0604030504040204" pitchFamily="50" charset="-128"/>
                <a:cs typeface="Microsoft Himalaya" panose="01010100010101010101" pitchFamily="2" charset="0"/>
              </a:rPr>
              <a:t>歳）</a:t>
            </a:r>
            <a:endParaRPr kumimoji="1" lang="en-US" altLang="ja-JP" sz="1600" dirty="0">
              <a:latin typeface="Meiryo UI" panose="020B0604030504040204" pitchFamily="50" charset="-128"/>
              <a:ea typeface="Meiryo UI" panose="020B0604030504040204" pitchFamily="50" charset="-128"/>
              <a:cs typeface="Microsoft Himalaya" panose="01010100010101010101" pitchFamily="2" charset="0"/>
            </a:endParaRPr>
          </a:p>
          <a:p>
            <a:pPr>
              <a:lnSpc>
                <a:spcPts val="2200"/>
              </a:lnSpc>
            </a:pPr>
            <a:r>
              <a:rPr kumimoji="1" lang="ja-JP" altLang="en-US" sz="1600" dirty="0">
                <a:latin typeface="Meiryo UI" panose="020B0604030504040204" pitchFamily="50" charset="-128"/>
                <a:ea typeface="Meiryo UI" panose="020B0604030504040204" pitchFamily="50" charset="-128"/>
                <a:cs typeface="Microsoft Himalaya" panose="01010100010101010101" pitchFamily="2" charset="0"/>
              </a:rPr>
              <a:t>　</a:t>
            </a:r>
            <a:r>
              <a:rPr kumimoji="1" lang="ja-JP" altLang="en-US" sz="1600" dirty="0" smtClean="0">
                <a:latin typeface="Meiryo UI" panose="020B0604030504040204" pitchFamily="50" charset="-128"/>
                <a:ea typeface="Meiryo UI" panose="020B0604030504040204" pitchFamily="50" charset="-128"/>
                <a:cs typeface="Microsoft Himalaya" panose="01010100010101010101" pitchFamily="2" charset="0"/>
              </a:rPr>
              <a:t>　○ 実施</a:t>
            </a:r>
            <a:r>
              <a:rPr kumimoji="1" lang="ja-JP" altLang="en-US" sz="1600" dirty="0">
                <a:latin typeface="Meiryo UI" panose="020B0604030504040204" pitchFamily="50" charset="-128"/>
                <a:ea typeface="Meiryo UI" panose="020B0604030504040204" pitchFamily="50" charset="-128"/>
                <a:cs typeface="Microsoft Himalaya" panose="01010100010101010101" pitchFamily="2" charset="0"/>
              </a:rPr>
              <a:t>期間：</a:t>
            </a:r>
            <a:r>
              <a:rPr kumimoji="1" lang="en-US" altLang="ja-JP" sz="1600" dirty="0">
                <a:latin typeface="Meiryo UI" panose="020B0604030504040204" pitchFamily="50" charset="-128"/>
                <a:ea typeface="Meiryo UI" panose="020B0604030504040204" pitchFamily="50" charset="-128"/>
                <a:cs typeface="Microsoft Himalaya" panose="01010100010101010101" pitchFamily="2" charset="0"/>
              </a:rPr>
              <a:t>2019</a:t>
            </a:r>
            <a:r>
              <a:rPr kumimoji="1" lang="ja-JP" altLang="en-US" sz="1600" dirty="0">
                <a:latin typeface="Meiryo UI" panose="020B0604030504040204" pitchFamily="50" charset="-128"/>
                <a:ea typeface="Meiryo UI" panose="020B0604030504040204" pitchFamily="50" charset="-128"/>
                <a:cs typeface="Microsoft Himalaya" panose="01010100010101010101" pitchFamily="2" charset="0"/>
              </a:rPr>
              <a:t>年</a:t>
            </a:r>
            <a:r>
              <a:rPr kumimoji="1" lang="en-US" altLang="ja-JP" sz="1600" dirty="0">
                <a:latin typeface="Meiryo UI" panose="020B0604030504040204" pitchFamily="50" charset="-128"/>
                <a:ea typeface="Meiryo UI" panose="020B0604030504040204" pitchFamily="50" charset="-128"/>
                <a:cs typeface="Microsoft Himalaya" panose="01010100010101010101" pitchFamily="2" charset="0"/>
              </a:rPr>
              <a:t>10</a:t>
            </a:r>
            <a:r>
              <a:rPr kumimoji="1" lang="ja-JP" altLang="en-US" sz="1600" dirty="0" smtClean="0">
                <a:latin typeface="Meiryo UI" panose="020B0604030504040204" pitchFamily="50" charset="-128"/>
                <a:ea typeface="Meiryo UI" panose="020B0604030504040204" pitchFamily="50" charset="-128"/>
                <a:cs typeface="Microsoft Himalaya" panose="01010100010101010101" pitchFamily="2" charset="0"/>
              </a:rPr>
              <a:t>月</a:t>
            </a:r>
            <a:r>
              <a:rPr kumimoji="1" lang="en-US" altLang="ja-JP" sz="1600" dirty="0" smtClean="0">
                <a:latin typeface="Meiryo UI" panose="020B0604030504040204" pitchFamily="50" charset="-128"/>
                <a:ea typeface="Meiryo UI" panose="020B0604030504040204" pitchFamily="50" charset="-128"/>
                <a:cs typeface="Microsoft Himalaya" panose="01010100010101010101" pitchFamily="2" charset="0"/>
              </a:rPr>
              <a:t>29</a:t>
            </a:r>
            <a:r>
              <a:rPr kumimoji="1" lang="ja-JP" altLang="en-US" sz="1600" dirty="0" smtClean="0">
                <a:latin typeface="Meiryo UI" panose="020B0604030504040204" pitchFamily="50" charset="-128"/>
                <a:ea typeface="Meiryo UI" panose="020B0604030504040204" pitchFamily="50" charset="-128"/>
                <a:cs typeface="Microsoft Himalaya" panose="01010100010101010101" pitchFamily="2" charset="0"/>
              </a:rPr>
              <a:t>日</a:t>
            </a:r>
            <a:endParaRPr kumimoji="1" lang="en-US" altLang="ja-JP" sz="1600" dirty="0">
              <a:latin typeface="Meiryo UI" panose="020B0604030504040204" pitchFamily="50" charset="-128"/>
              <a:ea typeface="Meiryo UI" panose="020B0604030504040204" pitchFamily="50" charset="-128"/>
              <a:cs typeface="Microsoft Himalaya" panose="01010100010101010101" pitchFamily="2" charset="0"/>
            </a:endParaRPr>
          </a:p>
        </p:txBody>
      </p:sp>
      <p:sp>
        <p:nvSpPr>
          <p:cNvPr id="6" name="テキスト ボックス 5"/>
          <p:cNvSpPr txBox="1"/>
          <p:nvPr/>
        </p:nvSpPr>
        <p:spPr>
          <a:xfrm>
            <a:off x="1195972" y="3911111"/>
            <a:ext cx="4536134" cy="1297791"/>
          </a:xfrm>
          <a:prstGeom prst="rect">
            <a:avLst/>
          </a:prstGeom>
          <a:noFill/>
        </p:spPr>
        <p:txBody>
          <a:bodyPr wrap="square" rtlCol="0">
            <a:spAutoFit/>
          </a:bodyPr>
          <a:lstStyle/>
          <a:p>
            <a:pPr>
              <a:lnSpc>
                <a:spcPts val="2200"/>
              </a:lnSpc>
            </a:pPr>
            <a:r>
              <a:rPr kumimoji="1" lang="ja-JP" altLang="en-US" sz="1600" b="1" dirty="0" smtClean="0">
                <a:latin typeface="Meiryo UI" panose="020B0604030504040204" pitchFamily="50" charset="-128"/>
                <a:ea typeface="Meiryo UI" panose="020B0604030504040204" pitchFamily="50" charset="-128"/>
                <a:cs typeface="Microsoft Himalaya" panose="01010100010101010101" pitchFamily="2" charset="0"/>
              </a:rPr>
              <a:t>２</a:t>
            </a:r>
            <a:r>
              <a:rPr kumimoji="1" lang="ja-JP" altLang="en-US" sz="1600" b="1" dirty="0">
                <a:latin typeface="Meiryo UI" panose="020B0604030504040204" pitchFamily="50" charset="-128"/>
                <a:ea typeface="Meiryo UI" panose="020B0604030504040204" pitchFamily="50" charset="-128"/>
                <a:cs typeface="Microsoft Himalaya" panose="01010100010101010101" pitchFamily="2" charset="0"/>
              </a:rPr>
              <a:t>．若者（学生）向け</a:t>
            </a:r>
            <a:r>
              <a:rPr kumimoji="1" lang="ja-JP" altLang="en-US" sz="1600" b="1" dirty="0" smtClean="0">
                <a:latin typeface="Meiryo UI" panose="020B0604030504040204" pitchFamily="50" charset="-128"/>
                <a:ea typeface="Meiryo UI" panose="020B0604030504040204" pitchFamily="50" charset="-128"/>
                <a:cs typeface="Microsoft Himalaya" panose="01010100010101010101" pitchFamily="2" charset="0"/>
              </a:rPr>
              <a:t>調査</a:t>
            </a:r>
            <a:endParaRPr kumimoji="1" lang="en-US" altLang="ja-JP" sz="1600" b="1" dirty="0" smtClean="0">
              <a:latin typeface="Meiryo UI" panose="020B0604030504040204" pitchFamily="50" charset="-128"/>
              <a:ea typeface="Meiryo UI" panose="020B0604030504040204" pitchFamily="50" charset="-128"/>
              <a:cs typeface="Microsoft Himalaya" panose="01010100010101010101" pitchFamily="2" charset="0"/>
            </a:endParaRPr>
          </a:p>
          <a:p>
            <a:pPr>
              <a:lnSpc>
                <a:spcPts val="2200"/>
              </a:lnSpc>
              <a:spcBef>
                <a:spcPts val="600"/>
              </a:spcBef>
            </a:pPr>
            <a:r>
              <a:rPr kumimoji="1" lang="ja-JP" altLang="en-US" sz="1600" dirty="0" smtClean="0">
                <a:latin typeface="Meiryo UI" panose="020B0604030504040204" pitchFamily="50" charset="-128"/>
                <a:ea typeface="Meiryo UI" panose="020B0604030504040204" pitchFamily="50" charset="-128"/>
                <a:cs typeface="Microsoft Himalaya" panose="01010100010101010101" pitchFamily="2" charset="0"/>
              </a:rPr>
              <a:t>　（府内</a:t>
            </a:r>
            <a:r>
              <a:rPr kumimoji="1" lang="en-US" altLang="ja-JP" sz="1600" dirty="0" smtClean="0">
                <a:latin typeface="Meiryo UI" panose="020B0604030504040204" pitchFamily="50" charset="-128"/>
                <a:ea typeface="Meiryo UI" panose="020B0604030504040204" pitchFamily="50" charset="-128"/>
                <a:cs typeface="Microsoft Himalaya" panose="01010100010101010101" pitchFamily="2" charset="0"/>
              </a:rPr>
              <a:t>4</a:t>
            </a:r>
            <a:r>
              <a:rPr kumimoji="1" lang="ja-JP" altLang="en-US" sz="1600" dirty="0" smtClean="0">
                <a:latin typeface="Meiryo UI" panose="020B0604030504040204" pitchFamily="50" charset="-128"/>
                <a:ea typeface="Meiryo UI" panose="020B0604030504040204" pitchFamily="50" charset="-128"/>
                <a:cs typeface="Microsoft Himalaya" panose="01010100010101010101" pitchFamily="2" charset="0"/>
              </a:rPr>
              <a:t>大学</a:t>
            </a:r>
            <a:r>
              <a:rPr kumimoji="1" lang="ja-JP" altLang="en-US" sz="1600" dirty="0">
                <a:latin typeface="Meiryo UI" panose="020B0604030504040204" pitchFamily="50" charset="-128"/>
                <a:ea typeface="Meiryo UI" panose="020B0604030504040204" pitchFamily="50" charset="-128"/>
                <a:cs typeface="Microsoft Himalaya" panose="01010100010101010101" pitchFamily="2" charset="0"/>
              </a:rPr>
              <a:t>の授業等で実施）</a:t>
            </a:r>
            <a:endParaRPr kumimoji="1" lang="en-US" altLang="ja-JP" sz="1600" dirty="0">
              <a:latin typeface="Meiryo UI" panose="020B0604030504040204" pitchFamily="50" charset="-128"/>
              <a:ea typeface="Meiryo UI" panose="020B0604030504040204" pitchFamily="50" charset="-128"/>
              <a:cs typeface="Microsoft Himalaya" panose="01010100010101010101" pitchFamily="2" charset="0"/>
            </a:endParaRPr>
          </a:p>
          <a:p>
            <a:pPr>
              <a:lnSpc>
                <a:spcPts val="2200"/>
              </a:lnSpc>
            </a:pPr>
            <a:r>
              <a:rPr kumimoji="1" lang="ja-JP" altLang="en-US" sz="1600" dirty="0">
                <a:latin typeface="Meiryo UI" panose="020B0604030504040204" pitchFamily="50" charset="-128"/>
                <a:ea typeface="Meiryo UI" panose="020B0604030504040204" pitchFamily="50" charset="-128"/>
                <a:cs typeface="Microsoft Himalaya" panose="01010100010101010101" pitchFamily="2" charset="0"/>
              </a:rPr>
              <a:t>　</a:t>
            </a:r>
            <a:r>
              <a:rPr kumimoji="1" lang="ja-JP" altLang="en-US" sz="1600" dirty="0" smtClean="0">
                <a:latin typeface="Meiryo UI" panose="020B0604030504040204" pitchFamily="50" charset="-128"/>
                <a:ea typeface="Meiryo UI" panose="020B0604030504040204" pitchFamily="50" charset="-128"/>
                <a:cs typeface="Microsoft Himalaya" panose="01010100010101010101" pitchFamily="2" charset="0"/>
              </a:rPr>
              <a:t>　○ 対      </a:t>
            </a:r>
            <a:r>
              <a:rPr kumimoji="1" lang="ja-JP" altLang="en-US" sz="1600" dirty="0">
                <a:latin typeface="Meiryo UI" panose="020B0604030504040204" pitchFamily="50" charset="-128"/>
                <a:ea typeface="Meiryo UI" panose="020B0604030504040204" pitchFamily="50" charset="-128"/>
                <a:cs typeface="Microsoft Himalaya" panose="01010100010101010101" pitchFamily="2" charset="0"/>
              </a:rPr>
              <a:t>象：学生</a:t>
            </a:r>
            <a:r>
              <a:rPr kumimoji="1" lang="en-US" altLang="ja-JP" sz="1600" dirty="0" smtClean="0">
                <a:latin typeface="Meiryo UI" panose="020B0604030504040204" pitchFamily="50" charset="-128"/>
                <a:ea typeface="Meiryo UI" panose="020B0604030504040204" pitchFamily="50" charset="-128"/>
                <a:cs typeface="Microsoft Himalaya" panose="01010100010101010101" pitchFamily="2" charset="0"/>
              </a:rPr>
              <a:t>273</a:t>
            </a:r>
            <a:r>
              <a:rPr kumimoji="1" lang="ja-JP" altLang="en-US" sz="1600" dirty="0">
                <a:latin typeface="Meiryo UI" panose="020B0604030504040204" pitchFamily="50" charset="-128"/>
                <a:ea typeface="Meiryo UI" panose="020B0604030504040204" pitchFamily="50" charset="-128"/>
                <a:cs typeface="Microsoft Himalaya" panose="01010100010101010101" pitchFamily="2" charset="0"/>
              </a:rPr>
              <a:t>人（</a:t>
            </a:r>
            <a:r>
              <a:rPr kumimoji="1" lang="en-US" altLang="ja-JP" sz="1600" dirty="0">
                <a:latin typeface="Meiryo UI" panose="020B0604030504040204" pitchFamily="50" charset="-128"/>
                <a:ea typeface="Meiryo UI" panose="020B0604030504040204" pitchFamily="50" charset="-128"/>
                <a:cs typeface="Microsoft Himalaya" panose="01010100010101010101" pitchFamily="2" charset="0"/>
              </a:rPr>
              <a:t>18</a:t>
            </a:r>
            <a:r>
              <a:rPr kumimoji="1" lang="ja-JP" altLang="en-US" sz="1600" dirty="0">
                <a:latin typeface="Meiryo UI" panose="020B0604030504040204" pitchFamily="50" charset="-128"/>
                <a:ea typeface="Meiryo UI" panose="020B0604030504040204" pitchFamily="50" charset="-128"/>
                <a:cs typeface="Microsoft Himalaya" panose="01010100010101010101" pitchFamily="2" charset="0"/>
              </a:rPr>
              <a:t>歳</a:t>
            </a:r>
            <a:r>
              <a:rPr kumimoji="1" lang="en-US" altLang="ja-JP" sz="1600" dirty="0">
                <a:latin typeface="Meiryo UI" panose="020B0604030504040204" pitchFamily="50" charset="-128"/>
                <a:ea typeface="Meiryo UI" panose="020B0604030504040204" pitchFamily="50" charset="-128"/>
                <a:cs typeface="Microsoft Himalaya" panose="01010100010101010101" pitchFamily="2" charset="0"/>
              </a:rPr>
              <a:t>~30</a:t>
            </a:r>
            <a:r>
              <a:rPr kumimoji="1" lang="ja-JP" altLang="en-US" sz="1600" dirty="0">
                <a:latin typeface="Meiryo UI" panose="020B0604030504040204" pitchFamily="50" charset="-128"/>
                <a:ea typeface="Meiryo UI" panose="020B0604030504040204" pitchFamily="50" charset="-128"/>
                <a:cs typeface="Microsoft Himalaya" panose="01010100010101010101" pitchFamily="2" charset="0"/>
              </a:rPr>
              <a:t>歳</a:t>
            </a:r>
            <a:r>
              <a:rPr kumimoji="1" lang="ja-JP" altLang="en-US" sz="1600" dirty="0" smtClean="0">
                <a:latin typeface="Meiryo UI" panose="020B0604030504040204" pitchFamily="50" charset="-128"/>
                <a:ea typeface="Meiryo UI" panose="020B0604030504040204" pitchFamily="50" charset="-128"/>
                <a:cs typeface="Microsoft Himalaya" panose="01010100010101010101" pitchFamily="2" charset="0"/>
              </a:rPr>
              <a:t>） </a:t>
            </a:r>
            <a:endParaRPr kumimoji="1" lang="en-US" altLang="ja-JP" sz="1600" dirty="0" smtClean="0">
              <a:latin typeface="Meiryo UI" panose="020B0604030504040204" pitchFamily="50" charset="-128"/>
              <a:ea typeface="Meiryo UI" panose="020B0604030504040204" pitchFamily="50" charset="-128"/>
              <a:cs typeface="Microsoft Himalaya" panose="01010100010101010101" pitchFamily="2" charset="0"/>
            </a:endParaRPr>
          </a:p>
          <a:p>
            <a:pPr>
              <a:lnSpc>
                <a:spcPts val="2200"/>
              </a:lnSpc>
            </a:pPr>
            <a:r>
              <a:rPr kumimoji="1" lang="ja-JP" altLang="en-US" sz="1600" dirty="0">
                <a:latin typeface="Meiryo UI" panose="020B0604030504040204" pitchFamily="50" charset="-128"/>
                <a:ea typeface="Meiryo UI" panose="020B0604030504040204" pitchFamily="50" charset="-128"/>
                <a:cs typeface="Microsoft Himalaya" panose="01010100010101010101" pitchFamily="2" charset="0"/>
              </a:rPr>
              <a:t>　</a:t>
            </a:r>
            <a:r>
              <a:rPr kumimoji="1" lang="ja-JP" altLang="en-US" sz="1600" dirty="0" smtClean="0">
                <a:latin typeface="Meiryo UI" panose="020B0604030504040204" pitchFamily="50" charset="-128"/>
                <a:ea typeface="Meiryo UI" panose="020B0604030504040204" pitchFamily="50" charset="-128"/>
                <a:cs typeface="Microsoft Himalaya" panose="01010100010101010101" pitchFamily="2" charset="0"/>
              </a:rPr>
              <a:t>　〇 実施期間：</a:t>
            </a:r>
            <a:r>
              <a:rPr kumimoji="1" lang="en-US" altLang="ja-JP" sz="1600" dirty="0" smtClean="0">
                <a:latin typeface="Meiryo UI" panose="020B0604030504040204" pitchFamily="50" charset="-128"/>
                <a:ea typeface="Meiryo UI" panose="020B0604030504040204" pitchFamily="50" charset="-128"/>
                <a:cs typeface="Microsoft Himalaya" panose="01010100010101010101" pitchFamily="2" charset="0"/>
              </a:rPr>
              <a:t>10</a:t>
            </a:r>
            <a:r>
              <a:rPr kumimoji="1" lang="ja-JP" altLang="en-US" sz="1600" dirty="0" smtClean="0">
                <a:latin typeface="Meiryo UI" panose="020B0604030504040204" pitchFamily="50" charset="-128"/>
                <a:ea typeface="Meiryo UI" panose="020B0604030504040204" pitchFamily="50" charset="-128"/>
                <a:cs typeface="Microsoft Himalaya" panose="01010100010101010101" pitchFamily="2" charset="0"/>
              </a:rPr>
              <a:t>月</a:t>
            </a:r>
            <a:r>
              <a:rPr kumimoji="1" lang="en-US" altLang="ja-JP" sz="1600" dirty="0" smtClean="0">
                <a:latin typeface="Meiryo UI" panose="020B0604030504040204" pitchFamily="50" charset="-128"/>
                <a:ea typeface="Meiryo UI" panose="020B0604030504040204" pitchFamily="50" charset="-128"/>
                <a:cs typeface="Microsoft Himalaya" panose="01010100010101010101" pitchFamily="2" charset="0"/>
              </a:rPr>
              <a:t>21</a:t>
            </a:r>
            <a:r>
              <a:rPr kumimoji="1" lang="ja-JP" altLang="en-US" sz="1600" dirty="0" smtClean="0">
                <a:latin typeface="Meiryo UI" panose="020B0604030504040204" pitchFamily="50" charset="-128"/>
                <a:ea typeface="Meiryo UI" panose="020B0604030504040204" pitchFamily="50" charset="-128"/>
                <a:cs typeface="Microsoft Himalaya" panose="01010100010101010101" pitchFamily="2" charset="0"/>
              </a:rPr>
              <a:t>日</a:t>
            </a:r>
            <a:r>
              <a:rPr kumimoji="1" lang="en-US" altLang="ja-JP" sz="1600" dirty="0" smtClean="0">
                <a:latin typeface="Meiryo UI" panose="020B0604030504040204" pitchFamily="50" charset="-128"/>
                <a:ea typeface="Meiryo UI" panose="020B0604030504040204" pitchFamily="50" charset="-128"/>
                <a:cs typeface="Microsoft Himalaya" panose="01010100010101010101" pitchFamily="2" charset="0"/>
              </a:rPr>
              <a:t>~11</a:t>
            </a:r>
            <a:r>
              <a:rPr kumimoji="1" lang="ja-JP" altLang="en-US" sz="1600" dirty="0" smtClean="0">
                <a:latin typeface="Meiryo UI" panose="020B0604030504040204" pitchFamily="50" charset="-128"/>
                <a:ea typeface="Meiryo UI" panose="020B0604030504040204" pitchFamily="50" charset="-128"/>
                <a:cs typeface="Microsoft Himalaya" panose="01010100010101010101" pitchFamily="2" charset="0"/>
              </a:rPr>
              <a:t>月</a:t>
            </a:r>
            <a:r>
              <a:rPr kumimoji="1" lang="en-US" altLang="ja-JP" sz="1600" dirty="0" smtClean="0">
                <a:latin typeface="Meiryo UI" panose="020B0604030504040204" pitchFamily="50" charset="-128"/>
                <a:ea typeface="Meiryo UI" panose="020B0604030504040204" pitchFamily="50" charset="-128"/>
                <a:cs typeface="Microsoft Himalaya" panose="01010100010101010101" pitchFamily="2" charset="0"/>
              </a:rPr>
              <a:t>19</a:t>
            </a:r>
            <a:r>
              <a:rPr kumimoji="1" lang="ja-JP" altLang="en-US" sz="1600" dirty="0" smtClean="0">
                <a:latin typeface="Meiryo UI" panose="020B0604030504040204" pitchFamily="50" charset="-128"/>
                <a:ea typeface="Meiryo UI" panose="020B0604030504040204" pitchFamily="50" charset="-128"/>
                <a:cs typeface="Microsoft Himalaya" panose="01010100010101010101" pitchFamily="2" charset="0"/>
              </a:rPr>
              <a:t>日</a:t>
            </a:r>
            <a:endParaRPr kumimoji="1" lang="en-US" altLang="ja-JP" sz="1600" dirty="0">
              <a:latin typeface="Meiryo UI" panose="020B0604030504040204" pitchFamily="50" charset="-128"/>
              <a:ea typeface="Meiryo UI" panose="020B0604030504040204" pitchFamily="50" charset="-128"/>
              <a:cs typeface="Microsoft Himalaya" panose="01010100010101010101" pitchFamily="2" charset="0"/>
            </a:endParaRPr>
          </a:p>
        </p:txBody>
      </p:sp>
      <p:sp>
        <p:nvSpPr>
          <p:cNvPr id="9" name="テキスト ボックス 8"/>
          <p:cNvSpPr txBox="1"/>
          <p:nvPr/>
        </p:nvSpPr>
        <p:spPr>
          <a:xfrm>
            <a:off x="1180982" y="5485137"/>
            <a:ext cx="4846222" cy="1579920"/>
          </a:xfrm>
          <a:prstGeom prst="rect">
            <a:avLst/>
          </a:prstGeom>
          <a:noFill/>
        </p:spPr>
        <p:txBody>
          <a:bodyPr wrap="square" rtlCol="0">
            <a:spAutoFit/>
          </a:bodyPr>
          <a:lstStyle/>
          <a:p>
            <a:pPr>
              <a:lnSpc>
                <a:spcPts val="2200"/>
              </a:lnSpc>
            </a:pPr>
            <a:r>
              <a:rPr kumimoji="1" lang="ja-JP" altLang="en-US" sz="1600" b="1" dirty="0" smtClean="0">
                <a:latin typeface="Meiryo UI" panose="020B0604030504040204" pitchFamily="50" charset="-128"/>
                <a:ea typeface="Meiryo UI" panose="020B0604030504040204" pitchFamily="50" charset="-128"/>
                <a:cs typeface="Microsoft Himalaya" panose="01010100010101010101" pitchFamily="2" charset="0"/>
              </a:rPr>
              <a:t>３</a:t>
            </a:r>
            <a:r>
              <a:rPr kumimoji="1" lang="ja-JP" altLang="en-US" sz="1600" b="1" dirty="0">
                <a:latin typeface="Meiryo UI" panose="020B0604030504040204" pitchFamily="50" charset="-128"/>
                <a:ea typeface="Meiryo UI" panose="020B0604030504040204" pitchFamily="50" charset="-128"/>
                <a:cs typeface="Microsoft Himalaya" panose="01010100010101010101" pitchFamily="2" charset="0"/>
              </a:rPr>
              <a:t>．企業向け</a:t>
            </a:r>
            <a:r>
              <a:rPr kumimoji="1" lang="ja-JP" altLang="en-US" sz="1600" b="1" dirty="0" smtClean="0">
                <a:latin typeface="Meiryo UI" panose="020B0604030504040204" pitchFamily="50" charset="-128"/>
                <a:ea typeface="Meiryo UI" panose="020B0604030504040204" pitchFamily="50" charset="-128"/>
                <a:cs typeface="Microsoft Himalaya" panose="01010100010101010101" pitchFamily="2" charset="0"/>
              </a:rPr>
              <a:t>調査</a:t>
            </a:r>
            <a:endParaRPr kumimoji="1" lang="en-US" altLang="ja-JP" sz="1600" b="1" dirty="0" smtClean="0">
              <a:latin typeface="Meiryo UI" panose="020B0604030504040204" pitchFamily="50" charset="-128"/>
              <a:ea typeface="Meiryo UI" panose="020B0604030504040204" pitchFamily="50" charset="-128"/>
              <a:cs typeface="Microsoft Himalaya" panose="01010100010101010101" pitchFamily="2" charset="0"/>
            </a:endParaRPr>
          </a:p>
          <a:p>
            <a:pPr>
              <a:lnSpc>
                <a:spcPts val="2200"/>
              </a:lnSpc>
              <a:spcBef>
                <a:spcPts val="600"/>
              </a:spcBef>
            </a:pPr>
            <a:r>
              <a:rPr kumimoji="1" lang="ja-JP" altLang="en-US" sz="1600" dirty="0" smtClean="0">
                <a:latin typeface="Meiryo UI" panose="020B0604030504040204" pitchFamily="50" charset="-128"/>
                <a:ea typeface="Meiryo UI" panose="020B0604030504040204" pitchFamily="50" charset="-128"/>
                <a:cs typeface="Microsoft Himalaya" panose="01010100010101010101" pitchFamily="2" charset="0"/>
              </a:rPr>
              <a:t>　（</a:t>
            </a:r>
            <a:r>
              <a:rPr kumimoji="1" lang="ja-JP" altLang="en-US" sz="1600" dirty="0">
                <a:latin typeface="Meiryo UI" panose="020B0604030504040204" pitchFamily="50" charset="-128"/>
                <a:ea typeface="Meiryo UI" panose="020B0604030504040204" pitchFamily="50" charset="-128"/>
                <a:cs typeface="Microsoft Himalaya" panose="01010100010101010101" pitchFamily="2" charset="0"/>
              </a:rPr>
              <a:t>「関西</a:t>
            </a:r>
            <a:r>
              <a:rPr kumimoji="1" lang="en-US" altLang="ja-JP" sz="1600" dirty="0">
                <a:latin typeface="Meiryo UI" panose="020B0604030504040204" pitchFamily="50" charset="-128"/>
                <a:ea typeface="Meiryo UI" panose="020B0604030504040204" pitchFamily="50" charset="-128"/>
                <a:cs typeface="Microsoft Himalaya" panose="01010100010101010101" pitchFamily="2" charset="0"/>
              </a:rPr>
              <a:t>SDGs</a:t>
            </a:r>
            <a:r>
              <a:rPr kumimoji="1" lang="ja-JP" altLang="en-US" sz="1600" dirty="0">
                <a:latin typeface="Meiryo UI" panose="020B0604030504040204" pitchFamily="50" charset="-128"/>
                <a:ea typeface="Meiryo UI" panose="020B0604030504040204" pitchFamily="50" charset="-128"/>
                <a:cs typeface="Microsoft Himalaya" panose="01010100010101010101" pitchFamily="2" charset="0"/>
              </a:rPr>
              <a:t>フォーラム」で実施）</a:t>
            </a:r>
            <a:endParaRPr kumimoji="1" lang="en-US" altLang="ja-JP" sz="1600" dirty="0">
              <a:latin typeface="Meiryo UI" panose="020B0604030504040204" pitchFamily="50" charset="-128"/>
              <a:ea typeface="Meiryo UI" panose="020B0604030504040204" pitchFamily="50" charset="-128"/>
              <a:cs typeface="Microsoft Himalaya" panose="01010100010101010101" pitchFamily="2" charset="0"/>
            </a:endParaRPr>
          </a:p>
          <a:p>
            <a:pPr>
              <a:lnSpc>
                <a:spcPts val="2200"/>
              </a:lnSpc>
            </a:pPr>
            <a:r>
              <a:rPr kumimoji="1" lang="ja-JP" altLang="en-US" sz="1600" dirty="0">
                <a:latin typeface="Meiryo UI" panose="020B0604030504040204" pitchFamily="50" charset="-128"/>
                <a:ea typeface="Meiryo UI" panose="020B0604030504040204" pitchFamily="50" charset="-128"/>
                <a:cs typeface="Microsoft Himalaya" panose="01010100010101010101" pitchFamily="2" charset="0"/>
              </a:rPr>
              <a:t>　</a:t>
            </a:r>
            <a:r>
              <a:rPr kumimoji="1" lang="ja-JP" altLang="en-US" sz="1600" dirty="0" smtClean="0">
                <a:latin typeface="Meiryo UI" panose="020B0604030504040204" pitchFamily="50" charset="-128"/>
                <a:ea typeface="Meiryo UI" panose="020B0604030504040204" pitchFamily="50" charset="-128"/>
                <a:cs typeface="Microsoft Himalaya" panose="01010100010101010101" pitchFamily="2" charset="0"/>
              </a:rPr>
              <a:t>　○ 対</a:t>
            </a:r>
            <a:r>
              <a:rPr kumimoji="1" lang="ja-JP" altLang="en-US" sz="1600" dirty="0">
                <a:latin typeface="Meiryo UI" panose="020B0604030504040204" pitchFamily="50" charset="-128"/>
                <a:ea typeface="Meiryo UI" panose="020B0604030504040204" pitchFamily="50" charset="-128"/>
                <a:cs typeface="Microsoft Himalaya" panose="01010100010101010101" pitchFamily="2" charset="0"/>
              </a:rPr>
              <a:t>　　 象：企業等に属する</a:t>
            </a:r>
            <a:r>
              <a:rPr kumimoji="1" lang="ja-JP" altLang="en-US" sz="1600" dirty="0" smtClean="0">
                <a:latin typeface="Meiryo UI" panose="020B0604030504040204" pitchFamily="50" charset="-128"/>
                <a:ea typeface="Meiryo UI" panose="020B0604030504040204" pitchFamily="50" charset="-128"/>
                <a:cs typeface="Microsoft Himalaya" panose="01010100010101010101" pitchFamily="2" charset="0"/>
              </a:rPr>
              <a:t>府内外居住者</a:t>
            </a:r>
            <a:r>
              <a:rPr kumimoji="1" lang="en-US" altLang="ja-JP" sz="1600" dirty="0">
                <a:latin typeface="Meiryo UI" panose="020B0604030504040204" pitchFamily="50" charset="-128"/>
                <a:ea typeface="Meiryo UI" panose="020B0604030504040204" pitchFamily="50" charset="-128"/>
                <a:cs typeface="Microsoft Himalaya" panose="01010100010101010101" pitchFamily="2" charset="0"/>
              </a:rPr>
              <a:t>135</a:t>
            </a:r>
            <a:r>
              <a:rPr kumimoji="1" lang="ja-JP" altLang="en-US" sz="1600" dirty="0" smtClean="0">
                <a:latin typeface="Meiryo UI" panose="020B0604030504040204" pitchFamily="50" charset="-128"/>
                <a:ea typeface="Meiryo UI" panose="020B0604030504040204" pitchFamily="50" charset="-128"/>
                <a:cs typeface="Microsoft Himalaya" panose="01010100010101010101" pitchFamily="2" charset="0"/>
              </a:rPr>
              <a:t>人</a:t>
            </a:r>
            <a:endParaRPr kumimoji="1" lang="en-US" altLang="ja-JP" sz="1600" dirty="0" smtClean="0">
              <a:latin typeface="Meiryo UI" panose="020B0604030504040204" pitchFamily="50" charset="-128"/>
              <a:ea typeface="Meiryo UI" panose="020B0604030504040204" pitchFamily="50" charset="-128"/>
              <a:cs typeface="Microsoft Himalaya" panose="01010100010101010101" pitchFamily="2" charset="0"/>
            </a:endParaRPr>
          </a:p>
          <a:p>
            <a:pPr>
              <a:lnSpc>
                <a:spcPts val="2200"/>
              </a:lnSpc>
            </a:pPr>
            <a:r>
              <a:rPr kumimoji="1" lang="en-US" altLang="ja-JP" sz="1600" dirty="0">
                <a:latin typeface="Meiryo UI" panose="020B0604030504040204" pitchFamily="50" charset="-128"/>
                <a:ea typeface="Meiryo UI" panose="020B0604030504040204" pitchFamily="50" charset="-128"/>
                <a:cs typeface="Microsoft Himalaya" panose="01010100010101010101" pitchFamily="2" charset="0"/>
              </a:rPr>
              <a:t> </a:t>
            </a:r>
            <a:r>
              <a:rPr kumimoji="1" lang="en-US" altLang="ja-JP" sz="1600" dirty="0" smtClean="0">
                <a:latin typeface="Meiryo UI" panose="020B0604030504040204" pitchFamily="50" charset="-128"/>
                <a:ea typeface="Meiryo UI" panose="020B0604030504040204" pitchFamily="50" charset="-128"/>
                <a:cs typeface="Microsoft Himalaya" panose="01010100010101010101" pitchFamily="2" charset="0"/>
              </a:rPr>
              <a:t>   </a:t>
            </a:r>
            <a:r>
              <a:rPr kumimoji="1" lang="ja-JP" altLang="en-US" sz="1600" dirty="0" smtClean="0">
                <a:latin typeface="Meiryo UI" panose="020B0604030504040204" pitchFamily="50" charset="-128"/>
                <a:ea typeface="Meiryo UI" panose="020B0604030504040204" pitchFamily="50" charset="-128"/>
                <a:cs typeface="Microsoft Himalaya" panose="01010100010101010101" pitchFamily="2" charset="0"/>
              </a:rPr>
              <a:t>　</a:t>
            </a:r>
            <a:r>
              <a:rPr kumimoji="1" lang="en-US" altLang="ja-JP" sz="1600" dirty="0" smtClean="0">
                <a:latin typeface="Meiryo UI" panose="020B0604030504040204" pitchFamily="50" charset="-128"/>
                <a:ea typeface="Meiryo UI" panose="020B0604030504040204" pitchFamily="50" charset="-128"/>
                <a:cs typeface="Microsoft Himalaya" panose="01010100010101010101" pitchFamily="2" charset="0"/>
              </a:rPr>
              <a:t>              </a:t>
            </a:r>
            <a:r>
              <a:rPr kumimoji="1" lang="ja-JP" altLang="en-US" sz="1600" dirty="0" smtClean="0">
                <a:latin typeface="Meiryo UI" panose="020B0604030504040204" pitchFamily="50" charset="-128"/>
                <a:ea typeface="Meiryo UI" panose="020B0604030504040204" pitchFamily="50" charset="-128"/>
                <a:cs typeface="Microsoft Himalaya" panose="01010100010101010101" pitchFamily="2" charset="0"/>
              </a:rPr>
              <a:t>　⇒　うち</a:t>
            </a:r>
            <a:r>
              <a:rPr kumimoji="1" lang="ja-JP" altLang="en-US" sz="1600" dirty="0">
                <a:latin typeface="Meiryo UI" panose="020B0604030504040204" pitchFamily="50" charset="-128"/>
                <a:ea typeface="Meiryo UI" panose="020B0604030504040204" pitchFamily="50" charset="-128"/>
                <a:cs typeface="Microsoft Himalaya" panose="01010100010101010101" pitchFamily="2" charset="0"/>
              </a:rPr>
              <a:t>府内居住者</a:t>
            </a:r>
            <a:r>
              <a:rPr kumimoji="1" lang="en-US" altLang="ja-JP" sz="1600" dirty="0">
                <a:latin typeface="Meiryo UI" panose="020B0604030504040204" pitchFamily="50" charset="-128"/>
                <a:ea typeface="Meiryo UI" panose="020B0604030504040204" pitchFamily="50" charset="-128"/>
                <a:cs typeface="Microsoft Himalaya" panose="01010100010101010101" pitchFamily="2" charset="0"/>
              </a:rPr>
              <a:t>68</a:t>
            </a:r>
            <a:r>
              <a:rPr kumimoji="1" lang="ja-JP" altLang="en-US" sz="1600" dirty="0" smtClean="0">
                <a:latin typeface="Meiryo UI" panose="020B0604030504040204" pitchFamily="50" charset="-128"/>
                <a:ea typeface="Meiryo UI" panose="020B0604030504040204" pitchFamily="50" charset="-128"/>
                <a:cs typeface="Microsoft Himalaya" panose="01010100010101010101" pitchFamily="2" charset="0"/>
              </a:rPr>
              <a:t>人</a:t>
            </a:r>
            <a:endParaRPr kumimoji="1" lang="en-US" altLang="ja-JP" sz="1600" dirty="0">
              <a:latin typeface="Meiryo UI" panose="020B0604030504040204" pitchFamily="50" charset="-128"/>
              <a:ea typeface="Meiryo UI" panose="020B0604030504040204" pitchFamily="50" charset="-128"/>
              <a:cs typeface="Microsoft Himalaya" panose="01010100010101010101" pitchFamily="2" charset="0"/>
            </a:endParaRPr>
          </a:p>
          <a:p>
            <a:pPr>
              <a:lnSpc>
                <a:spcPts val="2200"/>
              </a:lnSpc>
            </a:pPr>
            <a:r>
              <a:rPr kumimoji="1" lang="ja-JP" altLang="en-US" sz="1600" dirty="0" smtClean="0">
                <a:latin typeface="Meiryo UI" panose="020B0604030504040204" pitchFamily="50" charset="-128"/>
                <a:ea typeface="Meiryo UI" panose="020B0604030504040204" pitchFamily="50" charset="-128"/>
                <a:cs typeface="Microsoft Himalaya" panose="01010100010101010101" pitchFamily="2" charset="0"/>
              </a:rPr>
              <a:t>　</a:t>
            </a:r>
            <a:r>
              <a:rPr kumimoji="1" lang="ja-JP" altLang="en-US" sz="1600" dirty="0">
                <a:latin typeface="Meiryo UI" panose="020B0604030504040204" pitchFamily="50" charset="-128"/>
                <a:ea typeface="Meiryo UI" panose="020B0604030504040204" pitchFamily="50" charset="-128"/>
                <a:cs typeface="Microsoft Himalaya" panose="01010100010101010101" pitchFamily="2" charset="0"/>
              </a:rPr>
              <a:t>　</a:t>
            </a:r>
            <a:r>
              <a:rPr kumimoji="1" lang="ja-JP" altLang="en-US" sz="1600" dirty="0" smtClean="0">
                <a:latin typeface="Meiryo UI" panose="020B0604030504040204" pitchFamily="50" charset="-128"/>
                <a:ea typeface="Meiryo UI" panose="020B0604030504040204" pitchFamily="50" charset="-128"/>
                <a:cs typeface="Microsoft Himalaya" panose="01010100010101010101" pitchFamily="2" charset="0"/>
              </a:rPr>
              <a:t>○ 実施</a:t>
            </a:r>
            <a:r>
              <a:rPr kumimoji="1" lang="ja-JP" altLang="en-US" sz="1600" dirty="0">
                <a:latin typeface="Meiryo UI" panose="020B0604030504040204" pitchFamily="50" charset="-128"/>
                <a:ea typeface="Meiryo UI" panose="020B0604030504040204" pitchFamily="50" charset="-128"/>
                <a:cs typeface="Microsoft Himalaya" panose="01010100010101010101" pitchFamily="2" charset="0"/>
              </a:rPr>
              <a:t>期間：</a:t>
            </a:r>
            <a:r>
              <a:rPr kumimoji="1" lang="en-US" altLang="ja-JP" sz="1600" dirty="0">
                <a:latin typeface="Meiryo UI" panose="020B0604030504040204" pitchFamily="50" charset="-128"/>
                <a:ea typeface="Meiryo UI" panose="020B0604030504040204" pitchFamily="50" charset="-128"/>
                <a:cs typeface="Microsoft Himalaya" panose="01010100010101010101" pitchFamily="2" charset="0"/>
              </a:rPr>
              <a:t>2019</a:t>
            </a:r>
            <a:r>
              <a:rPr kumimoji="1" lang="ja-JP" altLang="en-US" sz="1600" dirty="0">
                <a:latin typeface="Meiryo UI" panose="020B0604030504040204" pitchFamily="50" charset="-128"/>
                <a:ea typeface="Meiryo UI" panose="020B0604030504040204" pitchFamily="50" charset="-128"/>
                <a:cs typeface="Microsoft Himalaya" panose="01010100010101010101" pitchFamily="2" charset="0"/>
              </a:rPr>
              <a:t>年</a:t>
            </a:r>
            <a:r>
              <a:rPr kumimoji="1" lang="en-US" altLang="ja-JP" sz="1600" dirty="0">
                <a:latin typeface="Meiryo UI" panose="020B0604030504040204" pitchFamily="50" charset="-128"/>
                <a:ea typeface="Meiryo UI" panose="020B0604030504040204" pitchFamily="50" charset="-128"/>
                <a:cs typeface="Microsoft Himalaya" panose="01010100010101010101" pitchFamily="2" charset="0"/>
              </a:rPr>
              <a:t>11</a:t>
            </a:r>
            <a:r>
              <a:rPr kumimoji="1" lang="ja-JP" altLang="en-US" sz="1600" dirty="0">
                <a:latin typeface="Meiryo UI" panose="020B0604030504040204" pitchFamily="50" charset="-128"/>
                <a:ea typeface="Meiryo UI" panose="020B0604030504040204" pitchFamily="50" charset="-128"/>
                <a:cs typeface="Microsoft Himalaya" panose="01010100010101010101" pitchFamily="2" charset="0"/>
              </a:rPr>
              <a:t>月</a:t>
            </a:r>
            <a:r>
              <a:rPr kumimoji="1" lang="en-US" altLang="ja-JP" sz="1600" dirty="0">
                <a:latin typeface="Meiryo UI" panose="020B0604030504040204" pitchFamily="50" charset="-128"/>
                <a:ea typeface="Meiryo UI" panose="020B0604030504040204" pitchFamily="50" charset="-128"/>
                <a:cs typeface="Microsoft Himalaya" panose="01010100010101010101" pitchFamily="2" charset="0"/>
              </a:rPr>
              <a:t>18</a:t>
            </a:r>
            <a:r>
              <a:rPr kumimoji="1" lang="ja-JP" altLang="en-US" sz="1600" dirty="0" smtClean="0">
                <a:latin typeface="Meiryo UI" panose="020B0604030504040204" pitchFamily="50" charset="-128"/>
                <a:ea typeface="Meiryo UI" panose="020B0604030504040204" pitchFamily="50" charset="-128"/>
                <a:cs typeface="Microsoft Himalaya" panose="01010100010101010101" pitchFamily="2" charset="0"/>
              </a:rPr>
              <a:t>日</a:t>
            </a:r>
            <a:endParaRPr kumimoji="1" lang="en-US" altLang="ja-JP" sz="1600" dirty="0">
              <a:latin typeface="Meiryo UI" panose="020B0604030504040204" pitchFamily="50" charset="-128"/>
              <a:ea typeface="Meiryo UI" panose="020B0604030504040204" pitchFamily="50" charset="-128"/>
              <a:cs typeface="Microsoft Himalaya" panose="01010100010101010101" pitchFamily="2" charset="0"/>
            </a:endParaRPr>
          </a:p>
        </p:txBody>
      </p:sp>
      <p:sp>
        <p:nvSpPr>
          <p:cNvPr id="14" name="正方形/長方形 13"/>
          <p:cNvSpPr/>
          <p:nvPr/>
        </p:nvSpPr>
        <p:spPr>
          <a:xfrm>
            <a:off x="489704" y="1830840"/>
            <a:ext cx="7840345" cy="233847"/>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lIns="36000" tIns="0" rIns="36000" bIns="0" rtlCol="0" anchor="ctr"/>
          <a:lstStyle/>
          <a:p>
            <a:r>
              <a:rPr lang="ja-JP" altLang="en-US" b="1" dirty="0">
                <a:solidFill>
                  <a:schemeClr val="tx1"/>
                </a:solidFill>
                <a:latin typeface="ＭＳ Ｐゴシック" panose="020B0600070205080204" pitchFamily="50" charset="-128"/>
                <a:ea typeface="ＭＳ Ｐゴシック" panose="020B0600070205080204" pitchFamily="50" charset="-128"/>
                <a:cs typeface="Meiryo UI" panose="020B0604030504040204" pitchFamily="50" charset="-128"/>
              </a:rPr>
              <a:t>調査</a:t>
            </a:r>
            <a:r>
              <a:rPr lang="ja-JP" altLang="en-US" b="1" dirty="0" smtClean="0">
                <a:solidFill>
                  <a:schemeClr val="tx1"/>
                </a:solidFill>
                <a:latin typeface="ＭＳ Ｐゴシック" panose="020B0600070205080204" pitchFamily="50" charset="-128"/>
                <a:ea typeface="ＭＳ Ｐゴシック" panose="020B0600070205080204" pitchFamily="50" charset="-128"/>
                <a:cs typeface="Meiryo UI" panose="020B0604030504040204" pitchFamily="50" charset="-128"/>
              </a:rPr>
              <a:t>の概要　（</a:t>
            </a:r>
            <a:r>
              <a:rPr lang="en-US" altLang="ja-JP" b="1" dirty="0" smtClean="0">
                <a:solidFill>
                  <a:schemeClr val="tx1"/>
                </a:solidFill>
                <a:latin typeface="ＭＳ Ｐゴシック" panose="020B0600070205080204" pitchFamily="50" charset="-128"/>
                <a:ea typeface="ＭＳ Ｐゴシック" panose="020B0600070205080204" pitchFamily="50" charset="-128"/>
                <a:cs typeface="Meiryo UI" panose="020B0604030504040204" pitchFamily="50" charset="-128"/>
              </a:rPr>
              <a:t>※</a:t>
            </a:r>
            <a:r>
              <a:rPr lang="ja-JP" altLang="en-US" b="1" dirty="0" smtClean="0">
                <a:solidFill>
                  <a:schemeClr val="tx1"/>
                </a:solidFill>
                <a:latin typeface="ＭＳ Ｐゴシック" panose="020B0600070205080204" pitchFamily="50" charset="-128"/>
                <a:ea typeface="ＭＳ Ｐゴシック" panose="020B0600070205080204" pitchFamily="50" charset="-128"/>
                <a:cs typeface="Meiryo UI" panose="020B0604030504040204" pitchFamily="50" charset="-128"/>
              </a:rPr>
              <a:t>詳細は「資料②」）</a:t>
            </a:r>
            <a:endParaRPr lang="ja-JP" altLang="en-US" b="1" dirty="0">
              <a:solidFill>
                <a:schemeClr val="tx1"/>
              </a:solidFill>
              <a:latin typeface="ＭＳ Ｐゴシック" panose="020B0600070205080204" pitchFamily="50" charset="-128"/>
              <a:ea typeface="ＭＳ Ｐゴシック" panose="020B0600070205080204" pitchFamily="50" charset="-128"/>
              <a:cs typeface="Meiryo UI" panose="020B0604030504040204" pitchFamily="50" charset="-128"/>
            </a:endParaRPr>
          </a:p>
        </p:txBody>
      </p:sp>
      <p:sp>
        <p:nvSpPr>
          <p:cNvPr id="11" name="テキスト ボックス 10"/>
          <p:cNvSpPr txBox="1"/>
          <p:nvPr/>
        </p:nvSpPr>
        <p:spPr>
          <a:xfrm>
            <a:off x="178633" y="764168"/>
            <a:ext cx="9527886" cy="852541"/>
          </a:xfrm>
          <a:prstGeom prst="rect">
            <a:avLst/>
          </a:prstGeom>
          <a:noFill/>
        </p:spPr>
        <p:txBody>
          <a:bodyPr wrap="square" lIns="128016" tIns="64008" rIns="128016" bIns="64008" rtlCol="0">
            <a:spAutoFit/>
          </a:bodyPr>
          <a:lstStyle/>
          <a:p>
            <a:pPr marL="200025" indent="-200025">
              <a:buFont typeface="Meiryo UI" panose="020B0604030504040204" pitchFamily="50" charset="-128"/>
              <a:buChar char="○"/>
            </a:pPr>
            <a:r>
              <a:rPr lang="ja-JP" altLang="en-US" sz="1400" kern="1100" spc="-5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400" kern="1100" spc="-50" dirty="0" smtClean="0">
                <a:latin typeface="Meiryo UI" panose="020B0604030504040204" pitchFamily="50" charset="-128"/>
                <a:ea typeface="Meiryo UI" panose="020B0604030504040204" pitchFamily="50" charset="-128"/>
                <a:cs typeface="Meiryo UI" panose="020B0604030504040204" pitchFamily="50" charset="-128"/>
              </a:rPr>
              <a:t>「大阪がめざす</a:t>
            </a:r>
            <a:r>
              <a:rPr lang="en-US" altLang="ja-JP" sz="1400" kern="1100" spc="-50" dirty="0" smtClean="0">
                <a:latin typeface="Meiryo UI" panose="020B0604030504040204" pitchFamily="50" charset="-128"/>
                <a:ea typeface="Meiryo UI" panose="020B0604030504040204" pitchFamily="50" charset="-128"/>
                <a:cs typeface="Meiryo UI" panose="020B0604030504040204" pitchFamily="50" charset="-128"/>
              </a:rPr>
              <a:t>SDGs</a:t>
            </a:r>
            <a:r>
              <a:rPr lang="ja-JP" altLang="en-US" sz="1400" kern="1100" spc="-50" dirty="0" smtClean="0">
                <a:latin typeface="Meiryo UI" panose="020B0604030504040204" pitchFamily="50" charset="-128"/>
                <a:ea typeface="Meiryo UI" panose="020B0604030504040204" pitchFamily="50" charset="-128"/>
                <a:cs typeface="Meiryo UI" panose="020B0604030504040204" pitchFamily="50" charset="-128"/>
              </a:rPr>
              <a:t>先進都市の姿</a:t>
            </a:r>
            <a:r>
              <a:rPr lang="en-US" altLang="ja-JP" sz="1400" kern="1100" spc="-5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400" kern="1100" spc="-50" dirty="0" smtClean="0">
                <a:latin typeface="Meiryo UI" panose="020B0604030504040204" pitchFamily="50" charset="-128"/>
                <a:ea typeface="Meiryo UI" panose="020B0604030504040204" pitchFamily="50" charset="-128"/>
                <a:cs typeface="Meiryo UI" panose="020B0604030504040204" pitchFamily="50" charset="-128"/>
              </a:rPr>
              <a:t>中間整理案</a:t>
            </a:r>
            <a:r>
              <a:rPr lang="en-US" altLang="ja-JP" sz="1400" kern="1100" spc="-5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400" kern="1100" spc="-50"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1400" kern="1100" spc="-50" dirty="0" smtClean="0">
                <a:latin typeface="Meiryo UI" panose="020B0604030504040204" pitchFamily="50" charset="-128"/>
                <a:ea typeface="Meiryo UI" panose="020B0604030504040204" pitchFamily="50" charset="-128"/>
                <a:cs typeface="Meiryo UI" panose="020B0604030504040204" pitchFamily="50" charset="-128"/>
              </a:rPr>
              <a:t>2019.</a:t>
            </a:r>
            <a:r>
              <a:rPr lang="ja-JP" altLang="en-US" sz="1400" kern="1100" spc="-50" dirty="0" smtClean="0">
                <a:latin typeface="Meiryo UI" panose="020B0604030504040204" pitchFamily="50" charset="-128"/>
                <a:ea typeface="Meiryo UI" panose="020B0604030504040204" pitchFamily="50" charset="-128"/>
                <a:cs typeface="Meiryo UI" panose="020B0604030504040204" pitchFamily="50" charset="-128"/>
              </a:rPr>
              <a:t>８）」を踏まえ、府民や</a:t>
            </a:r>
            <a:r>
              <a:rPr lang="en-US" altLang="ja-JP" sz="1400" kern="1100" spc="-50" dirty="0" smtClean="0">
                <a:latin typeface="Meiryo UI" panose="020B0604030504040204" pitchFamily="50" charset="-128"/>
                <a:ea typeface="Meiryo UI" panose="020B0604030504040204" pitchFamily="50" charset="-128"/>
                <a:cs typeface="Meiryo UI" panose="020B0604030504040204" pitchFamily="50" charset="-128"/>
              </a:rPr>
              <a:t>2030</a:t>
            </a:r>
            <a:r>
              <a:rPr lang="ja-JP" altLang="en-US" sz="1400" kern="1100" spc="-50" dirty="0" smtClean="0">
                <a:latin typeface="Meiryo UI" panose="020B0604030504040204" pitchFamily="50" charset="-128"/>
                <a:ea typeface="Meiryo UI" panose="020B0604030504040204" pitchFamily="50" charset="-128"/>
                <a:cs typeface="Meiryo UI" panose="020B0604030504040204" pitchFamily="50" charset="-128"/>
              </a:rPr>
              <a:t>年の社会の中心となる若者、企業にとって、「大阪で</a:t>
            </a:r>
            <a:r>
              <a:rPr lang="en-US" altLang="ja-JP" sz="1400" kern="1100" spc="-50" dirty="0" smtClean="0">
                <a:latin typeface="Meiryo UI" panose="020B0604030504040204" pitchFamily="50" charset="-128"/>
                <a:ea typeface="Meiryo UI" panose="020B0604030504040204" pitchFamily="50" charset="-128"/>
                <a:cs typeface="Meiryo UI" panose="020B0604030504040204" pitchFamily="50" charset="-128"/>
              </a:rPr>
              <a:t>SDGs</a:t>
            </a:r>
            <a:r>
              <a:rPr lang="ja-JP" altLang="en-US" sz="1400" kern="1100" spc="-50" dirty="0" smtClean="0">
                <a:latin typeface="Meiryo UI" panose="020B0604030504040204" pitchFamily="50" charset="-128"/>
                <a:ea typeface="Meiryo UI" panose="020B0604030504040204" pitchFamily="50" charset="-128"/>
                <a:cs typeface="Meiryo UI" panose="020B0604030504040204" pitchFamily="50" charset="-128"/>
              </a:rPr>
              <a:t>社会を実現するために重要と考えるゴール」を調査。</a:t>
            </a:r>
            <a:endParaRPr lang="en-US" altLang="ja-JP" sz="1400" kern="1100" spc="-50" dirty="0" smtClean="0">
              <a:latin typeface="Meiryo UI" panose="020B0604030504040204" pitchFamily="50" charset="-128"/>
              <a:ea typeface="Meiryo UI" panose="020B0604030504040204" pitchFamily="50" charset="-128"/>
              <a:cs typeface="Meiryo UI" panose="020B0604030504040204" pitchFamily="50" charset="-128"/>
            </a:endParaRPr>
          </a:p>
          <a:p>
            <a:pPr marL="200025" indent="-200025">
              <a:spcBef>
                <a:spcPts val="600"/>
              </a:spcBef>
              <a:buFont typeface="Meiryo UI" panose="020B0604030504040204" pitchFamily="50" charset="-128"/>
              <a:buChar char="○"/>
            </a:pPr>
            <a:r>
              <a:rPr lang="ja-JP" altLang="en-US" sz="1400" kern="1100" spc="-5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400" kern="1100" spc="-50" dirty="0" smtClean="0">
                <a:latin typeface="Meiryo UI" panose="020B0604030504040204" pitchFamily="50" charset="-128"/>
                <a:ea typeface="Meiryo UI" panose="020B0604030504040204" pitchFamily="50" charset="-128"/>
                <a:cs typeface="Meiryo UI" panose="020B0604030504040204" pitchFamily="50" charset="-128"/>
              </a:rPr>
              <a:t>また、併せて、現在の認知度や関心のある社会課題等についてもアンケートを実施。</a:t>
            </a:r>
            <a:endParaRPr lang="en-US" altLang="ja-JP" sz="1400" kern="1100" spc="-50" dirty="0" smtClean="0">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70463439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正方形/長方形 19"/>
          <p:cNvSpPr/>
          <p:nvPr/>
        </p:nvSpPr>
        <p:spPr>
          <a:xfrm>
            <a:off x="-20847" y="0"/>
            <a:ext cx="9926847" cy="595250"/>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r>
              <a:rPr kumimoji="1" lang="ja-JP" altLang="en-US" sz="2000" b="1" dirty="0">
                <a:latin typeface="Meiryo UI" panose="020B0604030504040204" pitchFamily="50" charset="-128"/>
                <a:ea typeface="Meiryo UI" panose="020B0604030504040204" pitchFamily="50" charset="-128"/>
              </a:rPr>
              <a:t> </a:t>
            </a:r>
            <a:r>
              <a:rPr kumimoji="1" lang="en-US" altLang="ja-JP" sz="2000" b="1" dirty="0">
                <a:latin typeface="Meiryo UI" panose="020B0604030504040204" pitchFamily="50" charset="-128"/>
                <a:ea typeface="Meiryo UI" panose="020B0604030504040204" pitchFamily="50" charset="-128"/>
              </a:rPr>
              <a:t>Ⅴ</a:t>
            </a:r>
            <a:r>
              <a:rPr kumimoji="1" lang="ja-JP" altLang="en-US" sz="2000" b="1" dirty="0" err="1" smtClean="0">
                <a:latin typeface="Meiryo UI" panose="020B0604030504040204" pitchFamily="50" charset="-128"/>
                <a:ea typeface="Meiryo UI" panose="020B0604030504040204" pitchFamily="50" charset="-128"/>
              </a:rPr>
              <a:t>．</a:t>
            </a:r>
            <a:r>
              <a:rPr kumimoji="1" lang="ja-JP" altLang="en-US" sz="2000" b="1" dirty="0" smtClean="0">
                <a:latin typeface="Meiryo UI" panose="020B0604030504040204" pitchFamily="50" charset="-128"/>
                <a:ea typeface="Meiryo UI" panose="020B0604030504040204" pitchFamily="50" charset="-128"/>
              </a:rPr>
              <a:t>府民、若者、企業の声</a:t>
            </a:r>
            <a:r>
              <a:rPr kumimoji="1" lang="ja-JP" altLang="en-US" sz="2000" b="1" dirty="0">
                <a:latin typeface="Meiryo UI" panose="020B0604030504040204" pitchFamily="50" charset="-128"/>
                <a:ea typeface="Meiryo UI" panose="020B0604030504040204" pitchFamily="50" charset="-128"/>
              </a:rPr>
              <a:t>　②</a:t>
            </a:r>
            <a:endParaRPr kumimoji="1" lang="en-US" altLang="ja-JP" sz="2000" b="1" dirty="0" smtClean="0">
              <a:latin typeface="Meiryo UI" panose="020B0604030504040204" pitchFamily="50" charset="-128"/>
              <a:ea typeface="Meiryo UI" panose="020B0604030504040204" pitchFamily="50" charset="-128"/>
            </a:endParaRPr>
          </a:p>
          <a:p>
            <a:r>
              <a:rPr kumimoji="1" lang="ja-JP" altLang="en-US" sz="1600" b="1" dirty="0">
                <a:latin typeface="Meiryo UI" panose="020B0604030504040204" pitchFamily="50" charset="-128"/>
                <a:ea typeface="Meiryo UI" panose="020B0604030504040204" pitchFamily="50" charset="-128"/>
              </a:rPr>
              <a:t>　</a:t>
            </a:r>
            <a:r>
              <a:rPr kumimoji="1" lang="ja-JP" altLang="en-US" sz="1600" b="1" dirty="0" smtClean="0">
                <a:latin typeface="Meiryo UI" panose="020B0604030504040204" pitchFamily="50" charset="-128"/>
                <a:ea typeface="Meiryo UI" panose="020B0604030504040204" pitchFamily="50" charset="-128"/>
              </a:rPr>
              <a:t>「府民の声（大阪で</a:t>
            </a:r>
            <a:r>
              <a:rPr kumimoji="1" lang="en-US" altLang="ja-JP" sz="1600" b="1" dirty="0" smtClean="0">
                <a:latin typeface="Meiryo UI" panose="020B0604030504040204" pitchFamily="50" charset="-128"/>
                <a:ea typeface="Meiryo UI" panose="020B0604030504040204" pitchFamily="50" charset="-128"/>
              </a:rPr>
              <a:t>SDGs</a:t>
            </a:r>
            <a:r>
              <a:rPr kumimoji="1" lang="ja-JP" altLang="en-US" sz="1600" b="1" dirty="0" smtClean="0">
                <a:latin typeface="Meiryo UI" panose="020B0604030504040204" pitchFamily="50" charset="-128"/>
                <a:ea typeface="Meiryo UI" panose="020B0604030504040204" pitchFamily="50" charset="-128"/>
              </a:rPr>
              <a:t>社会を実現するために重要と考えるゴール）」</a:t>
            </a:r>
            <a:endParaRPr kumimoji="1" lang="en-US" altLang="ja-JP" sz="1600" b="1" dirty="0">
              <a:latin typeface="Meiryo UI" panose="020B0604030504040204" pitchFamily="50" charset="-128"/>
              <a:ea typeface="Meiryo UI" panose="020B0604030504040204" pitchFamily="50" charset="-128"/>
            </a:endParaRPr>
          </a:p>
        </p:txBody>
      </p:sp>
      <p:sp>
        <p:nvSpPr>
          <p:cNvPr id="3" name="正方形/長方形 2"/>
          <p:cNvSpPr/>
          <p:nvPr/>
        </p:nvSpPr>
        <p:spPr>
          <a:xfrm>
            <a:off x="112295" y="732832"/>
            <a:ext cx="9609221" cy="684989"/>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r>
              <a:rPr kumimoji="1" lang="ja-JP" altLang="en-US" sz="1600" dirty="0" smtClean="0">
                <a:latin typeface="Meiryo UI" panose="020B0604030504040204" pitchFamily="50" charset="-128"/>
                <a:ea typeface="Meiryo UI" panose="020B0604030504040204" pitchFamily="50" charset="-128"/>
              </a:rPr>
              <a:t>〇　「ゴール３（健康）」、「ゴール</a:t>
            </a:r>
            <a:r>
              <a:rPr kumimoji="1" lang="en-US" altLang="ja-JP" sz="1600" dirty="0" smtClean="0">
                <a:latin typeface="Meiryo UI" panose="020B0604030504040204" pitchFamily="50" charset="-128"/>
                <a:ea typeface="Meiryo UI" panose="020B0604030504040204" pitchFamily="50" charset="-128"/>
              </a:rPr>
              <a:t>11</a:t>
            </a:r>
            <a:r>
              <a:rPr kumimoji="1" lang="ja-JP" altLang="en-US" sz="1600" dirty="0" smtClean="0">
                <a:latin typeface="Meiryo UI" panose="020B0604030504040204" pitchFamily="50" charset="-128"/>
                <a:ea typeface="Meiryo UI" panose="020B0604030504040204" pitchFamily="50" charset="-128"/>
              </a:rPr>
              <a:t>（持続可能都市）」、「ゴール１（貧困）」、「ゴール４（教育）」、「ゴール８（経済成長・雇用）」が重要という声が多い。</a:t>
            </a:r>
            <a:endParaRPr kumimoji="1" lang="ja-JP" altLang="en-US" sz="1600" dirty="0">
              <a:latin typeface="Meiryo UI" panose="020B0604030504040204" pitchFamily="50" charset="-128"/>
              <a:ea typeface="Meiryo UI" panose="020B0604030504040204" pitchFamily="50" charset="-128"/>
            </a:endParaRPr>
          </a:p>
        </p:txBody>
      </p:sp>
      <p:graphicFrame>
        <p:nvGraphicFramePr>
          <p:cNvPr id="8" name="グラフ 7"/>
          <p:cNvGraphicFramePr>
            <a:graphicFrameLocks noGrp="1"/>
          </p:cNvGraphicFramePr>
          <p:nvPr>
            <p:extLst/>
          </p:nvPr>
        </p:nvGraphicFramePr>
        <p:xfrm>
          <a:off x="294376" y="2252786"/>
          <a:ext cx="9296400" cy="5110540"/>
        </p:xfrm>
        <a:graphic>
          <a:graphicData uri="http://schemas.openxmlformats.org/drawingml/2006/chart">
            <c:chart xmlns:c="http://schemas.openxmlformats.org/drawingml/2006/chart" xmlns:r="http://schemas.openxmlformats.org/officeDocument/2006/relationships" r:id="rId2"/>
          </a:graphicData>
        </a:graphic>
      </p:graphicFrame>
      <p:sp>
        <p:nvSpPr>
          <p:cNvPr id="9" name="角丸四角形 8"/>
          <p:cNvSpPr/>
          <p:nvPr/>
        </p:nvSpPr>
        <p:spPr>
          <a:xfrm>
            <a:off x="456451" y="3168408"/>
            <a:ext cx="613591" cy="241213"/>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角丸四角形 10"/>
          <p:cNvSpPr/>
          <p:nvPr/>
        </p:nvSpPr>
        <p:spPr>
          <a:xfrm>
            <a:off x="448431" y="3458674"/>
            <a:ext cx="613591" cy="241213"/>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角丸四角形 11"/>
          <p:cNvSpPr/>
          <p:nvPr/>
        </p:nvSpPr>
        <p:spPr>
          <a:xfrm>
            <a:off x="480515" y="2647044"/>
            <a:ext cx="613591" cy="241213"/>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角丸四角形 12"/>
          <p:cNvSpPr/>
          <p:nvPr/>
        </p:nvSpPr>
        <p:spPr>
          <a:xfrm>
            <a:off x="221932" y="5351088"/>
            <a:ext cx="828000" cy="241213"/>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角丸四角形 13"/>
          <p:cNvSpPr/>
          <p:nvPr/>
        </p:nvSpPr>
        <p:spPr>
          <a:xfrm>
            <a:off x="398058" y="4534852"/>
            <a:ext cx="684297" cy="241213"/>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正方形/長方形 1"/>
          <p:cNvSpPr/>
          <p:nvPr/>
        </p:nvSpPr>
        <p:spPr>
          <a:xfrm>
            <a:off x="214453" y="1581246"/>
            <a:ext cx="9323458" cy="461665"/>
          </a:xfrm>
          <a:prstGeom prst="rect">
            <a:avLst/>
          </a:prstGeom>
        </p:spPr>
        <p:txBody>
          <a:bodyPr wrap="square">
            <a:spAutoFit/>
          </a:bodyPr>
          <a:lstStyle/>
          <a:p>
            <a:r>
              <a:rPr lang="ja-JP" altLang="en-US" sz="1200" dirty="0" smtClean="0">
                <a:latin typeface="Meiryo UI" panose="020B0604030504040204" pitchFamily="50" charset="-128"/>
                <a:ea typeface="Meiryo UI" panose="020B0604030504040204" pitchFamily="50" charset="-128"/>
              </a:rPr>
              <a:t>Q.</a:t>
            </a:r>
            <a:r>
              <a:rPr lang="ja-JP" altLang="en-US" sz="1200" dirty="0">
                <a:latin typeface="Meiryo UI" panose="020B0604030504040204" pitchFamily="50" charset="-128"/>
                <a:ea typeface="Meiryo UI" panose="020B0604030504040204" pitchFamily="50" charset="-128"/>
              </a:rPr>
              <a:t>SDGs17のゴールのうち、「誰一人取り残さない持続可能な社会」を実現するために大阪で重要なゴールは何だと考えますか。次の中からあてはまるものをすべて選択してください</a:t>
            </a:r>
            <a:r>
              <a:rPr lang="ja-JP" altLang="en-US" sz="1200" dirty="0" smtClean="0">
                <a:latin typeface="Meiryo UI" panose="020B0604030504040204" pitchFamily="50" charset="-128"/>
                <a:ea typeface="Meiryo UI" panose="020B0604030504040204" pitchFamily="50" charset="-128"/>
              </a:rPr>
              <a:t>。</a:t>
            </a:r>
            <a:endParaRPr lang="ja-JP" altLang="en-US" sz="1200" dirty="0">
              <a:latin typeface="Meiryo UI" panose="020B0604030504040204" pitchFamily="50" charset="-128"/>
              <a:ea typeface="Meiryo UI" panose="020B0604030504040204" pitchFamily="50" charset="-128"/>
            </a:endParaRPr>
          </a:p>
        </p:txBody>
      </p:sp>
      <p:sp>
        <p:nvSpPr>
          <p:cNvPr id="17" name="スライド番号プレースホルダー 1"/>
          <p:cNvSpPr>
            <a:spLocks noGrp="1"/>
          </p:cNvSpPr>
          <p:nvPr>
            <p:ph type="sldNum" sz="quarter" idx="12"/>
          </p:nvPr>
        </p:nvSpPr>
        <p:spPr>
          <a:xfrm>
            <a:off x="9105900" y="126997"/>
            <a:ext cx="682898" cy="396833"/>
          </a:xfrm>
        </p:spPr>
        <p:txBody>
          <a:bodyPr/>
          <a:lstStyle/>
          <a:p>
            <a:fld id="{E61EF540-5CB6-483A-A4DA-F9E60F8B4EFB}" type="slidenum">
              <a:rPr kumimoji="1" lang="ja-JP" altLang="en-US" smtClean="0"/>
              <a:t>27</a:t>
            </a:fld>
            <a:endParaRPr kumimoji="1" lang="ja-JP" altLang="en-US"/>
          </a:p>
        </p:txBody>
      </p:sp>
      <p:sp>
        <p:nvSpPr>
          <p:cNvPr id="18" name="テキスト ボックス 17"/>
          <p:cNvSpPr txBox="1"/>
          <p:nvPr/>
        </p:nvSpPr>
        <p:spPr>
          <a:xfrm>
            <a:off x="7636244" y="6970965"/>
            <a:ext cx="833988" cy="253916"/>
          </a:xfrm>
          <a:prstGeom prst="rect">
            <a:avLst/>
          </a:prstGeom>
          <a:noFill/>
          <a:ln>
            <a:solidFill>
              <a:schemeClr val="tx1"/>
            </a:solidFill>
          </a:ln>
        </p:spPr>
        <p:txBody>
          <a:bodyPr wrap="square" rtlCol="0">
            <a:spAutoFit/>
          </a:bodyPr>
          <a:lstStyle/>
          <a:p>
            <a:r>
              <a:rPr kumimoji="1" lang="en-US" altLang="ja-JP" sz="1050" dirty="0" smtClean="0">
                <a:latin typeface="Meiryo UI" panose="020B0604030504040204" pitchFamily="50" charset="-128"/>
                <a:ea typeface="Meiryo UI" panose="020B0604030504040204" pitchFamily="50" charset="-128"/>
              </a:rPr>
              <a:t>n=1,000</a:t>
            </a:r>
            <a:endParaRPr kumimoji="1" lang="ja-JP" altLang="en-US" sz="1050" dirty="0">
              <a:latin typeface="Meiryo UI" panose="020B0604030504040204" pitchFamily="50" charset="-128"/>
              <a:ea typeface="Meiryo UI" panose="020B0604030504040204" pitchFamily="50" charset="-128"/>
            </a:endParaRPr>
          </a:p>
        </p:txBody>
      </p:sp>
      <p:cxnSp>
        <p:nvCxnSpPr>
          <p:cNvPr id="15" name="直線コネクタ 14"/>
          <p:cNvCxnSpPr/>
          <p:nvPr/>
        </p:nvCxnSpPr>
        <p:spPr>
          <a:xfrm>
            <a:off x="5110746" y="2575326"/>
            <a:ext cx="0" cy="4788000"/>
          </a:xfrm>
          <a:prstGeom prst="line">
            <a:avLst/>
          </a:prstGeom>
          <a:ln w="28575">
            <a:solidFill>
              <a:srgbClr val="FF0000"/>
            </a:solidFill>
            <a:prstDash val="sysDash"/>
          </a:ln>
        </p:spPr>
        <p:style>
          <a:lnRef idx="1">
            <a:schemeClr val="accent1"/>
          </a:lnRef>
          <a:fillRef idx="0">
            <a:schemeClr val="accent1"/>
          </a:fillRef>
          <a:effectRef idx="0">
            <a:schemeClr val="accent1"/>
          </a:effectRef>
          <a:fontRef idx="minor">
            <a:schemeClr val="tx1"/>
          </a:fontRef>
        </p:style>
      </p:cxnSp>
      <p:sp>
        <p:nvSpPr>
          <p:cNvPr id="16" name="正方形/長方形 15"/>
          <p:cNvSpPr/>
          <p:nvPr/>
        </p:nvSpPr>
        <p:spPr>
          <a:xfrm>
            <a:off x="5332095" y="6970965"/>
            <a:ext cx="1041400" cy="381000"/>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kumimoji="1" lang="en-US" altLang="ja-JP" sz="900" dirty="0" smtClean="0">
                <a:latin typeface="Meiryo UI" panose="020B0604030504040204" pitchFamily="50" charset="-128"/>
                <a:ea typeface="Meiryo UI" panose="020B0604030504040204" pitchFamily="50" charset="-128"/>
              </a:rPr>
              <a:t>17</a:t>
            </a:r>
            <a:r>
              <a:rPr kumimoji="1" lang="ja-JP" altLang="en-US" sz="900" dirty="0" smtClean="0">
                <a:latin typeface="Meiryo UI" panose="020B0604030504040204" pitchFamily="50" charset="-128"/>
                <a:ea typeface="Meiryo UI" panose="020B0604030504040204" pitchFamily="50" charset="-128"/>
              </a:rPr>
              <a:t>ゴールの平均</a:t>
            </a:r>
            <a:endParaRPr kumimoji="1" lang="en-US" altLang="ja-JP" sz="900" dirty="0" smtClean="0">
              <a:latin typeface="Meiryo UI" panose="020B0604030504040204" pitchFamily="50" charset="-128"/>
              <a:ea typeface="Meiryo UI" panose="020B0604030504040204" pitchFamily="50" charset="-128"/>
            </a:endParaRPr>
          </a:p>
          <a:p>
            <a:pPr algn="ctr"/>
            <a:r>
              <a:rPr kumimoji="1" lang="en-US" altLang="ja-JP" sz="900" dirty="0" smtClean="0">
                <a:latin typeface="Meiryo UI" panose="020B0604030504040204" pitchFamily="50" charset="-128"/>
                <a:ea typeface="Meiryo UI" panose="020B0604030504040204" pitchFamily="50" charset="-128"/>
              </a:rPr>
              <a:t>28.1%</a:t>
            </a:r>
            <a:endParaRPr kumimoji="1" lang="ja-JP" altLang="en-US" sz="900"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845785483"/>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正方形/長方形 21"/>
          <p:cNvSpPr/>
          <p:nvPr/>
        </p:nvSpPr>
        <p:spPr>
          <a:xfrm>
            <a:off x="-20847" y="0"/>
            <a:ext cx="9926847" cy="595250"/>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r>
              <a:rPr kumimoji="1" lang="ja-JP" altLang="en-US" sz="2000" b="1" dirty="0">
                <a:latin typeface="Meiryo UI" panose="020B0604030504040204" pitchFamily="50" charset="-128"/>
                <a:ea typeface="Meiryo UI" panose="020B0604030504040204" pitchFamily="50" charset="-128"/>
              </a:rPr>
              <a:t> </a:t>
            </a:r>
            <a:r>
              <a:rPr kumimoji="1" lang="en-US" altLang="ja-JP" sz="2000" b="1" dirty="0">
                <a:latin typeface="Meiryo UI" panose="020B0604030504040204" pitchFamily="50" charset="-128"/>
                <a:ea typeface="Meiryo UI" panose="020B0604030504040204" pitchFamily="50" charset="-128"/>
              </a:rPr>
              <a:t>Ⅴ</a:t>
            </a:r>
            <a:r>
              <a:rPr kumimoji="1" lang="ja-JP" altLang="en-US" sz="2000" b="1" dirty="0" err="1" smtClean="0">
                <a:latin typeface="Meiryo UI" panose="020B0604030504040204" pitchFamily="50" charset="-128"/>
                <a:ea typeface="Meiryo UI" panose="020B0604030504040204" pitchFamily="50" charset="-128"/>
              </a:rPr>
              <a:t>．</a:t>
            </a:r>
            <a:r>
              <a:rPr kumimoji="1" lang="ja-JP" altLang="en-US" sz="2000" b="1" dirty="0" smtClean="0">
                <a:latin typeface="Meiryo UI" panose="020B0604030504040204" pitchFamily="50" charset="-128"/>
                <a:ea typeface="Meiryo UI" panose="020B0604030504040204" pitchFamily="50" charset="-128"/>
              </a:rPr>
              <a:t>府民、若者、企業の声</a:t>
            </a:r>
            <a:r>
              <a:rPr kumimoji="1" lang="ja-JP" altLang="en-US" sz="2000" b="1" dirty="0">
                <a:latin typeface="Meiryo UI" panose="020B0604030504040204" pitchFamily="50" charset="-128"/>
                <a:ea typeface="Meiryo UI" panose="020B0604030504040204" pitchFamily="50" charset="-128"/>
              </a:rPr>
              <a:t>　③</a:t>
            </a:r>
            <a:endParaRPr kumimoji="1" lang="en-US" altLang="ja-JP" sz="2000" b="1" dirty="0" smtClean="0">
              <a:latin typeface="Meiryo UI" panose="020B0604030504040204" pitchFamily="50" charset="-128"/>
              <a:ea typeface="Meiryo UI" panose="020B0604030504040204" pitchFamily="50" charset="-128"/>
            </a:endParaRPr>
          </a:p>
          <a:p>
            <a:r>
              <a:rPr kumimoji="1" lang="ja-JP" altLang="en-US" sz="1600" b="1" dirty="0">
                <a:latin typeface="Meiryo UI" panose="020B0604030504040204" pitchFamily="50" charset="-128"/>
                <a:ea typeface="Meiryo UI" panose="020B0604030504040204" pitchFamily="50" charset="-128"/>
              </a:rPr>
              <a:t>　</a:t>
            </a:r>
            <a:r>
              <a:rPr kumimoji="1" lang="ja-JP" altLang="en-US" sz="1600" b="1" dirty="0" smtClean="0">
                <a:latin typeface="Meiryo UI" panose="020B0604030504040204" pitchFamily="50" charset="-128"/>
                <a:ea typeface="Meiryo UI" panose="020B0604030504040204" pitchFamily="50" charset="-128"/>
              </a:rPr>
              <a:t>「若者の声（大阪で</a:t>
            </a:r>
            <a:r>
              <a:rPr kumimoji="1" lang="en-US" altLang="ja-JP" sz="1600" b="1" dirty="0" smtClean="0">
                <a:latin typeface="Meiryo UI" panose="020B0604030504040204" pitchFamily="50" charset="-128"/>
                <a:ea typeface="Meiryo UI" panose="020B0604030504040204" pitchFamily="50" charset="-128"/>
              </a:rPr>
              <a:t>SDGs</a:t>
            </a:r>
            <a:r>
              <a:rPr kumimoji="1" lang="ja-JP" altLang="en-US" sz="1600" b="1" dirty="0" smtClean="0">
                <a:latin typeface="Meiryo UI" panose="020B0604030504040204" pitchFamily="50" charset="-128"/>
                <a:ea typeface="Meiryo UI" panose="020B0604030504040204" pitchFamily="50" charset="-128"/>
              </a:rPr>
              <a:t>社会を実現するために重要と考えるゴール）」</a:t>
            </a:r>
            <a:endParaRPr kumimoji="1" lang="en-US" altLang="ja-JP" sz="1600" b="1" dirty="0">
              <a:latin typeface="Meiryo UI" panose="020B0604030504040204" pitchFamily="50" charset="-128"/>
              <a:ea typeface="Meiryo UI" panose="020B0604030504040204" pitchFamily="50" charset="-128"/>
            </a:endParaRPr>
          </a:p>
        </p:txBody>
      </p:sp>
      <p:graphicFrame>
        <p:nvGraphicFramePr>
          <p:cNvPr id="15" name="グラフ 14"/>
          <p:cNvGraphicFramePr>
            <a:graphicFrameLocks noGrp="1"/>
          </p:cNvGraphicFramePr>
          <p:nvPr>
            <p:extLst/>
          </p:nvPr>
        </p:nvGraphicFramePr>
        <p:xfrm>
          <a:off x="338534" y="2130325"/>
          <a:ext cx="9341224" cy="5333098"/>
        </p:xfrm>
        <a:graphic>
          <a:graphicData uri="http://schemas.openxmlformats.org/drawingml/2006/chart">
            <c:chart xmlns:c="http://schemas.openxmlformats.org/drawingml/2006/chart" xmlns:r="http://schemas.openxmlformats.org/officeDocument/2006/relationships" r:id="rId2"/>
          </a:graphicData>
        </a:graphic>
      </p:graphicFrame>
      <p:sp>
        <p:nvSpPr>
          <p:cNvPr id="3" name="正方形/長方形 2"/>
          <p:cNvSpPr/>
          <p:nvPr/>
        </p:nvSpPr>
        <p:spPr>
          <a:xfrm>
            <a:off x="112295" y="761076"/>
            <a:ext cx="9567464" cy="689833"/>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marL="179388" indent="-179388"/>
            <a:r>
              <a:rPr kumimoji="1" lang="ja-JP" altLang="en-US" sz="1600" dirty="0" smtClean="0">
                <a:latin typeface="Meiryo UI" panose="020B0604030504040204" pitchFamily="50" charset="-128"/>
                <a:ea typeface="Meiryo UI" panose="020B0604030504040204" pitchFamily="50" charset="-128"/>
              </a:rPr>
              <a:t>〇 </a:t>
            </a:r>
            <a:r>
              <a:rPr kumimoji="1" lang="ja-JP" altLang="en-US" sz="1600" dirty="0">
                <a:latin typeface="Meiryo UI" panose="020B0604030504040204" pitchFamily="50" charset="-128"/>
                <a:ea typeface="Meiryo UI" panose="020B0604030504040204" pitchFamily="50" charset="-128"/>
              </a:rPr>
              <a:t>「ゴール</a:t>
            </a:r>
            <a:r>
              <a:rPr kumimoji="1" lang="en-US" altLang="ja-JP" sz="1600" dirty="0">
                <a:latin typeface="Meiryo UI" panose="020B0604030504040204" pitchFamily="50" charset="-128"/>
                <a:ea typeface="Meiryo UI" panose="020B0604030504040204" pitchFamily="50" charset="-128"/>
              </a:rPr>
              <a:t>11</a:t>
            </a:r>
            <a:r>
              <a:rPr kumimoji="1" lang="ja-JP" altLang="en-US" sz="1600" dirty="0">
                <a:latin typeface="Meiryo UI" panose="020B0604030504040204" pitchFamily="50" charset="-128"/>
                <a:ea typeface="Meiryo UI" panose="020B0604030504040204" pitchFamily="50" charset="-128"/>
              </a:rPr>
              <a:t>（持続可能都市）」、 </a:t>
            </a:r>
            <a:r>
              <a:rPr kumimoji="1" lang="ja-JP" altLang="en-US" sz="1600" dirty="0" smtClean="0">
                <a:latin typeface="Meiryo UI" panose="020B0604030504040204" pitchFamily="50" charset="-128"/>
                <a:ea typeface="Meiryo UI" panose="020B0604030504040204" pitchFamily="50" charset="-128"/>
              </a:rPr>
              <a:t>「</a:t>
            </a:r>
            <a:r>
              <a:rPr kumimoji="1" lang="ja-JP" altLang="en-US" sz="1600" dirty="0">
                <a:latin typeface="Meiryo UI" panose="020B0604030504040204" pitchFamily="50" charset="-128"/>
                <a:ea typeface="Meiryo UI" panose="020B0604030504040204" pitchFamily="50" charset="-128"/>
              </a:rPr>
              <a:t>ゴール３（健康）」</a:t>
            </a:r>
            <a:r>
              <a:rPr kumimoji="1" lang="ja-JP" altLang="en-US" sz="1600" dirty="0" smtClean="0">
                <a:latin typeface="Meiryo UI" panose="020B0604030504040204" pitchFamily="50" charset="-128"/>
                <a:ea typeface="Meiryo UI" panose="020B0604030504040204" pitchFamily="50" charset="-128"/>
              </a:rPr>
              <a:t>、</a:t>
            </a:r>
            <a:r>
              <a:rPr kumimoji="1" lang="ja-JP" altLang="en-US" sz="1600" dirty="0">
                <a:latin typeface="Meiryo UI" panose="020B0604030504040204" pitchFamily="50" charset="-128"/>
                <a:ea typeface="Meiryo UI" panose="020B0604030504040204" pitchFamily="50" charset="-128"/>
              </a:rPr>
              <a:t>「ゴール１（貧困）</a:t>
            </a:r>
            <a:r>
              <a:rPr kumimoji="1" lang="ja-JP" altLang="en-US" sz="1600" dirty="0" smtClean="0">
                <a:latin typeface="Meiryo UI" panose="020B0604030504040204" pitchFamily="50" charset="-128"/>
                <a:ea typeface="Meiryo UI" panose="020B0604030504040204" pitchFamily="50" charset="-128"/>
              </a:rPr>
              <a:t>」</a:t>
            </a:r>
            <a:r>
              <a:rPr kumimoji="1" lang="ja-JP" altLang="en-US" sz="1600" dirty="0">
                <a:latin typeface="Meiryo UI" panose="020B0604030504040204" pitchFamily="50" charset="-128"/>
                <a:ea typeface="Meiryo UI" panose="020B0604030504040204" pitchFamily="50" charset="-128"/>
              </a:rPr>
              <a:t>、</a:t>
            </a:r>
            <a:r>
              <a:rPr kumimoji="1" lang="ja-JP" altLang="en-US" sz="1600" dirty="0" smtClean="0">
                <a:latin typeface="Meiryo UI" panose="020B0604030504040204" pitchFamily="50" charset="-128"/>
                <a:ea typeface="Meiryo UI" panose="020B0604030504040204" pitchFamily="50" charset="-128"/>
              </a:rPr>
              <a:t>「</a:t>
            </a:r>
            <a:r>
              <a:rPr kumimoji="1" lang="ja-JP" altLang="en-US" sz="1600" dirty="0">
                <a:latin typeface="Meiryo UI" panose="020B0604030504040204" pitchFamily="50" charset="-128"/>
                <a:ea typeface="Meiryo UI" panose="020B0604030504040204" pitchFamily="50" charset="-128"/>
              </a:rPr>
              <a:t>ゴール４（教育）</a:t>
            </a:r>
            <a:r>
              <a:rPr kumimoji="1" lang="ja-JP" altLang="en-US" sz="1600" dirty="0" smtClean="0">
                <a:latin typeface="Meiryo UI" panose="020B0604030504040204" pitchFamily="50" charset="-128"/>
                <a:ea typeface="Meiryo UI" panose="020B0604030504040204" pitchFamily="50" charset="-128"/>
              </a:rPr>
              <a:t>」、 </a:t>
            </a:r>
            <a:r>
              <a:rPr kumimoji="1" lang="ja-JP" altLang="en-US" sz="1600" dirty="0">
                <a:latin typeface="Meiryo UI" panose="020B0604030504040204" pitchFamily="50" charset="-128"/>
                <a:ea typeface="Meiryo UI" panose="020B0604030504040204" pitchFamily="50" charset="-128"/>
              </a:rPr>
              <a:t>「ゴール８（経済成長・雇用）」 </a:t>
            </a:r>
            <a:r>
              <a:rPr kumimoji="1" lang="ja-JP" altLang="en-US" sz="1600" dirty="0" smtClean="0">
                <a:latin typeface="Meiryo UI" panose="020B0604030504040204" pitchFamily="50" charset="-128"/>
                <a:ea typeface="Meiryo UI" panose="020B0604030504040204" pitchFamily="50" charset="-128"/>
              </a:rPr>
              <a:t>が重要という声が多い。</a:t>
            </a:r>
            <a:endParaRPr kumimoji="1" lang="ja-JP" altLang="en-US" sz="1600" dirty="0">
              <a:latin typeface="Meiryo UI" panose="020B0604030504040204" pitchFamily="50" charset="-128"/>
              <a:ea typeface="Meiryo UI" panose="020B0604030504040204" pitchFamily="50" charset="-128"/>
            </a:endParaRPr>
          </a:p>
        </p:txBody>
      </p:sp>
      <p:sp>
        <p:nvSpPr>
          <p:cNvPr id="9" name="角丸四角形 8"/>
          <p:cNvSpPr/>
          <p:nvPr/>
        </p:nvSpPr>
        <p:spPr>
          <a:xfrm>
            <a:off x="452802" y="3084468"/>
            <a:ext cx="613591" cy="241213"/>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角丸四角形 10"/>
          <p:cNvSpPr/>
          <p:nvPr/>
        </p:nvSpPr>
        <p:spPr>
          <a:xfrm>
            <a:off x="428740" y="3406818"/>
            <a:ext cx="613591" cy="241213"/>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角丸四角形 11"/>
          <p:cNvSpPr/>
          <p:nvPr/>
        </p:nvSpPr>
        <p:spPr>
          <a:xfrm>
            <a:off x="433324" y="2513450"/>
            <a:ext cx="613591" cy="241213"/>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角丸四角形 12"/>
          <p:cNvSpPr/>
          <p:nvPr/>
        </p:nvSpPr>
        <p:spPr>
          <a:xfrm>
            <a:off x="278224" y="5383328"/>
            <a:ext cx="828000" cy="241213"/>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角丸四角形 13"/>
          <p:cNvSpPr/>
          <p:nvPr/>
        </p:nvSpPr>
        <p:spPr>
          <a:xfrm>
            <a:off x="406160" y="4475446"/>
            <a:ext cx="684297" cy="241213"/>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 name="正方形/長方形 17"/>
          <p:cNvSpPr/>
          <p:nvPr/>
        </p:nvSpPr>
        <p:spPr>
          <a:xfrm>
            <a:off x="288959" y="1603201"/>
            <a:ext cx="9499839" cy="461665"/>
          </a:xfrm>
          <a:prstGeom prst="rect">
            <a:avLst/>
          </a:prstGeom>
        </p:spPr>
        <p:txBody>
          <a:bodyPr wrap="square">
            <a:spAutoFit/>
          </a:bodyPr>
          <a:lstStyle/>
          <a:p>
            <a:r>
              <a:rPr lang="ja-JP" altLang="en-US" sz="1200" dirty="0" smtClean="0">
                <a:latin typeface="Meiryo UI" panose="020B0604030504040204" pitchFamily="50" charset="-128"/>
                <a:ea typeface="Meiryo UI" panose="020B0604030504040204" pitchFamily="50" charset="-128"/>
              </a:rPr>
              <a:t>Q.</a:t>
            </a:r>
            <a:r>
              <a:rPr lang="ja-JP" altLang="en-US" sz="1200" dirty="0">
                <a:latin typeface="Meiryo UI" panose="020B0604030504040204" pitchFamily="50" charset="-128"/>
                <a:ea typeface="Meiryo UI" panose="020B0604030504040204" pitchFamily="50" charset="-128"/>
              </a:rPr>
              <a:t>SDGs17のゴールのうち、「誰一人取り残さない持続可能な社会」を実現するために大阪で重要なゴールは何だと考えますか。次の中からあてはまるものをすべて選択してください</a:t>
            </a:r>
            <a:r>
              <a:rPr lang="ja-JP" altLang="en-US" sz="1200" dirty="0" smtClean="0">
                <a:latin typeface="Meiryo UI" panose="020B0604030504040204" pitchFamily="50" charset="-128"/>
                <a:ea typeface="Meiryo UI" panose="020B0604030504040204" pitchFamily="50" charset="-128"/>
              </a:rPr>
              <a:t>。</a:t>
            </a:r>
            <a:endParaRPr lang="ja-JP" altLang="en-US" sz="1200" dirty="0">
              <a:latin typeface="Meiryo UI" panose="020B0604030504040204" pitchFamily="50" charset="-128"/>
              <a:ea typeface="Meiryo UI" panose="020B0604030504040204" pitchFamily="50" charset="-128"/>
            </a:endParaRPr>
          </a:p>
        </p:txBody>
      </p:sp>
      <p:sp>
        <p:nvSpPr>
          <p:cNvPr id="19" name="スライド番号プレースホルダー 1"/>
          <p:cNvSpPr>
            <a:spLocks noGrp="1"/>
          </p:cNvSpPr>
          <p:nvPr>
            <p:ph type="sldNum" sz="quarter" idx="12"/>
          </p:nvPr>
        </p:nvSpPr>
        <p:spPr>
          <a:xfrm>
            <a:off x="9105900" y="126997"/>
            <a:ext cx="682898" cy="396833"/>
          </a:xfrm>
        </p:spPr>
        <p:txBody>
          <a:bodyPr/>
          <a:lstStyle/>
          <a:p>
            <a:fld id="{E61EF540-5CB6-483A-A4DA-F9E60F8B4EFB}" type="slidenum">
              <a:rPr kumimoji="1" lang="ja-JP" altLang="en-US" smtClean="0"/>
              <a:t>28</a:t>
            </a:fld>
            <a:endParaRPr kumimoji="1" lang="ja-JP" altLang="en-US" dirty="0"/>
          </a:p>
        </p:txBody>
      </p:sp>
      <p:sp>
        <p:nvSpPr>
          <p:cNvPr id="20" name="テキスト ボックス 19"/>
          <p:cNvSpPr txBox="1"/>
          <p:nvPr/>
        </p:nvSpPr>
        <p:spPr>
          <a:xfrm>
            <a:off x="8060327" y="6997610"/>
            <a:ext cx="730747" cy="253916"/>
          </a:xfrm>
          <a:prstGeom prst="rect">
            <a:avLst/>
          </a:prstGeom>
          <a:noFill/>
          <a:ln>
            <a:solidFill>
              <a:schemeClr val="tx1"/>
            </a:solidFill>
          </a:ln>
        </p:spPr>
        <p:txBody>
          <a:bodyPr wrap="square" rtlCol="0">
            <a:spAutoFit/>
          </a:bodyPr>
          <a:lstStyle/>
          <a:p>
            <a:pPr algn="ctr"/>
            <a:r>
              <a:rPr kumimoji="1" lang="en-US" altLang="ja-JP" sz="1050" dirty="0" smtClean="0">
                <a:latin typeface="Meiryo UI" panose="020B0604030504040204" pitchFamily="50" charset="-128"/>
                <a:ea typeface="Meiryo UI" panose="020B0604030504040204" pitchFamily="50" charset="-128"/>
              </a:rPr>
              <a:t>n=273</a:t>
            </a:r>
            <a:endParaRPr kumimoji="1" lang="ja-JP" altLang="en-US" sz="1050" dirty="0">
              <a:latin typeface="Meiryo UI" panose="020B0604030504040204" pitchFamily="50" charset="-128"/>
              <a:ea typeface="Meiryo UI" panose="020B0604030504040204" pitchFamily="50" charset="-128"/>
            </a:endParaRPr>
          </a:p>
        </p:txBody>
      </p:sp>
      <p:cxnSp>
        <p:nvCxnSpPr>
          <p:cNvPr id="16" name="直線コネクタ 15"/>
          <p:cNvCxnSpPr/>
          <p:nvPr/>
        </p:nvCxnSpPr>
        <p:spPr>
          <a:xfrm>
            <a:off x="5715964" y="2513450"/>
            <a:ext cx="0" cy="4788000"/>
          </a:xfrm>
          <a:prstGeom prst="line">
            <a:avLst/>
          </a:prstGeom>
          <a:ln w="19050">
            <a:solidFill>
              <a:srgbClr val="FF0000"/>
            </a:solidFill>
            <a:prstDash val="sysDash"/>
          </a:ln>
        </p:spPr>
        <p:style>
          <a:lnRef idx="1">
            <a:schemeClr val="accent1"/>
          </a:lnRef>
          <a:fillRef idx="0">
            <a:schemeClr val="accent1"/>
          </a:fillRef>
          <a:effectRef idx="0">
            <a:schemeClr val="accent1"/>
          </a:effectRef>
          <a:fontRef idx="minor">
            <a:schemeClr val="tx1"/>
          </a:fontRef>
        </p:style>
      </p:cxnSp>
      <p:sp>
        <p:nvSpPr>
          <p:cNvPr id="17" name="正方形/長方形 16"/>
          <p:cNvSpPr/>
          <p:nvPr/>
        </p:nvSpPr>
        <p:spPr>
          <a:xfrm>
            <a:off x="5776275" y="6870526"/>
            <a:ext cx="1041400" cy="381000"/>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kumimoji="1" lang="en-US" altLang="ja-JP" sz="900" dirty="0" smtClean="0">
                <a:latin typeface="Meiryo UI" panose="020B0604030504040204" pitchFamily="50" charset="-128"/>
                <a:ea typeface="Meiryo UI" panose="020B0604030504040204" pitchFamily="50" charset="-128"/>
              </a:rPr>
              <a:t>17</a:t>
            </a:r>
            <a:r>
              <a:rPr kumimoji="1" lang="ja-JP" altLang="en-US" sz="900" dirty="0" smtClean="0">
                <a:latin typeface="Meiryo UI" panose="020B0604030504040204" pitchFamily="50" charset="-128"/>
                <a:ea typeface="Meiryo UI" panose="020B0604030504040204" pitchFamily="50" charset="-128"/>
              </a:rPr>
              <a:t>ゴールの平均</a:t>
            </a:r>
            <a:endParaRPr kumimoji="1" lang="en-US" altLang="ja-JP" sz="900" dirty="0" smtClean="0">
              <a:latin typeface="Meiryo UI" panose="020B0604030504040204" pitchFamily="50" charset="-128"/>
              <a:ea typeface="Meiryo UI" panose="020B0604030504040204" pitchFamily="50" charset="-128"/>
            </a:endParaRPr>
          </a:p>
          <a:p>
            <a:pPr algn="ctr"/>
            <a:r>
              <a:rPr kumimoji="1" lang="en-US" altLang="ja-JP" sz="900" dirty="0" smtClean="0">
                <a:latin typeface="Meiryo UI" panose="020B0604030504040204" pitchFamily="50" charset="-128"/>
                <a:ea typeface="Meiryo UI" panose="020B0604030504040204" pitchFamily="50" charset="-128"/>
              </a:rPr>
              <a:t>28.0%</a:t>
            </a:r>
            <a:endParaRPr kumimoji="1" lang="ja-JP" altLang="en-US" sz="900"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281686949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正方形/長方形 5"/>
          <p:cNvSpPr/>
          <p:nvPr/>
        </p:nvSpPr>
        <p:spPr>
          <a:xfrm>
            <a:off x="-20847" y="0"/>
            <a:ext cx="9926847" cy="595250"/>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r>
              <a:rPr kumimoji="1" lang="ja-JP" altLang="en-US" sz="1984" b="1" dirty="0" smtClean="0">
                <a:latin typeface="Meiryo UI" panose="020B0604030504040204" pitchFamily="50" charset="-128"/>
                <a:ea typeface="Meiryo UI" panose="020B0604030504040204" pitchFamily="50" charset="-128"/>
              </a:rPr>
              <a:t>　有識者ワーキングのこれまでの主な意見　</a:t>
            </a:r>
            <a:endParaRPr kumimoji="1" lang="en-US" altLang="ja-JP" sz="1984" b="1" dirty="0">
              <a:latin typeface="Meiryo UI" panose="020B0604030504040204" pitchFamily="50" charset="-128"/>
              <a:ea typeface="Meiryo UI" panose="020B0604030504040204" pitchFamily="50" charset="-128"/>
            </a:endParaRPr>
          </a:p>
        </p:txBody>
      </p:sp>
      <p:sp>
        <p:nvSpPr>
          <p:cNvPr id="8" name="スライド番号プレースホルダー 1"/>
          <p:cNvSpPr>
            <a:spLocks noGrp="1"/>
          </p:cNvSpPr>
          <p:nvPr>
            <p:ph type="sldNum" sz="quarter" idx="12"/>
          </p:nvPr>
        </p:nvSpPr>
        <p:spPr>
          <a:xfrm>
            <a:off x="9105900" y="126997"/>
            <a:ext cx="682898" cy="396833"/>
          </a:xfrm>
        </p:spPr>
        <p:txBody>
          <a:bodyPr/>
          <a:lstStyle/>
          <a:p>
            <a:fld id="{E61EF540-5CB6-483A-A4DA-F9E60F8B4EFB}" type="slidenum">
              <a:rPr kumimoji="1" lang="ja-JP" altLang="en-US" smtClean="0"/>
              <a:t>2</a:t>
            </a:fld>
            <a:endParaRPr kumimoji="1" lang="ja-JP" altLang="en-US" dirty="0"/>
          </a:p>
        </p:txBody>
      </p:sp>
      <p:graphicFrame>
        <p:nvGraphicFramePr>
          <p:cNvPr id="5" name="表 4"/>
          <p:cNvGraphicFramePr>
            <a:graphicFrameLocks noGrp="1"/>
          </p:cNvGraphicFramePr>
          <p:nvPr>
            <p:extLst>
              <p:ext uri="{D42A27DB-BD31-4B8C-83A1-F6EECF244321}">
                <p14:modId xmlns:p14="http://schemas.microsoft.com/office/powerpoint/2010/main" val="3361570228"/>
              </p:ext>
            </p:extLst>
          </p:nvPr>
        </p:nvGraphicFramePr>
        <p:xfrm>
          <a:off x="281232" y="802356"/>
          <a:ext cx="9343536" cy="6332962"/>
        </p:xfrm>
        <a:graphic>
          <a:graphicData uri="http://schemas.openxmlformats.org/drawingml/2006/table">
            <a:tbl>
              <a:tblPr firstRow="1" bandRow="1">
                <a:tableStyleId>{5940675A-B579-460E-94D1-54222C63F5DA}</a:tableStyleId>
              </a:tblPr>
              <a:tblGrid>
                <a:gridCol w="1757633">
                  <a:extLst>
                    <a:ext uri="{9D8B030D-6E8A-4147-A177-3AD203B41FA5}">
                      <a16:colId xmlns:a16="http://schemas.microsoft.com/office/drawing/2014/main" val="1400185798"/>
                    </a:ext>
                  </a:extLst>
                </a:gridCol>
                <a:gridCol w="7585903">
                  <a:extLst>
                    <a:ext uri="{9D8B030D-6E8A-4147-A177-3AD203B41FA5}">
                      <a16:colId xmlns:a16="http://schemas.microsoft.com/office/drawing/2014/main" val="2790650256"/>
                    </a:ext>
                  </a:extLst>
                </a:gridCol>
              </a:tblGrid>
              <a:tr h="1194724">
                <a:tc>
                  <a:txBody>
                    <a:bodyPr/>
                    <a:lstStyle/>
                    <a:p>
                      <a:pPr marL="0" marR="0" lvl="0" indent="0" algn="ctr" defTabSz="1280160" rtl="0" eaLnBrk="1" fontAlgn="auto" latinLnBrk="0" hangingPunct="1">
                        <a:lnSpc>
                          <a:spcPts val="2000"/>
                        </a:lnSpc>
                        <a:spcBef>
                          <a:spcPts val="0"/>
                        </a:spcBef>
                        <a:spcAft>
                          <a:spcPts val="0"/>
                        </a:spcAft>
                        <a:buClrTx/>
                        <a:buSzTx/>
                        <a:buFontTx/>
                        <a:buNone/>
                        <a:tabLst/>
                        <a:defRPr/>
                      </a:pPr>
                      <a:r>
                        <a:rPr kumimoji="1" lang="ja-JP" altLang="en-US" sz="1600" b="1" dirty="0" smtClean="0">
                          <a:latin typeface="ＭＳ Ｐゴシック" panose="020B0600070205080204" pitchFamily="50" charset="-128"/>
                          <a:ea typeface="ＭＳ Ｐゴシック" panose="020B0600070205080204" pitchFamily="50" charset="-128"/>
                          <a:cs typeface="Meiryo UI" panose="020B0604030504040204" pitchFamily="50" charset="-128"/>
                        </a:rPr>
                        <a:t>考え方</a:t>
                      </a:r>
                      <a:endParaRPr lang="en-US" altLang="ja-JP" sz="1600" b="1" dirty="0" smtClean="0">
                        <a:latin typeface="ＭＳ Ｐゴシック" panose="020B0600070205080204" pitchFamily="50" charset="-128"/>
                        <a:ea typeface="ＭＳ Ｐゴシック" panose="020B0600070205080204" pitchFamily="50" charset="-128"/>
                        <a:cs typeface="Meiryo UI" panose="020B0604030504040204" pitchFamily="50" charset="-128"/>
                      </a:endParaRPr>
                    </a:p>
                  </a:txBody>
                  <a:tcPr marL="0" marR="0" marT="36000" marB="36000" anchor="ctr">
                    <a:lnL w="3175" cap="flat" cmpd="sng" algn="ctr">
                      <a:solidFill>
                        <a:schemeClr val="tx1"/>
                      </a:solidFill>
                      <a:prstDash val="sysDot"/>
                      <a:round/>
                      <a:headEnd type="none" w="med" len="med"/>
                      <a:tailEnd type="none" w="med" len="med"/>
                    </a:lnL>
                    <a:lnR w="3175" cap="flat" cmpd="sng" algn="ctr">
                      <a:solidFill>
                        <a:schemeClr val="tx1"/>
                      </a:solidFill>
                      <a:prstDash val="sysDot"/>
                      <a:round/>
                      <a:headEnd type="none" w="med" len="med"/>
                      <a:tailEnd type="none" w="med" len="med"/>
                    </a:lnR>
                    <a:lnT w="3175" cap="flat" cmpd="sng" algn="ctr">
                      <a:solidFill>
                        <a:schemeClr val="tx1"/>
                      </a:solidFill>
                      <a:prstDash val="sysDot"/>
                      <a:round/>
                      <a:headEnd type="none" w="med" len="med"/>
                      <a:tailEnd type="none" w="med" len="med"/>
                    </a:lnT>
                    <a:lnB w="3175" cap="flat" cmpd="sng" algn="ctr">
                      <a:solidFill>
                        <a:schemeClr val="tx1"/>
                      </a:solidFill>
                      <a:prstDash val="sysDot"/>
                      <a:round/>
                      <a:headEnd type="none" w="med" len="med"/>
                      <a:tailEnd type="none" w="med" len="med"/>
                    </a:lnB>
                  </a:tcPr>
                </a:tc>
                <a:tc>
                  <a:txBody>
                    <a:bodyPr/>
                    <a:lstStyle/>
                    <a:p>
                      <a:pPr>
                        <a:lnSpc>
                          <a:spcPts val="1600"/>
                        </a:lnSpc>
                        <a:spcBef>
                          <a:spcPts val="300"/>
                        </a:spcBef>
                        <a:spcAft>
                          <a:spcPts val="0"/>
                        </a:spcAft>
                      </a:pPr>
                      <a:r>
                        <a:rPr lang="ja-JP" altLang="en-US" sz="1400" u="none" dirty="0" smtClean="0">
                          <a:latin typeface="Meiryo UI" panose="020B0604030504040204" pitchFamily="50" charset="-128"/>
                          <a:ea typeface="Meiryo UI" panose="020B0604030504040204" pitchFamily="50" charset="-128"/>
                          <a:cs typeface="Meiryo UI" panose="020B0604030504040204" pitchFamily="50" charset="-128"/>
                        </a:rPr>
                        <a:t>・大阪の</a:t>
                      </a:r>
                      <a:r>
                        <a:rPr lang="ja-JP" altLang="en-US" sz="1400" b="1" u="none" dirty="0" smtClean="0">
                          <a:latin typeface="Meiryo UI" panose="020B0604030504040204" pitchFamily="50" charset="-128"/>
                          <a:ea typeface="Meiryo UI" panose="020B0604030504040204" pitchFamily="50" charset="-128"/>
                          <a:cs typeface="Meiryo UI" panose="020B0604030504040204" pitchFamily="50" charset="-128"/>
                        </a:rPr>
                        <a:t>様々なステークホルダーが、</a:t>
                      </a:r>
                      <a:r>
                        <a:rPr lang="en-US" altLang="ja-JP" sz="1400" b="1" u="none" dirty="0" smtClean="0">
                          <a:latin typeface="Meiryo UI" panose="020B0604030504040204" pitchFamily="50" charset="-128"/>
                          <a:ea typeface="Meiryo UI" panose="020B0604030504040204" pitchFamily="50" charset="-128"/>
                          <a:cs typeface="Meiryo UI" panose="020B0604030504040204" pitchFamily="50" charset="-128"/>
                        </a:rPr>
                        <a:t>SDGs</a:t>
                      </a:r>
                      <a:r>
                        <a:rPr lang="ja-JP" altLang="en-US" sz="1400" b="1" u="none" dirty="0" smtClean="0">
                          <a:latin typeface="Meiryo UI" panose="020B0604030504040204" pitchFamily="50" charset="-128"/>
                          <a:ea typeface="Meiryo UI" panose="020B0604030504040204" pitchFamily="50" charset="-128"/>
                          <a:cs typeface="Meiryo UI" panose="020B0604030504040204" pitchFamily="50" charset="-128"/>
                        </a:rPr>
                        <a:t>に向けて意識し、行動すること</a:t>
                      </a:r>
                      <a:r>
                        <a:rPr lang="ja-JP" altLang="en-US" sz="1400" u="none" dirty="0" smtClean="0">
                          <a:latin typeface="Meiryo UI" panose="020B0604030504040204" pitchFamily="50" charset="-128"/>
                          <a:ea typeface="Meiryo UI" panose="020B0604030504040204" pitchFamily="50" charset="-128"/>
                          <a:cs typeface="Meiryo UI" panose="020B0604030504040204" pitchFamily="50" charset="-128"/>
                        </a:rPr>
                        <a:t>が重要。</a:t>
                      </a:r>
                      <a:endParaRPr lang="en-US" altLang="ja-JP" sz="1400" u="none" dirty="0" smtClean="0">
                        <a:latin typeface="Meiryo UI" panose="020B0604030504040204" pitchFamily="50" charset="-128"/>
                        <a:ea typeface="Meiryo UI" panose="020B0604030504040204" pitchFamily="50" charset="-128"/>
                        <a:cs typeface="Meiryo UI" panose="020B0604030504040204" pitchFamily="50" charset="-128"/>
                      </a:endParaRPr>
                    </a:p>
                    <a:p>
                      <a:pPr>
                        <a:lnSpc>
                          <a:spcPts val="1600"/>
                        </a:lnSpc>
                        <a:spcBef>
                          <a:spcPts val="300"/>
                        </a:spcBef>
                        <a:spcAft>
                          <a:spcPts val="0"/>
                        </a:spcAft>
                      </a:pPr>
                      <a:r>
                        <a:rPr lang="ja-JP" altLang="en-US" sz="1400" u="none" dirty="0" smtClean="0">
                          <a:latin typeface="Meiryo UI" panose="020B0604030504040204" pitchFamily="50" charset="-128"/>
                          <a:ea typeface="Meiryo UI" panose="020B0604030504040204" pitchFamily="50" charset="-128"/>
                          <a:cs typeface="Meiryo UI" panose="020B0604030504040204" pitchFamily="50" charset="-128"/>
                        </a:rPr>
                        <a:t>・大阪の地域性や</a:t>
                      </a:r>
                      <a:r>
                        <a:rPr lang="ja-JP" altLang="en-US" sz="1400" b="1" u="none" dirty="0" smtClean="0">
                          <a:latin typeface="Meiryo UI" panose="020B0604030504040204" pitchFamily="50" charset="-128"/>
                          <a:ea typeface="Meiryo UI" panose="020B0604030504040204" pitchFamily="50" charset="-128"/>
                          <a:cs typeface="Meiryo UI" panose="020B0604030504040204" pitchFamily="50" charset="-128"/>
                        </a:rPr>
                        <a:t>府民目線を大事にすべき</a:t>
                      </a:r>
                      <a:r>
                        <a:rPr lang="ja-JP" altLang="en-US" sz="1400" u="none" dirty="0" smtClean="0">
                          <a:latin typeface="Meiryo UI" panose="020B0604030504040204" pitchFamily="50" charset="-128"/>
                          <a:ea typeface="Meiryo UI" panose="020B0604030504040204" pitchFamily="50" charset="-128"/>
                          <a:cs typeface="Meiryo UI" panose="020B0604030504040204" pitchFamily="50" charset="-128"/>
                        </a:rPr>
                        <a:t>。府民の心に響く、届きやすいものとする必要。</a:t>
                      </a:r>
                      <a:endParaRPr lang="en-US" altLang="ja-JP" sz="1400" u="none" dirty="0" smtClean="0">
                        <a:latin typeface="Meiryo UI" panose="020B0604030504040204" pitchFamily="50" charset="-128"/>
                        <a:ea typeface="Meiryo UI" panose="020B0604030504040204" pitchFamily="50" charset="-128"/>
                        <a:cs typeface="Meiryo UI" panose="020B0604030504040204" pitchFamily="50" charset="-128"/>
                      </a:endParaRPr>
                    </a:p>
                    <a:p>
                      <a:pPr marL="0" indent="0">
                        <a:lnSpc>
                          <a:spcPts val="1600"/>
                        </a:lnSpc>
                        <a:spcBef>
                          <a:spcPts val="300"/>
                        </a:spcBef>
                        <a:spcAft>
                          <a:spcPts val="0"/>
                        </a:spcAft>
                      </a:pPr>
                      <a:r>
                        <a:rPr lang="ja-JP" altLang="en-US" sz="1400" u="none"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400" b="1" u="none" dirty="0" smtClean="0">
                          <a:latin typeface="Meiryo UI" panose="020B0604030504040204" pitchFamily="50" charset="-128"/>
                          <a:ea typeface="Meiryo UI" panose="020B0604030504040204" pitchFamily="50" charset="-128"/>
                          <a:cs typeface="Meiryo UI" panose="020B0604030504040204" pitchFamily="50" charset="-128"/>
                        </a:rPr>
                        <a:t>府民や府内の企業</a:t>
                      </a:r>
                      <a:r>
                        <a:rPr lang="ja-JP" altLang="en-US" sz="1400" u="none" dirty="0" smtClean="0">
                          <a:latin typeface="Meiryo UI" panose="020B0604030504040204" pitchFamily="50" charset="-128"/>
                          <a:ea typeface="Meiryo UI" panose="020B0604030504040204" pitchFamily="50" charset="-128"/>
                          <a:cs typeface="Meiryo UI" panose="020B0604030504040204" pitchFamily="50" charset="-128"/>
                        </a:rPr>
                        <a:t>が</a:t>
                      </a:r>
                      <a:r>
                        <a:rPr lang="en-US" altLang="ja-JP" sz="1400" u="none" dirty="0" smtClean="0">
                          <a:latin typeface="Meiryo UI" panose="020B0604030504040204" pitchFamily="50" charset="-128"/>
                          <a:ea typeface="Meiryo UI" panose="020B0604030504040204" pitchFamily="50" charset="-128"/>
                          <a:cs typeface="Meiryo UI" panose="020B0604030504040204" pitchFamily="50" charset="-128"/>
                        </a:rPr>
                        <a:t>SDGs</a:t>
                      </a:r>
                      <a:r>
                        <a:rPr lang="ja-JP" altLang="en-US" sz="1400" u="none" dirty="0" smtClean="0">
                          <a:latin typeface="Meiryo UI" panose="020B0604030504040204" pitchFamily="50" charset="-128"/>
                          <a:ea typeface="Meiryo UI" panose="020B0604030504040204" pitchFamily="50" charset="-128"/>
                          <a:cs typeface="Meiryo UI" panose="020B0604030504040204" pitchFamily="50" charset="-128"/>
                        </a:rPr>
                        <a:t>をどのように捉えているか、その</a:t>
                      </a:r>
                      <a:r>
                        <a:rPr lang="ja-JP" altLang="en-US" sz="1400" b="1" u="none" dirty="0" smtClean="0">
                          <a:latin typeface="Meiryo UI" panose="020B0604030504040204" pitchFamily="50" charset="-128"/>
                          <a:ea typeface="Meiryo UI" panose="020B0604030504040204" pitchFamily="50" charset="-128"/>
                          <a:cs typeface="Meiryo UI" panose="020B0604030504040204" pitchFamily="50" charset="-128"/>
                        </a:rPr>
                        <a:t>声をしっかりと把握</a:t>
                      </a:r>
                      <a:r>
                        <a:rPr lang="ja-JP" altLang="en-US" sz="1400" u="none" dirty="0" smtClean="0">
                          <a:latin typeface="Meiryo UI" panose="020B0604030504040204" pitchFamily="50" charset="-128"/>
                          <a:ea typeface="Meiryo UI" panose="020B0604030504040204" pitchFamily="50" charset="-128"/>
                          <a:cs typeface="Meiryo UI" panose="020B0604030504040204" pitchFamily="50" charset="-128"/>
                        </a:rPr>
                        <a:t>すること。</a:t>
                      </a:r>
                      <a:endParaRPr lang="en-US" altLang="ja-JP" sz="1400" b="1" u="none" dirty="0" smtClean="0">
                        <a:latin typeface="Meiryo UI" panose="020B0604030504040204" pitchFamily="50" charset="-128"/>
                        <a:ea typeface="Meiryo UI" panose="020B0604030504040204" pitchFamily="50" charset="-128"/>
                        <a:cs typeface="Meiryo UI" panose="020B0604030504040204" pitchFamily="50" charset="-128"/>
                      </a:endParaRPr>
                    </a:p>
                    <a:p>
                      <a:pPr>
                        <a:lnSpc>
                          <a:spcPts val="1600"/>
                        </a:lnSpc>
                        <a:spcBef>
                          <a:spcPts val="300"/>
                        </a:spcBef>
                        <a:spcAft>
                          <a:spcPts val="0"/>
                        </a:spcAft>
                      </a:pPr>
                      <a:r>
                        <a:rPr lang="ja-JP" altLang="en-US" sz="1400" b="0" u="none"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400" b="1" u="none" dirty="0" smtClean="0">
                          <a:latin typeface="Meiryo UI" panose="020B0604030504040204" pitchFamily="50" charset="-128"/>
                          <a:ea typeface="Meiryo UI" panose="020B0604030504040204" pitchFamily="50" charset="-128"/>
                          <a:cs typeface="Meiryo UI" panose="020B0604030504040204" pitchFamily="50" charset="-128"/>
                        </a:rPr>
                        <a:t>様々なステークホルダーを巻き込み、</a:t>
                      </a:r>
                      <a:r>
                        <a:rPr lang="ja-JP" altLang="en-US" sz="1400" u="none" dirty="0" smtClean="0">
                          <a:latin typeface="Meiryo UI" panose="020B0604030504040204" pitchFamily="50" charset="-128"/>
                          <a:ea typeface="Meiryo UI" panose="020B0604030504040204" pitchFamily="50" charset="-128"/>
                          <a:cs typeface="Meiryo UI" panose="020B0604030504040204" pitchFamily="50" charset="-128"/>
                        </a:rPr>
                        <a:t>それらの取組みの</a:t>
                      </a:r>
                      <a:r>
                        <a:rPr lang="ja-JP" altLang="en-US" sz="1400" b="1" u="none" dirty="0" smtClean="0">
                          <a:latin typeface="Meiryo UI" panose="020B0604030504040204" pitchFamily="50" charset="-128"/>
                          <a:ea typeface="Meiryo UI" panose="020B0604030504040204" pitchFamily="50" charset="-128"/>
                          <a:cs typeface="Meiryo UI" panose="020B0604030504040204" pitchFamily="50" charset="-128"/>
                        </a:rPr>
                        <a:t>関連性を活かし、つながるストーリー</a:t>
                      </a:r>
                      <a:r>
                        <a:rPr lang="ja-JP" altLang="en-US" sz="1400" b="0" u="none" dirty="0" smtClean="0">
                          <a:latin typeface="Meiryo UI" panose="020B0604030504040204" pitchFamily="50" charset="-128"/>
                          <a:ea typeface="Meiryo UI" panose="020B0604030504040204" pitchFamily="50" charset="-128"/>
                          <a:cs typeface="Meiryo UI" panose="020B0604030504040204" pitchFamily="50" charset="-128"/>
                        </a:rPr>
                        <a:t>を</a:t>
                      </a:r>
                      <a:r>
                        <a:rPr lang="ja-JP" altLang="en-US" sz="1400" u="none" dirty="0" smtClean="0">
                          <a:latin typeface="Meiryo UI" panose="020B0604030504040204" pitchFamily="50" charset="-128"/>
                          <a:ea typeface="Meiryo UI" panose="020B0604030504040204" pitchFamily="50" charset="-128"/>
                          <a:cs typeface="Meiryo UI" panose="020B0604030504040204" pitchFamily="50" charset="-128"/>
                        </a:rPr>
                        <a:t>展開。</a:t>
                      </a:r>
                      <a:endParaRPr kumimoji="1" lang="ja-JP" altLang="en-US" sz="1400" u="none" dirty="0">
                        <a:latin typeface="Meiryo UI" panose="020B0604030504040204" pitchFamily="50" charset="-128"/>
                        <a:ea typeface="Meiryo UI" panose="020B0604030504040204" pitchFamily="50" charset="-128"/>
                      </a:endParaRPr>
                    </a:p>
                  </a:txBody>
                  <a:tcPr marL="180000" marR="36000" marT="36000" marB="36000" anchor="ctr">
                    <a:lnL w="3175" cap="flat" cmpd="sng" algn="ctr">
                      <a:solidFill>
                        <a:schemeClr val="tx1"/>
                      </a:solidFill>
                      <a:prstDash val="sysDot"/>
                      <a:round/>
                      <a:headEnd type="none" w="med" len="med"/>
                      <a:tailEnd type="none" w="med" len="med"/>
                    </a:lnL>
                    <a:lnR w="3175" cap="flat" cmpd="sng" algn="ctr">
                      <a:solidFill>
                        <a:schemeClr val="tx1"/>
                      </a:solidFill>
                      <a:prstDash val="sysDot"/>
                      <a:round/>
                      <a:headEnd type="none" w="med" len="med"/>
                      <a:tailEnd type="none" w="med" len="med"/>
                    </a:lnR>
                    <a:lnT w="3175" cap="flat" cmpd="sng" algn="ctr">
                      <a:solidFill>
                        <a:schemeClr val="tx1"/>
                      </a:solidFill>
                      <a:prstDash val="sysDot"/>
                      <a:round/>
                      <a:headEnd type="none" w="med" len="med"/>
                      <a:tailEnd type="none" w="med" len="med"/>
                    </a:lnT>
                    <a:lnB w="3175" cap="flat" cmpd="sng" algn="ctr">
                      <a:solidFill>
                        <a:schemeClr val="tx1"/>
                      </a:solidFill>
                      <a:prstDash val="sysDot"/>
                      <a:round/>
                      <a:headEnd type="none" w="med" len="med"/>
                      <a:tailEnd type="none" w="med" len="med"/>
                    </a:lnB>
                  </a:tcPr>
                </a:tc>
                <a:extLst>
                  <a:ext uri="{0D108BD9-81ED-4DB2-BD59-A6C34878D82A}">
                    <a16:rowId xmlns:a16="http://schemas.microsoft.com/office/drawing/2014/main" val="824204677"/>
                  </a:ext>
                </a:extLst>
              </a:tr>
              <a:tr h="359342">
                <a:tc>
                  <a:txBody>
                    <a:bodyPr/>
                    <a:lstStyle/>
                    <a:p>
                      <a:pPr marL="0" marR="0" lvl="0" indent="0" algn="ctr" defTabSz="1280160" rtl="0" eaLnBrk="1" fontAlgn="auto" latinLnBrk="0" hangingPunct="1">
                        <a:lnSpc>
                          <a:spcPts val="2000"/>
                        </a:lnSpc>
                        <a:spcBef>
                          <a:spcPts val="0"/>
                        </a:spcBef>
                        <a:spcAft>
                          <a:spcPts val="0"/>
                        </a:spcAft>
                        <a:buClrTx/>
                        <a:buSzTx/>
                        <a:buFontTx/>
                        <a:buNone/>
                        <a:tabLst/>
                        <a:defRPr/>
                      </a:pPr>
                      <a:r>
                        <a:rPr kumimoji="1" lang="ja-JP" altLang="en-US" sz="1600" b="1" kern="1200" dirty="0" smtClean="0">
                          <a:solidFill>
                            <a:schemeClr val="tx1"/>
                          </a:solidFill>
                          <a:latin typeface="ＭＳ Ｐゴシック" panose="020B0600070205080204" pitchFamily="50" charset="-128"/>
                          <a:ea typeface="ＭＳ Ｐゴシック" panose="020B0600070205080204" pitchFamily="50" charset="-128"/>
                          <a:cs typeface="Meiryo UI" panose="020B0604030504040204" pitchFamily="50" charset="-128"/>
                        </a:rPr>
                        <a:t>未来像</a:t>
                      </a:r>
                      <a:endParaRPr lang="en-US" altLang="ja-JP" sz="1600" b="1" dirty="0" smtClean="0">
                        <a:latin typeface="ＭＳ Ｐゴシック" panose="020B0600070205080204" pitchFamily="50" charset="-128"/>
                        <a:ea typeface="ＭＳ Ｐゴシック" panose="020B0600070205080204" pitchFamily="50" charset="-128"/>
                        <a:cs typeface="Meiryo UI" panose="020B0604030504040204" pitchFamily="50" charset="-128"/>
                      </a:endParaRPr>
                    </a:p>
                  </a:txBody>
                  <a:tcPr marL="0" marR="0" marT="36000" marB="36000" anchor="ctr">
                    <a:lnL w="3175" cap="flat" cmpd="sng" algn="ctr">
                      <a:solidFill>
                        <a:schemeClr val="tx1"/>
                      </a:solidFill>
                      <a:prstDash val="sysDot"/>
                      <a:round/>
                      <a:headEnd type="none" w="med" len="med"/>
                      <a:tailEnd type="none" w="med" len="med"/>
                    </a:lnL>
                    <a:lnR w="3175" cap="flat" cmpd="sng" algn="ctr">
                      <a:solidFill>
                        <a:schemeClr val="tx1"/>
                      </a:solidFill>
                      <a:prstDash val="sysDot"/>
                      <a:round/>
                      <a:headEnd type="none" w="med" len="med"/>
                      <a:tailEnd type="none" w="med" len="med"/>
                    </a:lnR>
                    <a:lnT w="3175" cap="flat" cmpd="sng" algn="ctr">
                      <a:solidFill>
                        <a:schemeClr val="tx1"/>
                      </a:solidFill>
                      <a:prstDash val="sysDot"/>
                      <a:round/>
                      <a:headEnd type="none" w="med" len="med"/>
                      <a:tailEnd type="none" w="med" len="med"/>
                    </a:lnT>
                    <a:lnB w="3175" cap="flat" cmpd="sng" algn="ctr">
                      <a:solidFill>
                        <a:schemeClr val="tx1"/>
                      </a:solidFill>
                      <a:prstDash val="sysDot"/>
                      <a:round/>
                      <a:headEnd type="none" w="med" len="med"/>
                      <a:tailEnd type="none" w="med" len="med"/>
                    </a:lnB>
                  </a:tcPr>
                </a:tc>
                <a:tc>
                  <a:txBody>
                    <a:bodyPr/>
                    <a:lstStyle/>
                    <a:p>
                      <a:pPr marL="0" marR="0" lvl="0" indent="0" algn="l" defTabSz="1280160" rtl="0" eaLnBrk="1" fontAlgn="auto" latinLnBrk="0" hangingPunct="1">
                        <a:lnSpc>
                          <a:spcPts val="1600"/>
                        </a:lnSpc>
                        <a:spcBef>
                          <a:spcPts val="300"/>
                        </a:spcBef>
                        <a:spcAft>
                          <a:spcPts val="0"/>
                        </a:spcAft>
                        <a:buClrTx/>
                        <a:buSzTx/>
                        <a:buFontTx/>
                        <a:buNone/>
                        <a:tabLst/>
                        <a:defRPr/>
                      </a:pPr>
                      <a:r>
                        <a:rPr lang="ja-JP" altLang="en-US" sz="1400" u="none"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400" b="1" u="none" dirty="0" smtClean="0">
                          <a:latin typeface="Meiryo UI" panose="020B0604030504040204" pitchFamily="50" charset="-128"/>
                          <a:ea typeface="Meiryo UI" panose="020B0604030504040204" pitchFamily="50" charset="-128"/>
                          <a:cs typeface="Meiryo UI" panose="020B0604030504040204" pitchFamily="50" charset="-128"/>
                        </a:rPr>
                        <a:t>「いのち輝く未来社会をめざすビジョン」</a:t>
                      </a:r>
                      <a:r>
                        <a:rPr lang="ja-JP" altLang="en-US" sz="1400" b="0" u="none" dirty="0" smtClean="0">
                          <a:latin typeface="Meiryo UI" panose="020B0604030504040204" pitchFamily="50" charset="-128"/>
                          <a:ea typeface="Meiryo UI" panose="020B0604030504040204" pitchFamily="50" charset="-128"/>
                          <a:cs typeface="Meiryo UI" panose="020B0604030504040204" pitchFamily="50" charset="-128"/>
                        </a:rPr>
                        <a:t>を</a:t>
                      </a:r>
                      <a:r>
                        <a:rPr lang="ja-JP" altLang="en-US" sz="1400" b="1" u="none" dirty="0" smtClean="0">
                          <a:latin typeface="Meiryo UI" panose="020B0604030504040204" pitchFamily="50" charset="-128"/>
                          <a:ea typeface="Meiryo UI" panose="020B0604030504040204" pitchFamily="50" charset="-128"/>
                          <a:cs typeface="Meiryo UI" panose="020B0604030504040204" pitchFamily="50" charset="-128"/>
                        </a:rPr>
                        <a:t>大きく前進、加速させるもの</a:t>
                      </a:r>
                      <a:r>
                        <a:rPr lang="ja-JP" altLang="en-US" sz="1400" u="none" dirty="0" smtClean="0">
                          <a:latin typeface="Meiryo UI" panose="020B0604030504040204" pitchFamily="50" charset="-128"/>
                          <a:ea typeface="Meiryo UI" panose="020B0604030504040204" pitchFamily="50" charset="-128"/>
                          <a:cs typeface="Meiryo UI" panose="020B0604030504040204" pitchFamily="50" charset="-128"/>
                        </a:rPr>
                        <a:t>ではないか。</a:t>
                      </a:r>
                      <a:endParaRPr lang="en-US" altLang="ja-JP" sz="1400" u="none" dirty="0" smtClean="0">
                        <a:latin typeface="Meiryo UI" panose="020B0604030504040204" pitchFamily="50" charset="-128"/>
                        <a:ea typeface="Meiryo UI" panose="020B0604030504040204" pitchFamily="50" charset="-128"/>
                        <a:cs typeface="Meiryo UI" panose="020B0604030504040204" pitchFamily="50" charset="-128"/>
                      </a:endParaRPr>
                    </a:p>
                  </a:txBody>
                  <a:tcPr marL="180000" marR="36000" marT="36000" marB="36000" anchor="ctr">
                    <a:lnL w="3175" cap="flat" cmpd="sng" algn="ctr">
                      <a:solidFill>
                        <a:schemeClr val="tx1"/>
                      </a:solidFill>
                      <a:prstDash val="sysDot"/>
                      <a:round/>
                      <a:headEnd type="none" w="med" len="med"/>
                      <a:tailEnd type="none" w="med" len="med"/>
                    </a:lnL>
                    <a:lnR w="3175" cap="flat" cmpd="sng" algn="ctr">
                      <a:solidFill>
                        <a:schemeClr val="tx1"/>
                      </a:solidFill>
                      <a:prstDash val="sysDot"/>
                      <a:round/>
                      <a:headEnd type="none" w="med" len="med"/>
                      <a:tailEnd type="none" w="med" len="med"/>
                    </a:lnR>
                    <a:lnT w="3175" cap="flat" cmpd="sng" algn="ctr">
                      <a:solidFill>
                        <a:schemeClr val="tx1"/>
                      </a:solidFill>
                      <a:prstDash val="sysDot"/>
                      <a:round/>
                      <a:headEnd type="none" w="med" len="med"/>
                      <a:tailEnd type="none" w="med" len="med"/>
                    </a:lnT>
                    <a:lnB w="3175" cap="flat" cmpd="sng" algn="ctr">
                      <a:solidFill>
                        <a:schemeClr val="tx1"/>
                      </a:solidFill>
                      <a:prstDash val="sysDot"/>
                      <a:round/>
                      <a:headEnd type="none" w="med" len="med"/>
                      <a:tailEnd type="none" w="med" len="med"/>
                    </a:lnB>
                  </a:tcPr>
                </a:tc>
                <a:extLst>
                  <a:ext uri="{0D108BD9-81ED-4DB2-BD59-A6C34878D82A}">
                    <a16:rowId xmlns:a16="http://schemas.microsoft.com/office/drawing/2014/main" val="2340085386"/>
                  </a:ext>
                </a:extLst>
              </a:tr>
              <a:tr h="1771817">
                <a:tc>
                  <a:txBody>
                    <a:bodyPr/>
                    <a:lstStyle/>
                    <a:p>
                      <a:pPr marL="0" marR="0" lvl="0" indent="0" algn="ctr" defTabSz="1280160" rtl="0" eaLnBrk="1" fontAlgn="auto" latinLnBrk="0" hangingPunct="1">
                        <a:lnSpc>
                          <a:spcPts val="2000"/>
                        </a:lnSpc>
                        <a:spcBef>
                          <a:spcPts val="0"/>
                        </a:spcBef>
                        <a:spcAft>
                          <a:spcPts val="0"/>
                        </a:spcAft>
                        <a:buClrTx/>
                        <a:buSzTx/>
                        <a:buFontTx/>
                        <a:buNone/>
                        <a:tabLst/>
                        <a:defRPr/>
                      </a:pPr>
                      <a:r>
                        <a:rPr kumimoji="1" lang="ja-JP" altLang="en-US" sz="1600" b="1" kern="1200" dirty="0" smtClean="0">
                          <a:solidFill>
                            <a:schemeClr val="tx1"/>
                          </a:solidFill>
                          <a:latin typeface="ＭＳ Ｐゴシック" panose="020B0600070205080204" pitchFamily="50" charset="-128"/>
                          <a:ea typeface="ＭＳ Ｐゴシック" panose="020B0600070205080204" pitchFamily="50" charset="-128"/>
                          <a:cs typeface="Meiryo UI" panose="020B0604030504040204" pitchFamily="50" charset="-128"/>
                        </a:rPr>
                        <a:t>視</a:t>
                      </a:r>
                      <a:r>
                        <a:rPr kumimoji="1" lang="ja-JP" altLang="en-US" sz="1600" b="1" kern="1200" baseline="0" dirty="0" smtClean="0">
                          <a:solidFill>
                            <a:schemeClr val="tx1"/>
                          </a:solidFill>
                          <a:latin typeface="ＭＳ Ｐゴシック" panose="020B0600070205080204" pitchFamily="50" charset="-128"/>
                          <a:ea typeface="ＭＳ Ｐゴシック" panose="020B0600070205080204" pitchFamily="50" charset="-128"/>
                          <a:cs typeface="Meiryo UI" panose="020B0604030504040204" pitchFamily="50" charset="-128"/>
                        </a:rPr>
                        <a:t> 　</a:t>
                      </a:r>
                      <a:r>
                        <a:rPr kumimoji="1" lang="ja-JP" altLang="en-US" sz="1600" b="1" kern="1200" dirty="0" smtClean="0">
                          <a:solidFill>
                            <a:schemeClr val="tx1"/>
                          </a:solidFill>
                          <a:latin typeface="ＭＳ Ｐゴシック" panose="020B0600070205080204" pitchFamily="50" charset="-128"/>
                          <a:ea typeface="ＭＳ Ｐゴシック" panose="020B0600070205080204" pitchFamily="50" charset="-128"/>
                          <a:cs typeface="Meiryo UI" panose="020B0604030504040204" pitchFamily="50" charset="-128"/>
                        </a:rPr>
                        <a:t>点</a:t>
                      </a:r>
                      <a:endParaRPr kumimoji="1" lang="en-US" altLang="ja-JP" sz="1600" b="1" kern="1200" dirty="0" smtClean="0">
                        <a:solidFill>
                          <a:schemeClr val="tx1"/>
                        </a:solidFill>
                        <a:latin typeface="ＭＳ Ｐゴシック" panose="020B0600070205080204" pitchFamily="50" charset="-128"/>
                        <a:ea typeface="ＭＳ Ｐゴシック" panose="020B0600070205080204" pitchFamily="50" charset="-128"/>
                        <a:cs typeface="Meiryo UI" panose="020B0604030504040204" pitchFamily="50" charset="-128"/>
                      </a:endParaRPr>
                    </a:p>
                  </a:txBody>
                  <a:tcPr marL="0" marR="0" marT="36000" marB="36000" anchor="ctr">
                    <a:lnL w="3175" cap="flat" cmpd="sng" algn="ctr">
                      <a:solidFill>
                        <a:schemeClr val="tx1"/>
                      </a:solidFill>
                      <a:prstDash val="sysDot"/>
                      <a:round/>
                      <a:headEnd type="none" w="med" len="med"/>
                      <a:tailEnd type="none" w="med" len="med"/>
                    </a:lnL>
                    <a:lnR w="3175" cap="flat" cmpd="sng" algn="ctr">
                      <a:solidFill>
                        <a:schemeClr val="tx1"/>
                      </a:solidFill>
                      <a:prstDash val="sysDot"/>
                      <a:round/>
                      <a:headEnd type="none" w="med" len="med"/>
                      <a:tailEnd type="none" w="med" len="med"/>
                    </a:lnR>
                    <a:lnT w="3175" cap="flat" cmpd="sng" algn="ctr">
                      <a:solidFill>
                        <a:schemeClr val="tx1"/>
                      </a:solidFill>
                      <a:prstDash val="sysDot"/>
                      <a:round/>
                      <a:headEnd type="none" w="med" len="med"/>
                      <a:tailEnd type="none" w="med" len="med"/>
                    </a:lnT>
                    <a:lnB w="3175" cap="flat" cmpd="sng" algn="ctr">
                      <a:solidFill>
                        <a:schemeClr val="tx1"/>
                      </a:solidFill>
                      <a:prstDash val="sysDot"/>
                      <a:round/>
                      <a:headEnd type="none" w="med" len="med"/>
                      <a:tailEnd type="none" w="med" len="med"/>
                    </a:lnB>
                  </a:tcPr>
                </a:tc>
                <a:tc>
                  <a:txBody>
                    <a:bodyPr/>
                    <a:lstStyle/>
                    <a:p>
                      <a:pPr>
                        <a:lnSpc>
                          <a:spcPts val="1600"/>
                        </a:lnSpc>
                        <a:spcBef>
                          <a:spcPts val="300"/>
                        </a:spcBef>
                        <a:spcAft>
                          <a:spcPts val="0"/>
                        </a:spcAft>
                      </a:pPr>
                      <a:r>
                        <a:rPr lang="ja-JP" altLang="en-US" sz="1400" u="none"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400" b="1" u="none" dirty="0" smtClean="0">
                          <a:latin typeface="Meiryo UI" panose="020B0604030504040204" pitchFamily="50" charset="-128"/>
                          <a:ea typeface="Meiryo UI" panose="020B0604030504040204" pitchFamily="50" charset="-128"/>
                          <a:cs typeface="Meiryo UI" panose="020B0604030504040204" pitchFamily="50" charset="-128"/>
                        </a:rPr>
                        <a:t>「誰一人取り残さない」、「大胆に変革する」という国際合意の視点</a:t>
                      </a:r>
                      <a:r>
                        <a:rPr lang="ja-JP" altLang="en-US" sz="1400" u="none" dirty="0" smtClean="0">
                          <a:latin typeface="Meiryo UI" panose="020B0604030504040204" pitchFamily="50" charset="-128"/>
                          <a:ea typeface="Meiryo UI" panose="020B0604030504040204" pitchFamily="50" charset="-128"/>
                          <a:cs typeface="Meiryo UI" panose="020B0604030504040204" pitchFamily="50" charset="-128"/>
                        </a:rPr>
                        <a:t>が重要。</a:t>
                      </a:r>
                      <a:endParaRPr lang="en-US" altLang="ja-JP" sz="1400" u="none" dirty="0" smtClean="0">
                        <a:latin typeface="Meiryo UI" panose="020B0604030504040204" pitchFamily="50" charset="-128"/>
                        <a:ea typeface="Meiryo UI" panose="020B0604030504040204" pitchFamily="50" charset="-128"/>
                        <a:cs typeface="Meiryo UI" panose="020B0604030504040204" pitchFamily="50" charset="-128"/>
                      </a:endParaRPr>
                    </a:p>
                    <a:p>
                      <a:pPr>
                        <a:lnSpc>
                          <a:spcPts val="1600"/>
                        </a:lnSpc>
                        <a:spcBef>
                          <a:spcPts val="300"/>
                        </a:spcBef>
                        <a:spcAft>
                          <a:spcPts val="0"/>
                        </a:spcAft>
                      </a:pPr>
                      <a:r>
                        <a:rPr lang="ja-JP" altLang="en-US" sz="1400" u="none"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400" b="1" u="none" dirty="0" smtClean="0">
                          <a:latin typeface="Meiryo UI" panose="020B0604030504040204" pitchFamily="50" charset="-128"/>
                          <a:ea typeface="Meiryo UI" panose="020B0604030504040204" pitchFamily="50" charset="-128"/>
                          <a:cs typeface="Meiryo UI" panose="020B0604030504040204" pitchFamily="50" charset="-128"/>
                        </a:rPr>
                        <a:t>「世界への貢献」</a:t>
                      </a:r>
                      <a:r>
                        <a:rPr lang="ja-JP" altLang="en-US" sz="1400" b="0" u="none" dirty="0" smtClean="0">
                          <a:latin typeface="Meiryo UI" panose="020B0604030504040204" pitchFamily="50" charset="-128"/>
                          <a:ea typeface="Meiryo UI" panose="020B0604030504040204" pitchFamily="50" charset="-128"/>
                          <a:cs typeface="Meiryo UI" panose="020B0604030504040204" pitchFamily="50" charset="-128"/>
                        </a:rPr>
                        <a:t>と次世代に残す</a:t>
                      </a:r>
                      <a:r>
                        <a:rPr lang="ja-JP" altLang="en-US" sz="1400" b="1" u="none" dirty="0" smtClean="0">
                          <a:latin typeface="Meiryo UI" panose="020B0604030504040204" pitchFamily="50" charset="-128"/>
                          <a:ea typeface="Meiryo UI" panose="020B0604030504040204" pitchFamily="50" charset="-128"/>
                          <a:cs typeface="Meiryo UI" panose="020B0604030504040204" pitchFamily="50" charset="-128"/>
                        </a:rPr>
                        <a:t>「ローカルな課題への対応」</a:t>
                      </a:r>
                      <a:r>
                        <a:rPr lang="ja-JP" altLang="en-US" sz="1400" u="none" dirty="0" smtClean="0">
                          <a:latin typeface="Meiryo UI" panose="020B0604030504040204" pitchFamily="50" charset="-128"/>
                          <a:ea typeface="Meiryo UI" panose="020B0604030504040204" pitchFamily="50" charset="-128"/>
                          <a:cs typeface="Meiryo UI" panose="020B0604030504040204" pitchFamily="50" charset="-128"/>
                        </a:rPr>
                        <a:t>という２つのベクトルがある。</a:t>
                      </a:r>
                      <a:endParaRPr lang="en-US" altLang="ja-JP" sz="1400" u="none" dirty="0" smtClean="0">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14400" rtl="0" eaLnBrk="1" fontAlgn="auto" latinLnBrk="0" hangingPunct="1">
                        <a:lnSpc>
                          <a:spcPts val="1600"/>
                        </a:lnSpc>
                        <a:spcBef>
                          <a:spcPts val="300"/>
                        </a:spcBef>
                        <a:spcAft>
                          <a:spcPts val="0"/>
                        </a:spcAft>
                        <a:buClrTx/>
                        <a:buSzTx/>
                        <a:buFontTx/>
                        <a:buNone/>
                        <a:tabLst/>
                        <a:defRPr/>
                      </a:pPr>
                      <a:r>
                        <a:rPr lang="ja-JP" altLang="en-US" sz="1400" u="none"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400" b="0" u="none" dirty="0" smtClean="0">
                          <a:latin typeface="Meiryo UI" panose="020B0604030504040204" pitchFamily="50" charset="-128"/>
                          <a:ea typeface="Meiryo UI" panose="020B0604030504040204" pitchFamily="50" charset="-128"/>
                          <a:cs typeface="Meiryo UI" panose="020B0604030504040204" pitchFamily="50" charset="-128"/>
                        </a:rPr>
                        <a:t>府には、</a:t>
                      </a:r>
                      <a:r>
                        <a:rPr lang="ja-JP" altLang="en-US" sz="1400" b="1" u="none" dirty="0" smtClean="0">
                          <a:latin typeface="Meiryo UI" panose="020B0604030504040204" pitchFamily="50" charset="-128"/>
                          <a:ea typeface="Meiryo UI" panose="020B0604030504040204" pitchFamily="50" charset="-128"/>
                          <a:cs typeface="Meiryo UI" panose="020B0604030504040204" pitchFamily="50" charset="-128"/>
                        </a:rPr>
                        <a:t>大阪全体を「いのち輝く未来社会」に先導していく</a:t>
                      </a:r>
                      <a:r>
                        <a:rPr lang="ja-JP" altLang="en-US" sz="1400" u="none" dirty="0" smtClean="0">
                          <a:latin typeface="Meiryo UI" panose="020B0604030504040204" pitchFamily="50" charset="-128"/>
                          <a:ea typeface="Meiryo UI" panose="020B0604030504040204" pitchFamily="50" charset="-128"/>
                          <a:cs typeface="Meiryo UI" panose="020B0604030504040204" pitchFamily="50" charset="-128"/>
                        </a:rPr>
                        <a:t>方策が求められる。</a:t>
                      </a:r>
                      <a:endParaRPr lang="en-US" altLang="ja-JP" sz="1400" u="none" dirty="0" smtClean="0">
                        <a:latin typeface="Meiryo UI" panose="020B0604030504040204" pitchFamily="50" charset="-128"/>
                        <a:ea typeface="Meiryo UI" panose="020B0604030504040204" pitchFamily="50" charset="-128"/>
                        <a:cs typeface="Meiryo UI" panose="020B0604030504040204" pitchFamily="50" charset="-128"/>
                      </a:endParaRPr>
                    </a:p>
                    <a:p>
                      <a:pPr>
                        <a:lnSpc>
                          <a:spcPts val="1600"/>
                        </a:lnSpc>
                        <a:spcBef>
                          <a:spcPts val="300"/>
                        </a:spcBef>
                        <a:spcAft>
                          <a:spcPts val="0"/>
                        </a:spcAft>
                      </a:pPr>
                      <a:r>
                        <a:rPr lang="ja-JP" altLang="en-US" sz="1400" u="none" dirty="0" smtClean="0">
                          <a:latin typeface="Meiryo UI" panose="020B0604030504040204" pitchFamily="50" charset="-128"/>
                          <a:ea typeface="Meiryo UI" panose="020B0604030504040204" pitchFamily="50" charset="-128"/>
                          <a:cs typeface="Meiryo UI" panose="020B0604030504040204" pitchFamily="50" charset="-128"/>
                        </a:rPr>
                        <a:t>・府は、</a:t>
                      </a:r>
                      <a:r>
                        <a:rPr lang="ja-JP" altLang="en-US" sz="1400" b="0" u="none" dirty="0" smtClean="0">
                          <a:latin typeface="Meiryo UI" panose="020B0604030504040204" pitchFamily="50" charset="-128"/>
                          <a:ea typeface="Meiryo UI" panose="020B0604030504040204" pitchFamily="50" charset="-128"/>
                          <a:cs typeface="Meiryo UI" panose="020B0604030504040204" pitchFamily="50" charset="-128"/>
                        </a:rPr>
                        <a:t>府民の声を具体化できる</a:t>
                      </a:r>
                      <a:r>
                        <a:rPr lang="ja-JP" altLang="en-US" sz="1400" b="1" u="none" dirty="0" smtClean="0">
                          <a:latin typeface="Meiryo UI" panose="020B0604030504040204" pitchFamily="50" charset="-128"/>
                          <a:ea typeface="Meiryo UI" panose="020B0604030504040204" pitchFamily="50" charset="-128"/>
                          <a:cs typeface="Meiryo UI" panose="020B0604030504040204" pitchFamily="50" charset="-128"/>
                        </a:rPr>
                        <a:t>市町村に独自の取組みを促すコーディネート役</a:t>
                      </a:r>
                      <a:r>
                        <a:rPr lang="ja-JP" altLang="en-US" sz="1400" u="none" dirty="0" smtClean="0">
                          <a:latin typeface="Meiryo UI" panose="020B0604030504040204" pitchFamily="50" charset="-128"/>
                          <a:ea typeface="Meiryo UI" panose="020B0604030504040204" pitchFamily="50" charset="-128"/>
                          <a:cs typeface="Meiryo UI" panose="020B0604030504040204" pitchFamily="50" charset="-128"/>
                        </a:rPr>
                        <a:t>を担うべき。</a:t>
                      </a:r>
                      <a:endParaRPr lang="en-US" altLang="ja-JP" sz="1400" u="none" dirty="0" smtClean="0">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1280160" rtl="0" eaLnBrk="1" fontAlgn="auto" latinLnBrk="0" hangingPunct="1">
                        <a:lnSpc>
                          <a:spcPts val="1600"/>
                        </a:lnSpc>
                        <a:spcBef>
                          <a:spcPts val="300"/>
                        </a:spcBef>
                        <a:spcAft>
                          <a:spcPts val="0"/>
                        </a:spcAft>
                        <a:buClrTx/>
                        <a:buSzTx/>
                        <a:buFontTx/>
                        <a:buNone/>
                        <a:tabLst/>
                        <a:defRPr/>
                      </a:pPr>
                      <a:r>
                        <a:rPr lang="ja-JP" altLang="en-US" sz="1400" b="0" u="none"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400" b="1" u="none" dirty="0" smtClean="0">
                          <a:latin typeface="Meiryo UI" panose="020B0604030504040204" pitchFamily="50" charset="-128"/>
                          <a:ea typeface="Meiryo UI" panose="020B0604030504040204" pitchFamily="50" charset="-128"/>
                          <a:cs typeface="Meiryo UI" panose="020B0604030504040204" pitchFamily="50" charset="-128"/>
                        </a:rPr>
                        <a:t>強みを伸ばし、弱みを克服していく</a:t>
                      </a:r>
                      <a:r>
                        <a:rPr lang="ja-JP" altLang="en-US" sz="1400" u="none" dirty="0" smtClean="0">
                          <a:latin typeface="Meiryo UI" panose="020B0604030504040204" pitchFamily="50" charset="-128"/>
                          <a:ea typeface="Meiryo UI" panose="020B0604030504040204" pitchFamily="50" charset="-128"/>
                          <a:cs typeface="Meiryo UI" panose="020B0604030504040204" pitchFamily="50" charset="-128"/>
                        </a:rPr>
                        <a:t>という考え方は、府民に伝わりやすい。</a:t>
                      </a:r>
                      <a:endParaRPr lang="en-US" altLang="ja-JP" sz="1400" u="none" dirty="0" smtClean="0">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1280160" rtl="0" eaLnBrk="1" fontAlgn="auto" latinLnBrk="0" hangingPunct="1">
                        <a:lnSpc>
                          <a:spcPts val="1600"/>
                        </a:lnSpc>
                        <a:spcBef>
                          <a:spcPts val="300"/>
                        </a:spcBef>
                        <a:spcAft>
                          <a:spcPts val="0"/>
                        </a:spcAft>
                        <a:buClrTx/>
                        <a:buSzTx/>
                        <a:buFontTx/>
                        <a:buNone/>
                        <a:tabLst/>
                        <a:defRPr/>
                      </a:pPr>
                      <a:r>
                        <a:rPr lang="ja-JP" altLang="en-US" sz="1400" u="none"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1400" b="1" u="none" dirty="0" smtClean="0">
                          <a:latin typeface="Meiryo UI" panose="020B0604030504040204" pitchFamily="50" charset="-128"/>
                          <a:ea typeface="Meiryo UI" panose="020B0604030504040204" pitchFamily="50" charset="-128"/>
                          <a:cs typeface="Meiryo UI" panose="020B0604030504040204" pitchFamily="50" charset="-128"/>
                        </a:rPr>
                        <a:t>SDGs</a:t>
                      </a:r>
                      <a:r>
                        <a:rPr lang="ja-JP" altLang="en-US" sz="1400" b="1" u="none" dirty="0" smtClean="0">
                          <a:latin typeface="Meiryo UI" panose="020B0604030504040204" pitchFamily="50" charset="-128"/>
                          <a:ea typeface="Meiryo UI" panose="020B0604030504040204" pitchFamily="50" charset="-128"/>
                          <a:cs typeface="Meiryo UI" panose="020B0604030504040204" pitchFamily="50" charset="-128"/>
                        </a:rPr>
                        <a:t>はビジネスにつながるものでもある</a:t>
                      </a:r>
                      <a:r>
                        <a:rPr lang="ja-JP" altLang="en-US" sz="1400" u="none" dirty="0" smtClean="0">
                          <a:latin typeface="Meiryo UI" panose="020B0604030504040204" pitchFamily="50" charset="-128"/>
                          <a:ea typeface="Meiryo UI" panose="020B0604030504040204" pitchFamily="50" charset="-128"/>
                          <a:cs typeface="Meiryo UI" panose="020B0604030504040204" pitchFamily="50" charset="-128"/>
                        </a:rPr>
                        <a:t>。企業の力を引き出すことが重要。</a:t>
                      </a:r>
                      <a:endParaRPr lang="en-US" altLang="ja-JP" sz="1400" u="none" dirty="0" smtClean="0">
                        <a:latin typeface="Meiryo UI" panose="020B0604030504040204" pitchFamily="50" charset="-128"/>
                        <a:ea typeface="Meiryo UI" panose="020B0604030504040204" pitchFamily="50" charset="-128"/>
                        <a:cs typeface="Meiryo UI" panose="020B0604030504040204" pitchFamily="50" charset="-128"/>
                      </a:endParaRPr>
                    </a:p>
                  </a:txBody>
                  <a:tcPr marL="180000" marR="36000" marT="36000" marB="36000" anchor="ctr">
                    <a:lnL w="3175" cap="flat" cmpd="sng" algn="ctr">
                      <a:solidFill>
                        <a:schemeClr val="tx1"/>
                      </a:solidFill>
                      <a:prstDash val="sysDot"/>
                      <a:round/>
                      <a:headEnd type="none" w="med" len="med"/>
                      <a:tailEnd type="none" w="med" len="med"/>
                    </a:lnL>
                    <a:lnR w="3175" cap="flat" cmpd="sng" algn="ctr">
                      <a:solidFill>
                        <a:schemeClr val="tx1"/>
                      </a:solidFill>
                      <a:prstDash val="sysDot"/>
                      <a:round/>
                      <a:headEnd type="none" w="med" len="med"/>
                      <a:tailEnd type="none" w="med" len="med"/>
                    </a:lnR>
                    <a:lnT w="3175" cap="flat" cmpd="sng" algn="ctr">
                      <a:solidFill>
                        <a:schemeClr val="tx1"/>
                      </a:solidFill>
                      <a:prstDash val="sysDot"/>
                      <a:round/>
                      <a:headEnd type="none" w="med" len="med"/>
                      <a:tailEnd type="none" w="med" len="med"/>
                    </a:lnT>
                    <a:lnB w="3175" cap="flat" cmpd="sng" algn="ctr">
                      <a:solidFill>
                        <a:schemeClr val="tx1"/>
                      </a:solidFill>
                      <a:prstDash val="sysDot"/>
                      <a:round/>
                      <a:headEnd type="none" w="med" len="med"/>
                      <a:tailEnd type="none" w="med" len="med"/>
                    </a:lnB>
                  </a:tcPr>
                </a:tc>
                <a:extLst>
                  <a:ext uri="{0D108BD9-81ED-4DB2-BD59-A6C34878D82A}">
                    <a16:rowId xmlns:a16="http://schemas.microsoft.com/office/drawing/2014/main" val="2319567681"/>
                  </a:ext>
                </a:extLst>
              </a:tr>
              <a:tr h="617631">
                <a:tc>
                  <a:txBody>
                    <a:bodyPr/>
                    <a:lstStyle/>
                    <a:p>
                      <a:pPr algn="ctr">
                        <a:lnSpc>
                          <a:spcPts val="2000"/>
                        </a:lnSpc>
                        <a:spcBef>
                          <a:spcPts val="0"/>
                        </a:spcBef>
                        <a:spcAft>
                          <a:spcPts val="0"/>
                        </a:spcAft>
                      </a:pPr>
                      <a:r>
                        <a:rPr kumimoji="1" lang="ja-JP" altLang="en-US" sz="1600" b="1" kern="1200" dirty="0" smtClean="0">
                          <a:solidFill>
                            <a:schemeClr val="tx1"/>
                          </a:solidFill>
                          <a:latin typeface="ＭＳ Ｐゴシック" panose="020B0600070205080204" pitchFamily="50" charset="-128"/>
                          <a:ea typeface="ＭＳ Ｐゴシック" panose="020B0600070205080204" pitchFamily="50" charset="-128"/>
                          <a:cs typeface="Meiryo UI" panose="020B0604030504040204" pitchFamily="50" charset="-128"/>
                        </a:rPr>
                        <a:t>目　 標</a:t>
                      </a:r>
                      <a:endParaRPr kumimoji="1" lang="en-US" altLang="ja-JP" sz="1600" b="1" kern="1200" dirty="0" smtClean="0">
                        <a:solidFill>
                          <a:schemeClr val="tx1"/>
                        </a:solidFill>
                        <a:latin typeface="ＭＳ Ｐゴシック" panose="020B0600070205080204" pitchFamily="50" charset="-128"/>
                        <a:ea typeface="ＭＳ Ｐゴシック" panose="020B0600070205080204" pitchFamily="50" charset="-128"/>
                        <a:cs typeface="Meiryo UI" panose="020B0604030504040204" pitchFamily="50" charset="-128"/>
                      </a:endParaRPr>
                    </a:p>
                  </a:txBody>
                  <a:tcPr marL="0" marR="0" marT="36000" marB="36000" anchor="ctr">
                    <a:lnL w="3175" cap="flat" cmpd="sng" algn="ctr">
                      <a:solidFill>
                        <a:schemeClr val="tx1"/>
                      </a:solidFill>
                      <a:prstDash val="sysDot"/>
                      <a:round/>
                      <a:headEnd type="none" w="med" len="med"/>
                      <a:tailEnd type="none" w="med" len="med"/>
                    </a:lnL>
                    <a:lnR w="3175" cap="flat" cmpd="sng" algn="ctr">
                      <a:solidFill>
                        <a:schemeClr val="tx1"/>
                      </a:solidFill>
                      <a:prstDash val="sysDot"/>
                      <a:round/>
                      <a:headEnd type="none" w="med" len="med"/>
                      <a:tailEnd type="none" w="med" len="med"/>
                    </a:lnR>
                    <a:lnT w="3175" cap="flat" cmpd="sng" algn="ctr">
                      <a:solidFill>
                        <a:schemeClr val="tx1"/>
                      </a:solidFill>
                      <a:prstDash val="sysDot"/>
                      <a:round/>
                      <a:headEnd type="none" w="med" len="med"/>
                      <a:tailEnd type="none" w="med" len="med"/>
                    </a:lnT>
                    <a:lnB w="3175" cap="flat" cmpd="sng" algn="ctr">
                      <a:solidFill>
                        <a:schemeClr val="tx1"/>
                      </a:solidFill>
                      <a:prstDash val="sysDot"/>
                      <a:round/>
                      <a:headEnd type="none" w="med" len="med"/>
                      <a:tailEnd type="none" w="med" len="med"/>
                    </a:lnB>
                  </a:tcPr>
                </a:tc>
                <a:tc>
                  <a:txBody>
                    <a:bodyPr/>
                    <a:lstStyle/>
                    <a:p>
                      <a:pPr>
                        <a:lnSpc>
                          <a:spcPts val="1600"/>
                        </a:lnSpc>
                        <a:spcBef>
                          <a:spcPts val="300"/>
                        </a:spcBef>
                        <a:spcAft>
                          <a:spcPts val="0"/>
                        </a:spcAft>
                      </a:pPr>
                      <a:r>
                        <a:rPr lang="ja-JP" altLang="en-US" sz="1400" u="none"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400" b="1" u="none" dirty="0" smtClean="0">
                          <a:latin typeface="Meiryo UI" panose="020B0604030504040204" pitchFamily="50" charset="-128"/>
                          <a:ea typeface="Meiryo UI" panose="020B0604030504040204" pitchFamily="50" charset="-128"/>
                          <a:cs typeface="Meiryo UI" panose="020B0604030504040204" pitchFamily="50" charset="-128"/>
                        </a:rPr>
                        <a:t>「誰一人取り残さない」という</a:t>
                      </a:r>
                      <a:r>
                        <a:rPr lang="en-US" altLang="ja-JP" sz="1400" b="1" u="none" dirty="0" smtClean="0">
                          <a:latin typeface="Meiryo UI" panose="020B0604030504040204" pitchFamily="50" charset="-128"/>
                          <a:ea typeface="Meiryo UI" panose="020B0604030504040204" pitchFamily="50" charset="-128"/>
                          <a:cs typeface="Meiryo UI" panose="020B0604030504040204" pitchFamily="50" charset="-128"/>
                        </a:rPr>
                        <a:t>SDGs</a:t>
                      </a:r>
                      <a:r>
                        <a:rPr lang="ja-JP" altLang="en-US" sz="1400" b="1" u="none" dirty="0" smtClean="0">
                          <a:latin typeface="Meiryo UI" panose="020B0604030504040204" pitchFamily="50" charset="-128"/>
                          <a:ea typeface="Meiryo UI" panose="020B0604030504040204" pitchFamily="50" charset="-128"/>
                          <a:cs typeface="Meiryo UI" panose="020B0604030504040204" pitchFamily="50" charset="-128"/>
                        </a:rPr>
                        <a:t>社会の実現は、かなりチャレンジング</a:t>
                      </a:r>
                      <a:r>
                        <a:rPr lang="ja-JP" altLang="en-US" sz="1400" u="none" dirty="0" smtClean="0">
                          <a:latin typeface="Meiryo UI" panose="020B0604030504040204" pitchFamily="50" charset="-128"/>
                          <a:ea typeface="Meiryo UI" panose="020B0604030504040204" pitchFamily="50" charset="-128"/>
                          <a:cs typeface="Meiryo UI" panose="020B0604030504040204" pitchFamily="50" charset="-128"/>
                        </a:rPr>
                        <a:t>。今の社会の弱みの克服と</a:t>
                      </a:r>
                      <a:endParaRPr lang="en-US" altLang="ja-JP" sz="1400" u="none" dirty="0" smtClean="0">
                        <a:latin typeface="Meiryo UI" panose="020B0604030504040204" pitchFamily="50" charset="-128"/>
                        <a:ea typeface="Meiryo UI" panose="020B0604030504040204" pitchFamily="50" charset="-128"/>
                        <a:cs typeface="Meiryo UI" panose="020B0604030504040204" pitchFamily="50" charset="-128"/>
                      </a:endParaRPr>
                    </a:p>
                    <a:p>
                      <a:pPr>
                        <a:lnSpc>
                          <a:spcPts val="1600"/>
                        </a:lnSpc>
                        <a:spcBef>
                          <a:spcPts val="300"/>
                        </a:spcBef>
                        <a:spcAft>
                          <a:spcPts val="0"/>
                        </a:spcAft>
                      </a:pPr>
                      <a:r>
                        <a:rPr lang="ja-JP" altLang="en-US" sz="1400" u="none" dirty="0" smtClean="0">
                          <a:latin typeface="Meiryo UI" panose="020B0604030504040204" pitchFamily="50" charset="-128"/>
                          <a:ea typeface="Meiryo UI" panose="020B0604030504040204" pitchFamily="50" charset="-128"/>
                          <a:cs typeface="Meiryo UI" panose="020B0604030504040204" pitchFamily="50" charset="-128"/>
                        </a:rPr>
                        <a:t>　組み合わせ、</a:t>
                      </a:r>
                      <a:r>
                        <a:rPr lang="ja-JP" altLang="en-US" sz="1400" b="1" u="none" dirty="0" smtClean="0">
                          <a:latin typeface="Meiryo UI" panose="020B0604030504040204" pitchFamily="50" charset="-128"/>
                          <a:ea typeface="Meiryo UI" panose="020B0604030504040204" pitchFamily="50" charset="-128"/>
                          <a:cs typeface="Meiryo UI" panose="020B0604030504040204" pitchFamily="50" charset="-128"/>
                        </a:rPr>
                        <a:t>野心的な目標</a:t>
                      </a:r>
                      <a:r>
                        <a:rPr lang="ja-JP" altLang="en-US" sz="1400" b="0" u="none" dirty="0" smtClean="0">
                          <a:latin typeface="Meiryo UI" panose="020B0604030504040204" pitchFamily="50" charset="-128"/>
                          <a:ea typeface="Meiryo UI" panose="020B0604030504040204" pitchFamily="50" charset="-128"/>
                          <a:cs typeface="Meiryo UI" panose="020B0604030504040204" pitchFamily="50" charset="-128"/>
                        </a:rPr>
                        <a:t>を掲げて大阪の未来像を描いていくべき</a:t>
                      </a:r>
                      <a:r>
                        <a:rPr lang="ja-JP" altLang="en-US" sz="1400" u="none" dirty="0" smtClean="0">
                          <a:latin typeface="Meiryo UI" panose="020B0604030504040204" pitchFamily="50" charset="-128"/>
                          <a:ea typeface="Meiryo UI" panose="020B0604030504040204" pitchFamily="50" charset="-128"/>
                          <a:cs typeface="Meiryo UI" panose="020B0604030504040204" pitchFamily="50" charset="-128"/>
                        </a:rPr>
                        <a:t>。</a:t>
                      </a:r>
                      <a:endParaRPr lang="en-US" altLang="ja-JP" sz="1400" u="none" dirty="0" smtClean="0">
                        <a:latin typeface="Meiryo UI" panose="020B0604030504040204" pitchFamily="50" charset="-128"/>
                        <a:ea typeface="Meiryo UI" panose="020B0604030504040204" pitchFamily="50" charset="-128"/>
                        <a:cs typeface="Meiryo UI" panose="020B0604030504040204" pitchFamily="50" charset="-128"/>
                      </a:endParaRPr>
                    </a:p>
                  </a:txBody>
                  <a:tcPr marL="180000" marR="36000" marT="36000" marB="36000" anchor="ctr">
                    <a:lnL w="3175" cap="flat" cmpd="sng" algn="ctr">
                      <a:solidFill>
                        <a:schemeClr val="tx1"/>
                      </a:solidFill>
                      <a:prstDash val="sysDot"/>
                      <a:round/>
                      <a:headEnd type="none" w="med" len="med"/>
                      <a:tailEnd type="none" w="med" len="med"/>
                    </a:lnL>
                    <a:lnR w="3175" cap="flat" cmpd="sng" algn="ctr">
                      <a:solidFill>
                        <a:schemeClr val="tx1"/>
                      </a:solidFill>
                      <a:prstDash val="sysDot"/>
                      <a:round/>
                      <a:headEnd type="none" w="med" len="med"/>
                      <a:tailEnd type="none" w="med" len="med"/>
                    </a:lnR>
                    <a:lnT w="3175" cap="flat" cmpd="sng" algn="ctr">
                      <a:solidFill>
                        <a:schemeClr val="tx1"/>
                      </a:solidFill>
                      <a:prstDash val="sysDot"/>
                      <a:round/>
                      <a:headEnd type="none" w="med" len="med"/>
                      <a:tailEnd type="none" w="med" len="med"/>
                    </a:lnT>
                    <a:lnB w="3175" cap="flat" cmpd="sng" algn="ctr">
                      <a:solidFill>
                        <a:schemeClr val="tx1"/>
                      </a:solidFill>
                      <a:prstDash val="sysDot"/>
                      <a:round/>
                      <a:headEnd type="none" w="med" len="med"/>
                      <a:tailEnd type="none" w="med" len="med"/>
                    </a:lnB>
                  </a:tcPr>
                </a:tc>
                <a:extLst>
                  <a:ext uri="{0D108BD9-81ED-4DB2-BD59-A6C34878D82A}">
                    <a16:rowId xmlns:a16="http://schemas.microsoft.com/office/drawing/2014/main" val="700559986"/>
                  </a:ext>
                </a:extLst>
              </a:tr>
              <a:tr h="617631">
                <a:tc>
                  <a:txBody>
                    <a:bodyPr/>
                    <a:lstStyle/>
                    <a:p>
                      <a:pPr marL="0" marR="0" lvl="0" indent="0" algn="ctr" defTabSz="1280160" rtl="0" eaLnBrk="1" fontAlgn="auto" latinLnBrk="0" hangingPunct="1">
                        <a:lnSpc>
                          <a:spcPts val="2000"/>
                        </a:lnSpc>
                        <a:spcBef>
                          <a:spcPts val="0"/>
                        </a:spcBef>
                        <a:spcAft>
                          <a:spcPts val="0"/>
                        </a:spcAft>
                        <a:buClrTx/>
                        <a:buSzTx/>
                        <a:buFontTx/>
                        <a:buNone/>
                        <a:tabLst/>
                        <a:defRPr/>
                      </a:pPr>
                      <a:r>
                        <a:rPr kumimoji="1" lang="ja-JP" altLang="en-US" sz="1600" b="1" kern="1200" dirty="0" smtClean="0">
                          <a:solidFill>
                            <a:schemeClr val="tx1"/>
                          </a:solidFill>
                          <a:latin typeface="ＭＳ Ｐゴシック" panose="020B0600070205080204" pitchFamily="50" charset="-128"/>
                          <a:ea typeface="ＭＳ Ｐゴシック" panose="020B0600070205080204" pitchFamily="50" charset="-128"/>
                          <a:cs typeface="Meiryo UI" panose="020B0604030504040204" pitchFamily="50" charset="-128"/>
                        </a:rPr>
                        <a:t>時間軸</a:t>
                      </a:r>
                      <a:endParaRPr kumimoji="1" lang="en-US" altLang="ja-JP" sz="1600" b="1" kern="1200" dirty="0" smtClean="0">
                        <a:solidFill>
                          <a:schemeClr val="tx1"/>
                        </a:solidFill>
                        <a:latin typeface="ＭＳ Ｐゴシック" panose="020B0600070205080204" pitchFamily="50" charset="-128"/>
                        <a:ea typeface="ＭＳ Ｐゴシック" panose="020B0600070205080204" pitchFamily="50" charset="-128"/>
                        <a:cs typeface="Meiryo UI" panose="020B0604030504040204" pitchFamily="50" charset="-128"/>
                      </a:endParaRPr>
                    </a:p>
                  </a:txBody>
                  <a:tcPr marL="0" marR="0" marT="36000" marB="36000" anchor="ctr">
                    <a:lnL w="3175" cap="flat" cmpd="sng" algn="ctr">
                      <a:solidFill>
                        <a:schemeClr val="tx1"/>
                      </a:solidFill>
                      <a:prstDash val="sysDot"/>
                      <a:round/>
                      <a:headEnd type="none" w="med" len="med"/>
                      <a:tailEnd type="none" w="med" len="med"/>
                    </a:lnL>
                    <a:lnR w="3175" cap="flat" cmpd="sng" algn="ctr">
                      <a:solidFill>
                        <a:schemeClr val="tx1"/>
                      </a:solidFill>
                      <a:prstDash val="sysDot"/>
                      <a:round/>
                      <a:headEnd type="none" w="med" len="med"/>
                      <a:tailEnd type="none" w="med" len="med"/>
                    </a:lnR>
                    <a:lnT w="3175" cap="flat" cmpd="sng" algn="ctr">
                      <a:solidFill>
                        <a:schemeClr val="tx1"/>
                      </a:solidFill>
                      <a:prstDash val="sysDot"/>
                      <a:round/>
                      <a:headEnd type="none" w="med" len="med"/>
                      <a:tailEnd type="none" w="med" len="med"/>
                    </a:lnT>
                    <a:lnB w="3175" cap="flat" cmpd="sng" algn="ctr">
                      <a:solidFill>
                        <a:schemeClr val="tx1"/>
                      </a:solidFill>
                      <a:prstDash val="sysDot"/>
                      <a:round/>
                      <a:headEnd type="none" w="med" len="med"/>
                      <a:tailEnd type="none" w="med" len="med"/>
                    </a:lnB>
                  </a:tcPr>
                </a:tc>
                <a:tc>
                  <a:txBody>
                    <a:bodyPr/>
                    <a:lstStyle/>
                    <a:p>
                      <a:pPr>
                        <a:lnSpc>
                          <a:spcPts val="1600"/>
                        </a:lnSpc>
                        <a:spcBef>
                          <a:spcPts val="300"/>
                        </a:spcBef>
                        <a:spcAft>
                          <a:spcPts val="0"/>
                        </a:spcAft>
                      </a:pPr>
                      <a:r>
                        <a:rPr lang="ja-JP" altLang="en-US" sz="1400" u="none"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1400" u="none" dirty="0" smtClean="0">
                          <a:latin typeface="Meiryo UI" panose="020B0604030504040204" pitchFamily="50" charset="-128"/>
                          <a:ea typeface="Meiryo UI" panose="020B0604030504040204" pitchFamily="50" charset="-128"/>
                          <a:cs typeface="Meiryo UI" panose="020B0604030504040204" pitchFamily="50" charset="-128"/>
                        </a:rPr>
                        <a:t>2025</a:t>
                      </a:r>
                      <a:r>
                        <a:rPr lang="ja-JP" altLang="en-US" sz="1400" u="none" dirty="0" smtClean="0">
                          <a:latin typeface="Meiryo UI" panose="020B0604030504040204" pitchFamily="50" charset="-128"/>
                          <a:ea typeface="Meiryo UI" panose="020B0604030504040204" pitchFamily="50" charset="-128"/>
                          <a:cs typeface="Meiryo UI" panose="020B0604030504040204" pitchFamily="50" charset="-128"/>
                        </a:rPr>
                        <a:t>年の</a:t>
                      </a:r>
                      <a:r>
                        <a:rPr lang="ja-JP" altLang="en-US" sz="1400" b="1" u="none" dirty="0" smtClean="0">
                          <a:latin typeface="Meiryo UI" panose="020B0604030504040204" pitchFamily="50" charset="-128"/>
                          <a:ea typeface="Meiryo UI" panose="020B0604030504040204" pitchFamily="50" charset="-128"/>
                          <a:cs typeface="Meiryo UI" panose="020B0604030504040204" pitchFamily="50" charset="-128"/>
                        </a:rPr>
                        <a:t>万博まで</a:t>
                      </a:r>
                      <a:r>
                        <a:rPr lang="ja-JP" altLang="en-US" sz="1400" u="none" dirty="0" smtClean="0">
                          <a:latin typeface="Meiryo UI" panose="020B0604030504040204" pitchFamily="50" charset="-128"/>
                          <a:ea typeface="Meiryo UI" panose="020B0604030504040204" pitchFamily="50" charset="-128"/>
                          <a:cs typeface="Meiryo UI" panose="020B0604030504040204" pitchFamily="50" charset="-128"/>
                        </a:rPr>
                        <a:t>に取組むこと」、「</a:t>
                      </a:r>
                      <a:r>
                        <a:rPr lang="en-US" altLang="ja-JP" sz="1400" u="none" dirty="0" smtClean="0">
                          <a:latin typeface="Meiryo UI" panose="020B0604030504040204" pitchFamily="50" charset="-128"/>
                          <a:ea typeface="Meiryo UI" panose="020B0604030504040204" pitchFamily="50" charset="-128"/>
                          <a:cs typeface="Meiryo UI" panose="020B0604030504040204" pitchFamily="50" charset="-128"/>
                        </a:rPr>
                        <a:t>2025</a:t>
                      </a:r>
                      <a:r>
                        <a:rPr lang="ja-JP" altLang="en-US" sz="1400" u="none" dirty="0" smtClean="0">
                          <a:latin typeface="Meiryo UI" panose="020B0604030504040204" pitchFamily="50" charset="-128"/>
                          <a:ea typeface="Meiryo UI" panose="020B0604030504040204" pitchFamily="50" charset="-128"/>
                          <a:cs typeface="Meiryo UI" panose="020B0604030504040204" pitchFamily="50" charset="-128"/>
                        </a:rPr>
                        <a:t>年の</a:t>
                      </a:r>
                      <a:r>
                        <a:rPr lang="ja-JP" altLang="en-US" sz="1400" b="1" u="none" dirty="0" smtClean="0">
                          <a:latin typeface="Meiryo UI" panose="020B0604030504040204" pitchFamily="50" charset="-128"/>
                          <a:ea typeface="Meiryo UI" panose="020B0604030504040204" pitchFamily="50" charset="-128"/>
                          <a:cs typeface="Meiryo UI" panose="020B0604030504040204" pitchFamily="50" charset="-128"/>
                        </a:rPr>
                        <a:t>万博開催時</a:t>
                      </a:r>
                      <a:r>
                        <a:rPr lang="ja-JP" altLang="en-US" sz="1400" u="none" dirty="0" smtClean="0">
                          <a:latin typeface="Meiryo UI" panose="020B0604030504040204" pitchFamily="50" charset="-128"/>
                          <a:ea typeface="Meiryo UI" panose="020B0604030504040204" pitchFamily="50" charset="-128"/>
                          <a:cs typeface="Meiryo UI" panose="020B0604030504040204" pitchFamily="50" charset="-128"/>
                        </a:rPr>
                        <a:t>に達成すること」、</a:t>
                      </a:r>
                      <a:endParaRPr lang="en-US" altLang="ja-JP" sz="1400" u="none" dirty="0" smtClean="0">
                        <a:latin typeface="Meiryo UI" panose="020B0604030504040204" pitchFamily="50" charset="-128"/>
                        <a:ea typeface="Meiryo UI" panose="020B0604030504040204" pitchFamily="50" charset="-128"/>
                        <a:cs typeface="Meiryo UI" panose="020B0604030504040204" pitchFamily="50" charset="-128"/>
                      </a:endParaRPr>
                    </a:p>
                    <a:p>
                      <a:pPr>
                        <a:lnSpc>
                          <a:spcPts val="1600"/>
                        </a:lnSpc>
                        <a:spcBef>
                          <a:spcPts val="300"/>
                        </a:spcBef>
                        <a:spcAft>
                          <a:spcPts val="0"/>
                        </a:spcAft>
                      </a:pPr>
                      <a:r>
                        <a:rPr lang="ja-JP" altLang="en-US" sz="1400" u="none" dirty="0" smtClean="0">
                          <a:latin typeface="Meiryo UI" panose="020B0604030504040204" pitchFamily="50" charset="-128"/>
                          <a:ea typeface="Meiryo UI" panose="020B0604030504040204" pitchFamily="50" charset="-128"/>
                          <a:cs typeface="Meiryo UI" panose="020B0604030504040204" pitchFamily="50" charset="-128"/>
                        </a:rPr>
                        <a:t>　更に「</a:t>
                      </a:r>
                      <a:r>
                        <a:rPr lang="en-US" altLang="ja-JP" sz="1400" b="1" u="none" dirty="0" smtClean="0">
                          <a:latin typeface="Meiryo UI" panose="020B0604030504040204" pitchFamily="50" charset="-128"/>
                          <a:ea typeface="Meiryo UI" panose="020B0604030504040204" pitchFamily="50" charset="-128"/>
                          <a:cs typeface="Meiryo UI" panose="020B0604030504040204" pitchFamily="50" charset="-128"/>
                        </a:rPr>
                        <a:t>2025</a:t>
                      </a:r>
                      <a:r>
                        <a:rPr lang="ja-JP" altLang="en-US" sz="1400" b="1" u="none" dirty="0" smtClean="0">
                          <a:latin typeface="Meiryo UI" panose="020B0604030504040204" pitchFamily="50" charset="-128"/>
                          <a:ea typeface="Meiryo UI" panose="020B0604030504040204" pitchFamily="50" charset="-128"/>
                          <a:cs typeface="Meiryo UI" panose="020B0604030504040204" pitchFamily="50" charset="-128"/>
                        </a:rPr>
                        <a:t>年以降</a:t>
                      </a:r>
                      <a:r>
                        <a:rPr lang="ja-JP" altLang="en-US" sz="1400" u="none" dirty="0" smtClean="0">
                          <a:latin typeface="Meiryo UI" panose="020B0604030504040204" pitchFamily="50" charset="-128"/>
                          <a:ea typeface="Meiryo UI" panose="020B0604030504040204" pitchFamily="50" charset="-128"/>
                          <a:cs typeface="Meiryo UI" panose="020B0604030504040204" pitchFamily="50" charset="-128"/>
                        </a:rPr>
                        <a:t>に取組みを加速させていくこと」という</a:t>
                      </a:r>
                      <a:r>
                        <a:rPr lang="ja-JP" altLang="en-US" sz="1400" b="1" u="none" dirty="0" smtClean="0">
                          <a:latin typeface="Meiryo UI" panose="020B0604030504040204" pitchFamily="50" charset="-128"/>
                          <a:ea typeface="Meiryo UI" panose="020B0604030504040204" pitchFamily="50" charset="-128"/>
                          <a:cs typeface="Meiryo UI" panose="020B0604030504040204" pitchFamily="50" charset="-128"/>
                        </a:rPr>
                        <a:t>３つの時間軸</a:t>
                      </a:r>
                      <a:r>
                        <a:rPr lang="ja-JP" altLang="en-US" sz="1400" u="none" dirty="0" smtClean="0">
                          <a:latin typeface="Meiryo UI" panose="020B0604030504040204" pitchFamily="50" charset="-128"/>
                          <a:ea typeface="Meiryo UI" panose="020B0604030504040204" pitchFamily="50" charset="-128"/>
                          <a:cs typeface="Meiryo UI" panose="020B0604030504040204" pitchFamily="50" charset="-128"/>
                        </a:rPr>
                        <a:t>が必要。</a:t>
                      </a:r>
                      <a:endParaRPr kumimoji="1" lang="ja-JP" altLang="en-US" sz="1400" u="none" dirty="0">
                        <a:latin typeface="Meiryo UI" panose="020B0604030504040204" pitchFamily="50" charset="-128"/>
                        <a:ea typeface="Meiryo UI" panose="020B0604030504040204" pitchFamily="50" charset="-128"/>
                      </a:endParaRPr>
                    </a:p>
                  </a:txBody>
                  <a:tcPr marL="180000" marR="36000" marT="36000" marB="36000" anchor="ctr">
                    <a:lnL w="3175" cap="flat" cmpd="sng" algn="ctr">
                      <a:solidFill>
                        <a:schemeClr val="tx1"/>
                      </a:solidFill>
                      <a:prstDash val="sysDot"/>
                      <a:round/>
                      <a:headEnd type="none" w="med" len="med"/>
                      <a:tailEnd type="none" w="med" len="med"/>
                    </a:lnL>
                    <a:lnR w="3175" cap="flat" cmpd="sng" algn="ctr">
                      <a:solidFill>
                        <a:schemeClr val="tx1"/>
                      </a:solidFill>
                      <a:prstDash val="sysDot"/>
                      <a:round/>
                      <a:headEnd type="none" w="med" len="med"/>
                      <a:tailEnd type="none" w="med" len="med"/>
                    </a:lnR>
                    <a:lnT w="3175" cap="flat" cmpd="sng" algn="ctr">
                      <a:solidFill>
                        <a:schemeClr val="tx1"/>
                      </a:solidFill>
                      <a:prstDash val="sysDot"/>
                      <a:round/>
                      <a:headEnd type="none" w="med" len="med"/>
                      <a:tailEnd type="none" w="med" len="med"/>
                    </a:lnT>
                    <a:lnB w="3175" cap="flat" cmpd="sng" algn="ctr">
                      <a:solidFill>
                        <a:schemeClr val="tx1"/>
                      </a:solidFill>
                      <a:prstDash val="sysDot"/>
                      <a:round/>
                      <a:headEnd type="none" w="med" len="med"/>
                      <a:tailEnd type="none" w="med" len="med"/>
                    </a:lnB>
                  </a:tcPr>
                </a:tc>
                <a:extLst>
                  <a:ext uri="{0D108BD9-81ED-4DB2-BD59-A6C34878D82A}">
                    <a16:rowId xmlns:a16="http://schemas.microsoft.com/office/drawing/2014/main" val="1289782446"/>
                  </a:ext>
                </a:extLst>
              </a:tr>
              <a:tr h="1771817">
                <a:tc>
                  <a:txBody>
                    <a:bodyPr/>
                    <a:lstStyle/>
                    <a:p>
                      <a:pPr marL="0" marR="0" lvl="0" indent="0" algn="ctr" defTabSz="1280160" rtl="0" eaLnBrk="1" fontAlgn="auto" latinLnBrk="0" hangingPunct="1">
                        <a:lnSpc>
                          <a:spcPts val="2000"/>
                        </a:lnSpc>
                        <a:spcBef>
                          <a:spcPts val="0"/>
                        </a:spcBef>
                        <a:spcAft>
                          <a:spcPts val="0"/>
                        </a:spcAft>
                        <a:buClrTx/>
                        <a:buSzTx/>
                        <a:buFontTx/>
                        <a:buNone/>
                        <a:tabLst/>
                        <a:defRPr/>
                      </a:pPr>
                      <a:r>
                        <a:rPr kumimoji="1" lang="ja-JP" altLang="en-US" sz="1600" b="1" kern="1200" dirty="0" smtClean="0">
                          <a:solidFill>
                            <a:schemeClr val="tx1"/>
                          </a:solidFill>
                          <a:latin typeface="ＭＳ Ｐゴシック" panose="020B0600070205080204" pitchFamily="50" charset="-128"/>
                          <a:ea typeface="ＭＳ Ｐゴシック" panose="020B0600070205080204" pitchFamily="50" charset="-128"/>
                          <a:cs typeface="Meiryo UI" panose="020B0604030504040204" pitchFamily="50" charset="-128"/>
                        </a:rPr>
                        <a:t>「</a:t>
                      </a:r>
                      <a:r>
                        <a:rPr kumimoji="1" lang="en-US" altLang="ja-JP" sz="1600" b="1" kern="1200" dirty="0" smtClean="0">
                          <a:solidFill>
                            <a:schemeClr val="tx1"/>
                          </a:solidFill>
                          <a:latin typeface="ＭＳ Ｐゴシック" panose="020B0600070205080204" pitchFamily="50" charset="-128"/>
                          <a:ea typeface="ＭＳ Ｐゴシック" panose="020B0600070205080204" pitchFamily="50" charset="-128"/>
                          <a:cs typeface="Meiryo UI" panose="020B0604030504040204" pitchFamily="50" charset="-128"/>
                        </a:rPr>
                        <a:t>SDGs</a:t>
                      </a:r>
                      <a:r>
                        <a:rPr kumimoji="1" lang="ja-JP" altLang="en-US" sz="1600" b="1" kern="1200" dirty="0" smtClean="0">
                          <a:solidFill>
                            <a:schemeClr val="tx1"/>
                          </a:solidFill>
                          <a:latin typeface="ＭＳ Ｐゴシック" panose="020B0600070205080204" pitchFamily="50" charset="-128"/>
                          <a:ea typeface="ＭＳ Ｐゴシック" panose="020B0600070205080204" pitchFamily="50" charset="-128"/>
                          <a:cs typeface="Meiryo UI" panose="020B0604030504040204" pitchFamily="50" charset="-128"/>
                        </a:rPr>
                        <a:t>先進都市」</a:t>
                      </a:r>
                      <a:endParaRPr kumimoji="1" lang="en-US" altLang="ja-JP" sz="1600" b="1" kern="1200" dirty="0" smtClean="0">
                        <a:solidFill>
                          <a:schemeClr val="tx1"/>
                        </a:solidFill>
                        <a:latin typeface="ＭＳ Ｐゴシック" panose="020B0600070205080204" pitchFamily="50" charset="-128"/>
                        <a:ea typeface="ＭＳ Ｐゴシック" panose="020B0600070205080204" pitchFamily="50" charset="-128"/>
                        <a:cs typeface="Meiryo UI" panose="020B0604030504040204" pitchFamily="50" charset="-128"/>
                      </a:endParaRPr>
                    </a:p>
                    <a:p>
                      <a:pPr marL="0" marR="0" lvl="0" indent="0" algn="l" defTabSz="1280160" rtl="0" eaLnBrk="1" fontAlgn="auto" latinLnBrk="0" hangingPunct="1">
                        <a:lnSpc>
                          <a:spcPts val="2000"/>
                        </a:lnSpc>
                        <a:spcBef>
                          <a:spcPts val="0"/>
                        </a:spcBef>
                        <a:spcAft>
                          <a:spcPts val="0"/>
                        </a:spcAft>
                        <a:buClrTx/>
                        <a:buSzTx/>
                        <a:buFontTx/>
                        <a:buNone/>
                        <a:tabLst/>
                        <a:defRPr/>
                      </a:pPr>
                      <a:r>
                        <a:rPr kumimoji="1" lang="ja-JP" altLang="en-US" sz="1600" b="1" kern="1200" dirty="0" smtClean="0">
                          <a:solidFill>
                            <a:schemeClr val="tx1"/>
                          </a:solidFill>
                          <a:latin typeface="ＭＳ Ｐゴシック" panose="020B0600070205080204" pitchFamily="50" charset="-128"/>
                          <a:ea typeface="ＭＳ Ｐゴシック" panose="020B0600070205080204" pitchFamily="50" charset="-128"/>
                          <a:cs typeface="Meiryo UI" panose="020B0604030504040204" pitchFamily="50" charset="-128"/>
                        </a:rPr>
                        <a:t>  とは何か</a:t>
                      </a:r>
                      <a:endParaRPr kumimoji="1" lang="en-US" altLang="ja-JP" sz="1600" b="1" kern="1200" dirty="0" smtClean="0">
                        <a:solidFill>
                          <a:schemeClr val="tx1"/>
                        </a:solidFill>
                        <a:latin typeface="ＭＳ Ｐゴシック" panose="020B0600070205080204" pitchFamily="50" charset="-128"/>
                        <a:ea typeface="ＭＳ Ｐゴシック" panose="020B0600070205080204" pitchFamily="50" charset="-128"/>
                        <a:cs typeface="Meiryo UI" panose="020B0604030504040204" pitchFamily="50" charset="-128"/>
                      </a:endParaRPr>
                    </a:p>
                  </a:txBody>
                  <a:tcPr marL="0" marR="0" marT="36000" marB="36000" anchor="ctr">
                    <a:lnL w="3175" cap="flat" cmpd="sng" algn="ctr">
                      <a:solidFill>
                        <a:schemeClr val="tx1"/>
                      </a:solidFill>
                      <a:prstDash val="sysDot"/>
                      <a:round/>
                      <a:headEnd type="none" w="med" len="med"/>
                      <a:tailEnd type="none" w="med" len="med"/>
                    </a:lnL>
                    <a:lnR w="3175" cap="flat" cmpd="sng" algn="ctr">
                      <a:solidFill>
                        <a:schemeClr val="tx1"/>
                      </a:solidFill>
                      <a:prstDash val="sysDot"/>
                      <a:round/>
                      <a:headEnd type="none" w="med" len="med"/>
                      <a:tailEnd type="none" w="med" len="med"/>
                    </a:lnR>
                    <a:lnT w="3175" cap="flat" cmpd="sng" algn="ctr">
                      <a:solidFill>
                        <a:schemeClr val="tx1"/>
                      </a:solidFill>
                      <a:prstDash val="sysDot"/>
                      <a:round/>
                      <a:headEnd type="none" w="med" len="med"/>
                      <a:tailEnd type="none" w="med" len="med"/>
                    </a:lnT>
                    <a:lnB w="3175" cap="flat" cmpd="sng" algn="ctr">
                      <a:solidFill>
                        <a:schemeClr val="tx1"/>
                      </a:solidFill>
                      <a:prstDash val="sysDot"/>
                      <a:round/>
                      <a:headEnd type="none" w="med" len="med"/>
                      <a:tailEnd type="none" w="med" len="med"/>
                    </a:lnB>
                  </a:tcPr>
                </a:tc>
                <a:tc>
                  <a:txBody>
                    <a:bodyPr/>
                    <a:lstStyle/>
                    <a:p>
                      <a:pPr>
                        <a:lnSpc>
                          <a:spcPts val="1600"/>
                        </a:lnSpc>
                        <a:spcBef>
                          <a:spcPts val="300"/>
                        </a:spcBef>
                        <a:spcAft>
                          <a:spcPts val="0"/>
                        </a:spcAft>
                      </a:pPr>
                      <a:r>
                        <a:rPr lang="ja-JP" altLang="en-US" sz="1400" u="none"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1400" b="1" u="none" dirty="0" smtClean="0">
                          <a:latin typeface="Meiryo UI" panose="020B0604030504040204" pitchFamily="50" charset="-128"/>
                          <a:ea typeface="Meiryo UI" panose="020B0604030504040204" pitchFamily="50" charset="-128"/>
                          <a:cs typeface="Meiryo UI" panose="020B0604030504040204" pitchFamily="50" charset="-128"/>
                        </a:rPr>
                        <a:t>17</a:t>
                      </a:r>
                      <a:r>
                        <a:rPr lang="ja-JP" altLang="en-US" sz="1400" b="1" u="none" dirty="0" smtClean="0">
                          <a:latin typeface="Meiryo UI" panose="020B0604030504040204" pitchFamily="50" charset="-128"/>
                          <a:ea typeface="Meiryo UI" panose="020B0604030504040204" pitchFamily="50" charset="-128"/>
                          <a:cs typeface="Meiryo UI" panose="020B0604030504040204" pitchFamily="50" charset="-128"/>
                        </a:rPr>
                        <a:t>ゴール全ての国内評価を高めていく</a:t>
                      </a:r>
                      <a:r>
                        <a:rPr lang="ja-JP" altLang="en-US" sz="1400" u="none" dirty="0" smtClean="0">
                          <a:latin typeface="Meiryo UI" panose="020B0604030504040204" pitchFamily="50" charset="-128"/>
                          <a:ea typeface="Meiryo UI" panose="020B0604030504040204" pitchFamily="50" charset="-128"/>
                          <a:cs typeface="Meiryo UI" panose="020B0604030504040204" pitchFamily="50" charset="-128"/>
                        </a:rPr>
                        <a:t>こと。</a:t>
                      </a:r>
                    </a:p>
                    <a:p>
                      <a:pPr>
                        <a:lnSpc>
                          <a:spcPts val="1600"/>
                        </a:lnSpc>
                        <a:spcBef>
                          <a:spcPts val="300"/>
                        </a:spcBef>
                        <a:spcAft>
                          <a:spcPts val="0"/>
                        </a:spcAft>
                      </a:pPr>
                      <a:r>
                        <a:rPr lang="ja-JP" altLang="en-US" sz="1400" u="none"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400" b="1" u="none" dirty="0" smtClean="0">
                          <a:latin typeface="Meiryo UI" panose="020B0604030504040204" pitchFamily="50" charset="-128"/>
                          <a:ea typeface="Meiryo UI" panose="020B0604030504040204" pitchFamily="50" charset="-128"/>
                          <a:cs typeface="Meiryo UI" panose="020B0604030504040204" pitchFamily="50" charset="-128"/>
                        </a:rPr>
                        <a:t>現行の府の検証プロセスそのもの</a:t>
                      </a:r>
                      <a:r>
                        <a:rPr lang="ja-JP" altLang="en-US" sz="1400" u="none" dirty="0" smtClean="0">
                          <a:latin typeface="Meiryo UI" panose="020B0604030504040204" pitchFamily="50" charset="-128"/>
                          <a:ea typeface="Meiryo UI" panose="020B0604030504040204" pitchFamily="50" charset="-128"/>
                          <a:cs typeface="Meiryo UI" panose="020B0604030504040204" pitchFamily="50" charset="-128"/>
                        </a:rPr>
                        <a:t>が先進的な取組みであり、国際的に発信、可視化すべき。</a:t>
                      </a:r>
                    </a:p>
                    <a:p>
                      <a:pPr>
                        <a:lnSpc>
                          <a:spcPts val="1600"/>
                        </a:lnSpc>
                        <a:spcBef>
                          <a:spcPts val="300"/>
                        </a:spcBef>
                        <a:spcAft>
                          <a:spcPts val="0"/>
                        </a:spcAft>
                      </a:pPr>
                      <a:r>
                        <a:rPr lang="ja-JP" altLang="en-US" sz="1400" u="none" dirty="0" smtClean="0">
                          <a:latin typeface="Meiryo UI" panose="020B0604030504040204" pitchFamily="50" charset="-128"/>
                          <a:ea typeface="Meiryo UI" panose="020B0604030504040204" pitchFamily="50" charset="-128"/>
                          <a:cs typeface="Meiryo UI" panose="020B0604030504040204" pitchFamily="50" charset="-128"/>
                        </a:rPr>
                        <a:t>・主観的な視点で</a:t>
                      </a:r>
                      <a:r>
                        <a:rPr lang="ja-JP" altLang="en-US" sz="1400" b="1" u="none" dirty="0" smtClean="0">
                          <a:latin typeface="Meiryo UI" panose="020B0604030504040204" pitchFamily="50" charset="-128"/>
                          <a:ea typeface="Meiryo UI" panose="020B0604030504040204" pitchFamily="50" charset="-128"/>
                          <a:cs typeface="Meiryo UI" panose="020B0604030504040204" pitchFamily="50" charset="-128"/>
                        </a:rPr>
                        <a:t>注力するゴールの指標をどこまで伸ばすことができるか</a:t>
                      </a:r>
                      <a:r>
                        <a:rPr lang="ja-JP" altLang="en-US" sz="1400" b="0" u="none"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400" b="1" u="none" dirty="0" smtClean="0">
                          <a:latin typeface="Meiryo UI" panose="020B0604030504040204" pitchFamily="50" charset="-128"/>
                          <a:ea typeface="Meiryo UI" panose="020B0604030504040204" pitchFamily="50" charset="-128"/>
                          <a:cs typeface="Meiryo UI" panose="020B0604030504040204" pitchFamily="50" charset="-128"/>
                        </a:rPr>
                        <a:t>野心的に「上昇率」を</a:t>
                      </a:r>
                      <a:endParaRPr lang="en-US" altLang="ja-JP" sz="1400" b="1" u="none" dirty="0" smtClean="0">
                        <a:latin typeface="Meiryo UI" panose="020B0604030504040204" pitchFamily="50" charset="-128"/>
                        <a:ea typeface="Meiryo UI" panose="020B0604030504040204" pitchFamily="50" charset="-128"/>
                        <a:cs typeface="Meiryo UI" panose="020B0604030504040204" pitchFamily="50" charset="-128"/>
                      </a:endParaRPr>
                    </a:p>
                    <a:p>
                      <a:pPr>
                        <a:lnSpc>
                          <a:spcPts val="1600"/>
                        </a:lnSpc>
                        <a:spcBef>
                          <a:spcPts val="300"/>
                        </a:spcBef>
                        <a:spcAft>
                          <a:spcPts val="0"/>
                        </a:spcAft>
                      </a:pPr>
                      <a:r>
                        <a:rPr lang="ja-JP" altLang="en-US" sz="1400" b="1" u="none" baseline="0"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en-US" sz="1400" b="1" u="none" dirty="0" smtClean="0">
                          <a:latin typeface="Meiryo UI" panose="020B0604030504040204" pitchFamily="50" charset="-128"/>
                          <a:ea typeface="Meiryo UI" panose="020B0604030504040204" pitchFamily="50" charset="-128"/>
                          <a:cs typeface="Meiryo UI" panose="020B0604030504040204" pitchFamily="50" charset="-128"/>
                        </a:rPr>
                        <a:t>設定</a:t>
                      </a:r>
                      <a:r>
                        <a:rPr lang="ja-JP" altLang="en-US" sz="1400" u="none" dirty="0" smtClean="0">
                          <a:latin typeface="Meiryo UI" panose="020B0604030504040204" pitchFamily="50" charset="-128"/>
                          <a:ea typeface="Meiryo UI" panose="020B0604030504040204" pitchFamily="50" charset="-128"/>
                          <a:cs typeface="Meiryo UI" panose="020B0604030504040204" pitchFamily="50" charset="-128"/>
                        </a:rPr>
                        <a:t>し、</a:t>
                      </a:r>
                      <a:r>
                        <a:rPr lang="ja-JP" altLang="en-US" sz="1400" b="1" u="none" dirty="0" smtClean="0">
                          <a:latin typeface="Meiryo UI" panose="020B0604030504040204" pitchFamily="50" charset="-128"/>
                          <a:ea typeface="Meiryo UI" panose="020B0604030504040204" pitchFamily="50" charset="-128"/>
                          <a:cs typeface="Meiryo UI" panose="020B0604030504040204" pitchFamily="50" charset="-128"/>
                        </a:rPr>
                        <a:t>それを達成していくこと（マニフェスト化）</a:t>
                      </a:r>
                      <a:r>
                        <a:rPr lang="ja-JP" altLang="en-US" sz="1400" u="none" dirty="0" smtClean="0">
                          <a:latin typeface="Meiryo UI" panose="020B0604030504040204" pitchFamily="50" charset="-128"/>
                          <a:ea typeface="Meiryo UI" panose="020B0604030504040204" pitchFamily="50" charset="-128"/>
                          <a:cs typeface="Meiryo UI" panose="020B0604030504040204" pitchFamily="50" charset="-128"/>
                        </a:rPr>
                        <a:t>が</a:t>
                      </a:r>
                      <a:r>
                        <a:rPr lang="en-US" altLang="ja-JP" sz="1400" u="none" dirty="0" smtClean="0">
                          <a:latin typeface="Meiryo UI" panose="020B0604030504040204" pitchFamily="50" charset="-128"/>
                          <a:ea typeface="Meiryo UI" panose="020B0604030504040204" pitchFamily="50" charset="-128"/>
                          <a:cs typeface="Meiryo UI" panose="020B0604030504040204" pitchFamily="50" charset="-128"/>
                        </a:rPr>
                        <a:t>SDGs</a:t>
                      </a:r>
                      <a:r>
                        <a:rPr lang="ja-JP" altLang="en-US" sz="1400" u="none" dirty="0" smtClean="0">
                          <a:latin typeface="Meiryo UI" panose="020B0604030504040204" pitchFamily="50" charset="-128"/>
                          <a:ea typeface="Meiryo UI" panose="020B0604030504040204" pitchFamily="50" charset="-128"/>
                          <a:cs typeface="Meiryo UI" panose="020B0604030504040204" pitchFamily="50" charset="-128"/>
                        </a:rPr>
                        <a:t>先進都市としての評価につながる。</a:t>
                      </a:r>
                    </a:p>
                    <a:p>
                      <a:pPr>
                        <a:lnSpc>
                          <a:spcPts val="1600"/>
                        </a:lnSpc>
                        <a:spcBef>
                          <a:spcPts val="300"/>
                        </a:spcBef>
                        <a:spcAft>
                          <a:spcPts val="0"/>
                        </a:spcAft>
                      </a:pPr>
                      <a:r>
                        <a:rPr lang="ja-JP" altLang="en-US" sz="1400" u="none" dirty="0" smtClean="0">
                          <a:latin typeface="Meiryo UI" panose="020B0604030504040204" pitchFamily="50" charset="-128"/>
                          <a:ea typeface="Meiryo UI" panose="020B0604030504040204" pitchFamily="50" charset="-128"/>
                          <a:cs typeface="Meiryo UI" panose="020B0604030504040204" pitchFamily="50" charset="-128"/>
                        </a:rPr>
                        <a:t>・具体的な取組みの中で、</a:t>
                      </a:r>
                      <a:r>
                        <a:rPr lang="ja-JP" altLang="en-US" sz="1400" b="1" u="none" dirty="0" smtClean="0">
                          <a:latin typeface="Meiryo UI" panose="020B0604030504040204" pitchFamily="50" charset="-128"/>
                          <a:ea typeface="Meiryo UI" panose="020B0604030504040204" pitchFamily="50" charset="-128"/>
                          <a:cs typeface="Meiryo UI" panose="020B0604030504040204" pitchFamily="50" charset="-128"/>
                        </a:rPr>
                        <a:t>「誰一人取り残さない」という考え方が社会で実践される</a:t>
                      </a:r>
                      <a:r>
                        <a:rPr lang="ja-JP" altLang="en-US" sz="1400" u="none" dirty="0" smtClean="0">
                          <a:latin typeface="Meiryo UI" panose="020B0604030504040204" pitchFamily="50" charset="-128"/>
                          <a:ea typeface="Meiryo UI" panose="020B0604030504040204" pitchFamily="50" charset="-128"/>
                          <a:cs typeface="Meiryo UI" panose="020B0604030504040204" pitchFamily="50" charset="-128"/>
                        </a:rPr>
                        <a:t>こと。</a:t>
                      </a:r>
                    </a:p>
                    <a:p>
                      <a:pPr>
                        <a:lnSpc>
                          <a:spcPts val="1600"/>
                        </a:lnSpc>
                        <a:spcBef>
                          <a:spcPts val="300"/>
                        </a:spcBef>
                        <a:spcAft>
                          <a:spcPts val="0"/>
                        </a:spcAft>
                      </a:pPr>
                      <a:r>
                        <a:rPr lang="ja-JP" altLang="en-US" sz="1400" u="none"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400" b="1" u="none" dirty="0" smtClean="0">
                          <a:latin typeface="Meiryo UI" panose="020B0604030504040204" pitchFamily="50" charset="-128"/>
                          <a:ea typeface="Meiryo UI" panose="020B0604030504040204" pitchFamily="50" charset="-128"/>
                          <a:cs typeface="Meiryo UI" panose="020B0604030504040204" pitchFamily="50" charset="-128"/>
                        </a:rPr>
                        <a:t>府民の「どうありたいか」という声をきちんと拾い上げる</a:t>
                      </a:r>
                      <a:r>
                        <a:rPr lang="ja-JP" altLang="en-US" sz="1400" u="none" dirty="0" smtClean="0">
                          <a:latin typeface="Meiryo UI" panose="020B0604030504040204" pitchFamily="50" charset="-128"/>
                          <a:ea typeface="Meiryo UI" panose="020B0604030504040204" pitchFamily="50" charset="-128"/>
                          <a:cs typeface="Meiryo UI" panose="020B0604030504040204" pitchFamily="50" charset="-128"/>
                        </a:rPr>
                        <a:t>ことで、変革につなげていくこと。</a:t>
                      </a:r>
                      <a:endParaRPr lang="en-US" altLang="ja-JP" sz="1400" u="none" dirty="0" smtClean="0">
                        <a:latin typeface="Meiryo UI" panose="020B0604030504040204" pitchFamily="50" charset="-128"/>
                        <a:ea typeface="Meiryo UI" panose="020B0604030504040204" pitchFamily="50" charset="-128"/>
                        <a:cs typeface="Meiryo UI" panose="020B0604030504040204" pitchFamily="50" charset="-128"/>
                      </a:endParaRPr>
                    </a:p>
                  </a:txBody>
                  <a:tcPr marL="180000" marR="36000" marT="36000" marB="36000" anchor="ctr">
                    <a:lnL w="3175" cap="flat" cmpd="sng" algn="ctr">
                      <a:solidFill>
                        <a:schemeClr val="tx1"/>
                      </a:solidFill>
                      <a:prstDash val="sysDot"/>
                      <a:round/>
                      <a:headEnd type="none" w="med" len="med"/>
                      <a:tailEnd type="none" w="med" len="med"/>
                    </a:lnL>
                    <a:lnR w="3175" cap="flat" cmpd="sng" algn="ctr">
                      <a:solidFill>
                        <a:schemeClr val="tx1"/>
                      </a:solidFill>
                      <a:prstDash val="sysDot"/>
                      <a:round/>
                      <a:headEnd type="none" w="med" len="med"/>
                      <a:tailEnd type="none" w="med" len="med"/>
                    </a:lnR>
                    <a:lnT w="3175" cap="flat" cmpd="sng" algn="ctr">
                      <a:solidFill>
                        <a:schemeClr val="tx1"/>
                      </a:solidFill>
                      <a:prstDash val="sysDot"/>
                      <a:round/>
                      <a:headEnd type="none" w="med" len="med"/>
                      <a:tailEnd type="none" w="med" len="med"/>
                    </a:lnT>
                    <a:lnB w="3175" cap="flat" cmpd="sng" algn="ctr">
                      <a:solidFill>
                        <a:schemeClr val="tx1"/>
                      </a:solidFill>
                      <a:prstDash val="sysDot"/>
                      <a:round/>
                      <a:headEnd type="none" w="med" len="med"/>
                      <a:tailEnd type="none" w="med" len="med"/>
                    </a:lnB>
                  </a:tcPr>
                </a:tc>
                <a:extLst>
                  <a:ext uri="{0D108BD9-81ED-4DB2-BD59-A6C34878D82A}">
                    <a16:rowId xmlns:a16="http://schemas.microsoft.com/office/drawing/2014/main" val="353444674"/>
                  </a:ext>
                </a:extLst>
              </a:tr>
            </a:tbl>
          </a:graphicData>
        </a:graphic>
      </p:graphicFrame>
    </p:spTree>
    <p:extLst>
      <p:ext uri="{BB962C8B-B14F-4D97-AF65-F5344CB8AC3E}">
        <p14:creationId xmlns:p14="http://schemas.microsoft.com/office/powerpoint/2010/main" val="3177434529"/>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正方形/長方形 19"/>
          <p:cNvSpPr/>
          <p:nvPr/>
        </p:nvSpPr>
        <p:spPr>
          <a:xfrm>
            <a:off x="-20847" y="0"/>
            <a:ext cx="9926847" cy="595250"/>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r>
              <a:rPr kumimoji="1" lang="ja-JP" altLang="en-US" sz="2000" b="1" dirty="0">
                <a:latin typeface="Meiryo UI" panose="020B0604030504040204" pitchFamily="50" charset="-128"/>
                <a:ea typeface="Meiryo UI" panose="020B0604030504040204" pitchFamily="50" charset="-128"/>
              </a:rPr>
              <a:t> </a:t>
            </a:r>
            <a:r>
              <a:rPr kumimoji="1" lang="en-US" altLang="ja-JP" sz="2000" b="1" dirty="0">
                <a:latin typeface="Meiryo UI" panose="020B0604030504040204" pitchFamily="50" charset="-128"/>
                <a:ea typeface="Meiryo UI" panose="020B0604030504040204" pitchFamily="50" charset="-128"/>
              </a:rPr>
              <a:t>Ⅴ</a:t>
            </a:r>
            <a:r>
              <a:rPr kumimoji="1" lang="ja-JP" altLang="en-US" sz="2000" b="1" dirty="0" err="1" smtClean="0">
                <a:latin typeface="Meiryo UI" panose="020B0604030504040204" pitchFamily="50" charset="-128"/>
                <a:ea typeface="Meiryo UI" panose="020B0604030504040204" pitchFamily="50" charset="-128"/>
              </a:rPr>
              <a:t>．</a:t>
            </a:r>
            <a:r>
              <a:rPr kumimoji="1" lang="ja-JP" altLang="en-US" sz="2000" b="1" dirty="0" smtClean="0">
                <a:latin typeface="Meiryo UI" panose="020B0604030504040204" pitchFamily="50" charset="-128"/>
                <a:ea typeface="Meiryo UI" panose="020B0604030504040204" pitchFamily="50" charset="-128"/>
              </a:rPr>
              <a:t>府民、若者、企業の声</a:t>
            </a:r>
            <a:r>
              <a:rPr kumimoji="1" lang="ja-JP" altLang="en-US" sz="2000" b="1" dirty="0">
                <a:latin typeface="Meiryo UI" panose="020B0604030504040204" pitchFamily="50" charset="-128"/>
                <a:ea typeface="Meiryo UI" panose="020B0604030504040204" pitchFamily="50" charset="-128"/>
              </a:rPr>
              <a:t>　④</a:t>
            </a:r>
            <a:endParaRPr kumimoji="1" lang="en-US" altLang="ja-JP" sz="2000" b="1" dirty="0" smtClean="0">
              <a:latin typeface="Meiryo UI" panose="020B0604030504040204" pitchFamily="50" charset="-128"/>
              <a:ea typeface="Meiryo UI" panose="020B0604030504040204" pitchFamily="50" charset="-128"/>
            </a:endParaRPr>
          </a:p>
          <a:p>
            <a:r>
              <a:rPr kumimoji="1" lang="ja-JP" altLang="en-US" sz="1600" b="1" dirty="0">
                <a:latin typeface="Meiryo UI" panose="020B0604030504040204" pitchFamily="50" charset="-128"/>
                <a:ea typeface="Meiryo UI" panose="020B0604030504040204" pitchFamily="50" charset="-128"/>
              </a:rPr>
              <a:t>　</a:t>
            </a:r>
            <a:r>
              <a:rPr kumimoji="1" lang="ja-JP" altLang="en-US" sz="1600" b="1" dirty="0" smtClean="0">
                <a:latin typeface="Meiryo UI" panose="020B0604030504040204" pitchFamily="50" charset="-128"/>
                <a:ea typeface="Meiryo UI" panose="020B0604030504040204" pitchFamily="50" charset="-128"/>
              </a:rPr>
              <a:t>「企業の声（大阪で</a:t>
            </a:r>
            <a:r>
              <a:rPr kumimoji="1" lang="en-US" altLang="ja-JP" sz="1600" b="1" dirty="0" smtClean="0">
                <a:latin typeface="Meiryo UI" panose="020B0604030504040204" pitchFamily="50" charset="-128"/>
                <a:ea typeface="Meiryo UI" panose="020B0604030504040204" pitchFamily="50" charset="-128"/>
              </a:rPr>
              <a:t>SDGs</a:t>
            </a:r>
            <a:r>
              <a:rPr kumimoji="1" lang="ja-JP" altLang="en-US" sz="1600" b="1" dirty="0" smtClean="0">
                <a:latin typeface="Meiryo UI" panose="020B0604030504040204" pitchFamily="50" charset="-128"/>
                <a:ea typeface="Meiryo UI" panose="020B0604030504040204" pitchFamily="50" charset="-128"/>
              </a:rPr>
              <a:t>社会を実現するために重要と考えるゴール）」</a:t>
            </a:r>
            <a:endParaRPr kumimoji="1" lang="en-US" altLang="ja-JP" sz="1600" b="1" dirty="0">
              <a:latin typeface="Meiryo UI" panose="020B0604030504040204" pitchFamily="50" charset="-128"/>
              <a:ea typeface="Meiryo UI" panose="020B0604030504040204" pitchFamily="50" charset="-128"/>
            </a:endParaRPr>
          </a:p>
        </p:txBody>
      </p:sp>
      <p:graphicFrame>
        <p:nvGraphicFramePr>
          <p:cNvPr id="17" name="グラフ 16"/>
          <p:cNvGraphicFramePr>
            <a:graphicFrameLocks/>
          </p:cNvGraphicFramePr>
          <p:nvPr>
            <p:extLst>
              <p:ext uri="{D42A27DB-BD31-4B8C-83A1-F6EECF244321}">
                <p14:modId xmlns:p14="http://schemas.microsoft.com/office/powerpoint/2010/main" val="1895515670"/>
              </p:ext>
            </p:extLst>
          </p:nvPr>
        </p:nvGraphicFramePr>
        <p:xfrm>
          <a:off x="295200" y="2165244"/>
          <a:ext cx="9295200" cy="5389038"/>
        </p:xfrm>
        <a:graphic>
          <a:graphicData uri="http://schemas.openxmlformats.org/drawingml/2006/chart">
            <c:chart xmlns:c="http://schemas.openxmlformats.org/drawingml/2006/chart" xmlns:r="http://schemas.openxmlformats.org/officeDocument/2006/relationships" r:id="rId2"/>
          </a:graphicData>
        </a:graphic>
      </p:graphicFrame>
      <p:sp>
        <p:nvSpPr>
          <p:cNvPr id="3" name="正方形/長方形 2"/>
          <p:cNvSpPr/>
          <p:nvPr/>
        </p:nvSpPr>
        <p:spPr>
          <a:xfrm>
            <a:off x="112295" y="732832"/>
            <a:ext cx="9609221" cy="666683"/>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marL="269875" lvl="0" indent="-179388">
              <a:defRPr/>
            </a:pPr>
            <a:r>
              <a:rPr kumimoji="1" lang="ja-JP" altLang="en-US" sz="16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〇　関心のある</a:t>
            </a:r>
            <a:r>
              <a:rPr kumimoji="1" lang="en-US" altLang="ja-JP" sz="16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SDGs</a:t>
            </a:r>
            <a:r>
              <a:rPr kumimoji="1" lang="ja-JP" altLang="en-US" sz="16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のゴールは</a:t>
            </a:r>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、「ゴール３（健康）」、 「ゴール</a:t>
            </a:r>
            <a:r>
              <a:rPr kumimoji="1" lang="en-US" altLang="ja-JP"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11</a:t>
            </a:r>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（持続可能都市）」、 「ゴール４（教育）」、「ゴール８（経済成長・雇用）」 、「ゴール</a:t>
            </a:r>
            <a:r>
              <a:rPr kumimoji="1" lang="en-US" altLang="ja-JP"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12</a:t>
            </a:r>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（生産・消費）」</a:t>
            </a:r>
            <a:r>
              <a:rPr kumimoji="1" lang="ja-JP" altLang="en-US" sz="16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が重要という声が多い。</a:t>
            </a:r>
            <a:endPar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9" name="角丸四角形 8"/>
          <p:cNvSpPr/>
          <p:nvPr/>
        </p:nvSpPr>
        <p:spPr>
          <a:xfrm>
            <a:off x="327600" y="3044363"/>
            <a:ext cx="792000" cy="234000"/>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11" name="角丸四角形 10"/>
          <p:cNvSpPr/>
          <p:nvPr/>
        </p:nvSpPr>
        <p:spPr>
          <a:xfrm>
            <a:off x="327600" y="3350671"/>
            <a:ext cx="792000" cy="234000"/>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12" name="角丸四角形 11"/>
          <p:cNvSpPr/>
          <p:nvPr/>
        </p:nvSpPr>
        <p:spPr>
          <a:xfrm>
            <a:off x="327600" y="5516286"/>
            <a:ext cx="792000" cy="232896"/>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13" name="角丸四角形 12"/>
          <p:cNvSpPr/>
          <p:nvPr/>
        </p:nvSpPr>
        <p:spPr>
          <a:xfrm>
            <a:off x="327600" y="5219053"/>
            <a:ext cx="792000" cy="234000"/>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14" name="角丸四角形 13"/>
          <p:cNvSpPr/>
          <p:nvPr/>
        </p:nvSpPr>
        <p:spPr>
          <a:xfrm>
            <a:off x="327600" y="4391612"/>
            <a:ext cx="792000" cy="234000"/>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cxnSp>
        <p:nvCxnSpPr>
          <p:cNvPr id="10" name="直線コネクタ 9"/>
          <p:cNvCxnSpPr/>
          <p:nvPr/>
        </p:nvCxnSpPr>
        <p:spPr>
          <a:xfrm>
            <a:off x="6198564" y="2404162"/>
            <a:ext cx="0" cy="4788000"/>
          </a:xfrm>
          <a:prstGeom prst="line">
            <a:avLst/>
          </a:prstGeom>
          <a:ln w="19050">
            <a:solidFill>
              <a:srgbClr val="FF0000"/>
            </a:solidFill>
            <a:prstDash val="sysDash"/>
          </a:ln>
        </p:spPr>
        <p:style>
          <a:lnRef idx="1">
            <a:schemeClr val="accent1"/>
          </a:lnRef>
          <a:fillRef idx="0">
            <a:schemeClr val="accent1"/>
          </a:fillRef>
          <a:effectRef idx="0">
            <a:schemeClr val="accent1"/>
          </a:effectRef>
          <a:fontRef idx="minor">
            <a:schemeClr val="tx1"/>
          </a:fontRef>
        </p:style>
      </p:cxnSp>
      <p:sp>
        <p:nvSpPr>
          <p:cNvPr id="16" name="正方形/長方形 15"/>
          <p:cNvSpPr/>
          <p:nvPr/>
        </p:nvSpPr>
        <p:spPr>
          <a:xfrm>
            <a:off x="229418" y="1530941"/>
            <a:ext cx="9426316" cy="461665"/>
          </a:xfrm>
          <a:prstGeom prst="rect">
            <a:avLst/>
          </a:prstGeom>
        </p:spPr>
        <p:txBody>
          <a:bodyPr wrap="square">
            <a:spAutoFit/>
          </a:bodyPr>
          <a:lstStyle/>
          <a:p>
            <a:r>
              <a:rPr lang="ja-JP" altLang="en-US" sz="1200" dirty="0" smtClean="0">
                <a:latin typeface="Meiryo UI" panose="020B0604030504040204" pitchFamily="50" charset="-128"/>
                <a:ea typeface="Meiryo UI" panose="020B0604030504040204" pitchFamily="50" charset="-128"/>
              </a:rPr>
              <a:t>Q.</a:t>
            </a:r>
            <a:r>
              <a:rPr lang="ja-JP" altLang="en-US" sz="1200" dirty="0">
                <a:latin typeface="Meiryo UI" panose="020B0604030504040204" pitchFamily="50" charset="-128"/>
                <a:ea typeface="Meiryo UI" panose="020B0604030504040204" pitchFamily="50" charset="-128"/>
              </a:rPr>
              <a:t>SDGs17のゴールのうち、「誰一人取り残さない持続可能な社会」を実現するために大阪で重要なゴールは何だと考えますか。次の中からあてはまるものをすべて選択してください</a:t>
            </a:r>
            <a:r>
              <a:rPr lang="ja-JP" altLang="en-US" sz="1200" dirty="0" smtClean="0">
                <a:latin typeface="Meiryo UI" panose="020B0604030504040204" pitchFamily="50" charset="-128"/>
                <a:ea typeface="Meiryo UI" panose="020B0604030504040204" pitchFamily="50" charset="-128"/>
              </a:rPr>
              <a:t>。</a:t>
            </a:r>
            <a:endParaRPr lang="ja-JP" altLang="en-US" sz="1200" dirty="0">
              <a:latin typeface="Meiryo UI" panose="020B0604030504040204" pitchFamily="50" charset="-128"/>
              <a:ea typeface="Meiryo UI" panose="020B0604030504040204" pitchFamily="50" charset="-128"/>
            </a:endParaRPr>
          </a:p>
        </p:txBody>
      </p:sp>
      <p:sp>
        <p:nvSpPr>
          <p:cNvPr id="4" name="テキスト ボックス 3"/>
          <p:cNvSpPr txBox="1"/>
          <p:nvPr/>
        </p:nvSpPr>
        <p:spPr>
          <a:xfrm>
            <a:off x="8707866" y="7103262"/>
            <a:ext cx="564471" cy="253916"/>
          </a:xfrm>
          <a:prstGeom prst="rect">
            <a:avLst/>
          </a:prstGeom>
          <a:noFill/>
          <a:ln>
            <a:solidFill>
              <a:schemeClr val="tx1"/>
            </a:solidFill>
          </a:ln>
        </p:spPr>
        <p:txBody>
          <a:bodyPr wrap="square" rtlCol="0">
            <a:spAutoFit/>
          </a:bodyPr>
          <a:lstStyle/>
          <a:p>
            <a:r>
              <a:rPr kumimoji="1" lang="en-US" altLang="ja-JP" sz="1050" dirty="0" smtClean="0">
                <a:latin typeface="Meiryo UI" panose="020B0604030504040204" pitchFamily="50" charset="-128"/>
                <a:ea typeface="Meiryo UI" panose="020B0604030504040204" pitchFamily="50" charset="-128"/>
              </a:rPr>
              <a:t>n=68</a:t>
            </a:r>
            <a:endParaRPr kumimoji="1" lang="ja-JP" altLang="en-US" sz="1050" dirty="0">
              <a:latin typeface="Meiryo UI" panose="020B0604030504040204" pitchFamily="50" charset="-128"/>
              <a:ea typeface="Meiryo UI" panose="020B0604030504040204" pitchFamily="50" charset="-128"/>
            </a:endParaRPr>
          </a:p>
        </p:txBody>
      </p:sp>
      <p:sp>
        <p:nvSpPr>
          <p:cNvPr id="18" name="スライド番号プレースホルダー 1"/>
          <p:cNvSpPr>
            <a:spLocks noGrp="1"/>
          </p:cNvSpPr>
          <p:nvPr>
            <p:ph type="sldNum" sz="quarter" idx="12"/>
          </p:nvPr>
        </p:nvSpPr>
        <p:spPr>
          <a:xfrm>
            <a:off x="9105900" y="126997"/>
            <a:ext cx="682898" cy="396833"/>
          </a:xfrm>
        </p:spPr>
        <p:txBody>
          <a:bodyPr/>
          <a:lstStyle/>
          <a:p>
            <a:fld id="{E61EF540-5CB6-483A-A4DA-F9E60F8B4EFB}" type="slidenum">
              <a:rPr kumimoji="1" lang="ja-JP" altLang="en-US" smtClean="0"/>
              <a:t>29</a:t>
            </a:fld>
            <a:endParaRPr kumimoji="1" lang="ja-JP" altLang="en-US"/>
          </a:p>
        </p:txBody>
      </p:sp>
      <p:sp>
        <p:nvSpPr>
          <p:cNvPr id="19" name="正方形/長方形 18"/>
          <p:cNvSpPr/>
          <p:nvPr/>
        </p:nvSpPr>
        <p:spPr>
          <a:xfrm>
            <a:off x="6332382" y="6308872"/>
            <a:ext cx="1041400" cy="381000"/>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kumimoji="1" lang="en-US" altLang="ja-JP" sz="900" dirty="0" smtClean="0">
                <a:latin typeface="Meiryo UI" panose="020B0604030504040204" pitchFamily="50" charset="-128"/>
                <a:ea typeface="Meiryo UI" panose="020B0604030504040204" pitchFamily="50" charset="-128"/>
              </a:rPr>
              <a:t>17</a:t>
            </a:r>
            <a:r>
              <a:rPr kumimoji="1" lang="ja-JP" altLang="en-US" sz="900" dirty="0" smtClean="0">
                <a:latin typeface="Meiryo UI" panose="020B0604030504040204" pitchFamily="50" charset="-128"/>
                <a:ea typeface="Meiryo UI" panose="020B0604030504040204" pitchFamily="50" charset="-128"/>
              </a:rPr>
              <a:t>ゴールの平均</a:t>
            </a:r>
            <a:endParaRPr kumimoji="1" lang="en-US" altLang="ja-JP" sz="900" dirty="0" smtClean="0">
              <a:latin typeface="Meiryo UI" panose="020B0604030504040204" pitchFamily="50" charset="-128"/>
              <a:ea typeface="Meiryo UI" panose="020B0604030504040204" pitchFamily="50" charset="-128"/>
            </a:endParaRPr>
          </a:p>
          <a:p>
            <a:pPr algn="ctr"/>
            <a:r>
              <a:rPr kumimoji="1" lang="en-US" altLang="ja-JP" sz="900" dirty="0" smtClean="0">
                <a:latin typeface="Meiryo UI" panose="020B0604030504040204" pitchFamily="50" charset="-128"/>
                <a:ea typeface="Meiryo UI" panose="020B0604030504040204" pitchFamily="50" charset="-128"/>
              </a:rPr>
              <a:t>44.6%</a:t>
            </a:r>
            <a:endParaRPr kumimoji="1" lang="ja-JP" altLang="en-US" sz="900"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2602277260"/>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正方形/長方形 4"/>
          <p:cNvSpPr/>
          <p:nvPr/>
        </p:nvSpPr>
        <p:spPr>
          <a:xfrm>
            <a:off x="-20847" y="0"/>
            <a:ext cx="9926847" cy="595250"/>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r>
              <a:rPr kumimoji="1" lang="ja-JP" altLang="en-US" sz="2000" b="1" dirty="0">
                <a:latin typeface="Meiryo UI" panose="020B0604030504040204" pitchFamily="50" charset="-128"/>
                <a:ea typeface="Meiryo UI" panose="020B0604030504040204" pitchFamily="50" charset="-128"/>
              </a:rPr>
              <a:t> </a:t>
            </a:r>
            <a:r>
              <a:rPr kumimoji="1" lang="en-US" altLang="ja-JP" sz="2000" b="1" dirty="0">
                <a:latin typeface="Meiryo UI" panose="020B0604030504040204" pitchFamily="50" charset="-128"/>
                <a:ea typeface="Meiryo UI" panose="020B0604030504040204" pitchFamily="50" charset="-128"/>
              </a:rPr>
              <a:t>Ⅴ</a:t>
            </a:r>
            <a:r>
              <a:rPr kumimoji="1" lang="ja-JP" altLang="en-US" sz="2000" b="1" dirty="0" err="1" smtClean="0">
                <a:latin typeface="Meiryo UI" panose="020B0604030504040204" pitchFamily="50" charset="-128"/>
                <a:ea typeface="Meiryo UI" panose="020B0604030504040204" pitchFamily="50" charset="-128"/>
              </a:rPr>
              <a:t>．</a:t>
            </a:r>
            <a:r>
              <a:rPr kumimoji="1" lang="ja-JP" altLang="en-US" sz="2000" b="1" dirty="0" smtClean="0">
                <a:latin typeface="Meiryo UI" panose="020B0604030504040204" pitchFamily="50" charset="-128"/>
                <a:ea typeface="Meiryo UI" panose="020B0604030504040204" pitchFamily="50" charset="-128"/>
              </a:rPr>
              <a:t>府民、若者、企業の声</a:t>
            </a:r>
            <a:r>
              <a:rPr kumimoji="1" lang="ja-JP" altLang="en-US" sz="2000" b="1" dirty="0">
                <a:latin typeface="Meiryo UI" panose="020B0604030504040204" pitchFamily="50" charset="-128"/>
                <a:ea typeface="Meiryo UI" panose="020B0604030504040204" pitchFamily="50" charset="-128"/>
              </a:rPr>
              <a:t>　</a:t>
            </a:r>
            <a:r>
              <a:rPr kumimoji="1" lang="ja-JP" altLang="en-US" sz="2000" b="1" dirty="0" smtClean="0">
                <a:latin typeface="Meiryo UI" panose="020B0604030504040204" pitchFamily="50" charset="-128"/>
                <a:ea typeface="Meiryo UI" panose="020B0604030504040204" pitchFamily="50" charset="-128"/>
              </a:rPr>
              <a:t>⑤</a:t>
            </a:r>
            <a:endParaRPr kumimoji="1" lang="en-US" altLang="ja-JP" sz="2000" b="1" dirty="0" smtClean="0">
              <a:latin typeface="Meiryo UI" panose="020B0604030504040204" pitchFamily="50" charset="-128"/>
              <a:ea typeface="Meiryo UI" panose="020B0604030504040204" pitchFamily="50" charset="-128"/>
            </a:endParaRPr>
          </a:p>
          <a:p>
            <a:r>
              <a:rPr kumimoji="1" lang="ja-JP" altLang="en-US" sz="1600" b="1" dirty="0">
                <a:latin typeface="Meiryo UI" panose="020B0604030504040204" pitchFamily="50" charset="-128"/>
                <a:ea typeface="Meiryo UI" panose="020B0604030504040204" pitchFamily="50" charset="-128"/>
              </a:rPr>
              <a:t>　</a:t>
            </a:r>
            <a:r>
              <a:rPr kumimoji="1" lang="ja-JP" altLang="en-US" sz="1600" b="1" dirty="0" smtClean="0">
                <a:latin typeface="Meiryo UI" panose="020B0604030504040204" pitchFamily="50" charset="-128"/>
                <a:ea typeface="Meiryo UI" panose="020B0604030504040204" pitchFamily="50" charset="-128"/>
              </a:rPr>
              <a:t>「その他の調査結果（概要）」</a:t>
            </a:r>
            <a:endParaRPr kumimoji="1" lang="en-US" altLang="ja-JP" sz="1600" b="1" dirty="0">
              <a:latin typeface="Meiryo UI" panose="020B0604030504040204" pitchFamily="50" charset="-128"/>
              <a:ea typeface="Meiryo UI" panose="020B0604030504040204" pitchFamily="50" charset="-128"/>
            </a:endParaRPr>
          </a:p>
        </p:txBody>
      </p:sp>
      <p:graphicFrame>
        <p:nvGraphicFramePr>
          <p:cNvPr id="2" name="表 1"/>
          <p:cNvGraphicFramePr>
            <a:graphicFrameLocks noGrp="1"/>
          </p:cNvGraphicFramePr>
          <p:nvPr>
            <p:extLst>
              <p:ext uri="{D42A27DB-BD31-4B8C-83A1-F6EECF244321}">
                <p14:modId xmlns:p14="http://schemas.microsoft.com/office/powerpoint/2010/main" val="2034051994"/>
              </p:ext>
            </p:extLst>
          </p:nvPr>
        </p:nvGraphicFramePr>
        <p:xfrm>
          <a:off x="209451" y="834542"/>
          <a:ext cx="9579347" cy="6183736"/>
        </p:xfrm>
        <a:graphic>
          <a:graphicData uri="http://schemas.openxmlformats.org/drawingml/2006/table">
            <a:tbl>
              <a:tblPr firstRow="1" bandRow="1">
                <a:tableStyleId>{5C22544A-7EE6-4342-B048-85BDC9FD1C3A}</a:tableStyleId>
              </a:tblPr>
              <a:tblGrid>
                <a:gridCol w="2280797">
                  <a:extLst>
                    <a:ext uri="{9D8B030D-6E8A-4147-A177-3AD203B41FA5}">
                      <a16:colId xmlns:a16="http://schemas.microsoft.com/office/drawing/2014/main" val="2264344696"/>
                    </a:ext>
                  </a:extLst>
                </a:gridCol>
                <a:gridCol w="2456243">
                  <a:extLst>
                    <a:ext uri="{9D8B030D-6E8A-4147-A177-3AD203B41FA5}">
                      <a16:colId xmlns:a16="http://schemas.microsoft.com/office/drawing/2014/main" val="2340585563"/>
                    </a:ext>
                  </a:extLst>
                </a:gridCol>
                <a:gridCol w="2456243">
                  <a:extLst>
                    <a:ext uri="{9D8B030D-6E8A-4147-A177-3AD203B41FA5}">
                      <a16:colId xmlns:a16="http://schemas.microsoft.com/office/drawing/2014/main" val="2547115362"/>
                    </a:ext>
                  </a:extLst>
                </a:gridCol>
                <a:gridCol w="2386064">
                  <a:extLst>
                    <a:ext uri="{9D8B030D-6E8A-4147-A177-3AD203B41FA5}">
                      <a16:colId xmlns:a16="http://schemas.microsoft.com/office/drawing/2014/main" val="460634419"/>
                    </a:ext>
                  </a:extLst>
                </a:gridCol>
              </a:tblGrid>
              <a:tr h="447962">
                <a:tc>
                  <a:txBody>
                    <a:bodyPr/>
                    <a:lstStyle/>
                    <a:p>
                      <a:pPr algn="ctr"/>
                      <a:endParaRPr kumimoji="1" lang="ja-JP" altLang="en-US" sz="1400" b="1" dirty="0">
                        <a:solidFill>
                          <a:schemeClr val="tx1"/>
                        </a:solidFill>
                        <a:latin typeface="Meiryo UI" panose="020B0604030504040204" pitchFamily="50" charset="-128"/>
                        <a:ea typeface="Meiryo UI" panose="020B0604030504040204" pitchFamily="50" charset="-128"/>
                      </a:endParaRPr>
                    </a:p>
                  </a:txBody>
                  <a:tcPr anchor="ctr">
                    <a:solidFill>
                      <a:schemeClr val="accent1">
                        <a:lumMod val="60000"/>
                        <a:lumOff val="40000"/>
                      </a:schemeClr>
                    </a:solidFill>
                  </a:tcPr>
                </a:tc>
                <a:tc>
                  <a:txBody>
                    <a:bodyPr/>
                    <a:lstStyle/>
                    <a:p>
                      <a:pPr algn="ctr"/>
                      <a:r>
                        <a:rPr kumimoji="1" lang="ja-JP" altLang="en-US" sz="1400" b="1" dirty="0" smtClean="0">
                          <a:solidFill>
                            <a:schemeClr val="tx1"/>
                          </a:solidFill>
                          <a:latin typeface="Meiryo UI" panose="020B0604030504040204" pitchFamily="50" charset="-128"/>
                          <a:ea typeface="Meiryo UI" panose="020B0604030504040204" pitchFamily="50" charset="-128"/>
                          <a:cs typeface="Microsoft Himalaya" panose="01010100010101010101" pitchFamily="2" charset="0"/>
                        </a:rPr>
                        <a:t>１．一般府民向け調査</a:t>
                      </a:r>
                      <a:endParaRPr kumimoji="1" lang="ja-JP" altLang="en-US" sz="1400" b="1" dirty="0">
                        <a:solidFill>
                          <a:schemeClr val="tx1"/>
                        </a:solidFill>
                        <a:latin typeface="Meiryo UI" panose="020B0604030504040204" pitchFamily="50" charset="-128"/>
                        <a:ea typeface="Meiryo UI" panose="020B0604030504040204" pitchFamily="50" charset="-128"/>
                      </a:endParaRPr>
                    </a:p>
                  </a:txBody>
                  <a:tcPr anchor="ctr">
                    <a:solidFill>
                      <a:schemeClr val="accent1">
                        <a:lumMod val="60000"/>
                        <a:lumOff val="40000"/>
                      </a:schemeClr>
                    </a:solidFill>
                  </a:tcPr>
                </a:tc>
                <a:tc>
                  <a:txBody>
                    <a:bodyPr/>
                    <a:lstStyle/>
                    <a:p>
                      <a:pPr algn="ctr"/>
                      <a:r>
                        <a:rPr kumimoji="1" lang="ja-JP" altLang="en-US" sz="1400" b="1" dirty="0" smtClean="0">
                          <a:solidFill>
                            <a:schemeClr val="tx1"/>
                          </a:solidFill>
                          <a:latin typeface="Meiryo UI" panose="020B0604030504040204" pitchFamily="50" charset="-128"/>
                          <a:ea typeface="Meiryo UI" panose="020B0604030504040204" pitchFamily="50" charset="-128"/>
                          <a:cs typeface="Microsoft Himalaya" panose="01010100010101010101" pitchFamily="2" charset="0"/>
                        </a:rPr>
                        <a:t>２．若者（学生）向け調査</a:t>
                      </a:r>
                      <a:endParaRPr kumimoji="1" lang="ja-JP" altLang="en-US" sz="1400" b="1" dirty="0">
                        <a:solidFill>
                          <a:schemeClr val="tx1"/>
                        </a:solidFill>
                        <a:latin typeface="Meiryo UI" panose="020B0604030504040204" pitchFamily="50" charset="-128"/>
                        <a:ea typeface="Meiryo UI" panose="020B0604030504040204" pitchFamily="50" charset="-128"/>
                      </a:endParaRPr>
                    </a:p>
                  </a:txBody>
                  <a:tcPr anchor="ctr">
                    <a:solidFill>
                      <a:schemeClr val="accent1">
                        <a:lumMod val="60000"/>
                        <a:lumOff val="40000"/>
                      </a:schemeClr>
                    </a:solidFill>
                  </a:tcPr>
                </a:tc>
                <a:tc>
                  <a:txBody>
                    <a:bodyPr/>
                    <a:lstStyle/>
                    <a:p>
                      <a:pPr algn="ctr"/>
                      <a:r>
                        <a:rPr kumimoji="1" lang="ja-JP" altLang="en-US" sz="1400" b="1" dirty="0" smtClean="0">
                          <a:solidFill>
                            <a:schemeClr val="tx1"/>
                          </a:solidFill>
                          <a:latin typeface="Meiryo UI" panose="020B0604030504040204" pitchFamily="50" charset="-128"/>
                          <a:ea typeface="Meiryo UI" panose="020B0604030504040204" pitchFamily="50" charset="-128"/>
                          <a:cs typeface="Microsoft Himalaya" panose="01010100010101010101" pitchFamily="2" charset="0"/>
                        </a:rPr>
                        <a:t>３．企業向け調査</a:t>
                      </a:r>
                      <a:endParaRPr kumimoji="1" lang="ja-JP" altLang="en-US" sz="1400" b="1" dirty="0">
                        <a:solidFill>
                          <a:schemeClr val="tx1"/>
                        </a:solidFill>
                        <a:latin typeface="Meiryo UI" panose="020B0604030504040204" pitchFamily="50" charset="-128"/>
                        <a:ea typeface="Meiryo UI" panose="020B0604030504040204" pitchFamily="50" charset="-128"/>
                      </a:endParaRPr>
                    </a:p>
                  </a:txBody>
                  <a:tcPr anchor="ctr">
                    <a:solidFill>
                      <a:schemeClr val="accent1">
                        <a:lumMod val="60000"/>
                        <a:lumOff val="40000"/>
                      </a:schemeClr>
                    </a:solidFill>
                  </a:tcPr>
                </a:tc>
                <a:extLst>
                  <a:ext uri="{0D108BD9-81ED-4DB2-BD59-A6C34878D82A}">
                    <a16:rowId xmlns:a16="http://schemas.microsoft.com/office/drawing/2014/main" val="2342454695"/>
                  </a:ext>
                </a:extLst>
              </a:tr>
              <a:tr h="1318886">
                <a:tc>
                  <a:txBody>
                    <a:bodyPr/>
                    <a:lstStyle/>
                    <a:p>
                      <a:r>
                        <a:rPr kumimoji="1" lang="ja-JP" altLang="en-US" sz="1400" dirty="0" smtClean="0">
                          <a:latin typeface="Meiryo UI" panose="020B0604030504040204" pitchFamily="50" charset="-128"/>
                          <a:ea typeface="Meiryo UI" panose="020B0604030504040204" pitchFamily="50" charset="-128"/>
                          <a:cs typeface="Microsoft Himalaya" panose="01010100010101010101" pitchFamily="2" charset="0"/>
                        </a:rPr>
                        <a:t>〇</a:t>
                      </a:r>
                      <a:r>
                        <a:rPr kumimoji="1" lang="en-US" altLang="ja-JP" sz="1400" dirty="0" smtClean="0">
                          <a:latin typeface="Meiryo UI" panose="020B0604030504040204" pitchFamily="50" charset="-128"/>
                          <a:ea typeface="Meiryo UI" panose="020B0604030504040204" pitchFamily="50" charset="-128"/>
                          <a:cs typeface="Microsoft Himalaya" panose="01010100010101010101" pitchFamily="2" charset="0"/>
                        </a:rPr>
                        <a:t>SDGs</a:t>
                      </a:r>
                      <a:r>
                        <a:rPr kumimoji="1" lang="ja-JP" altLang="en-US" sz="1400" dirty="0" smtClean="0">
                          <a:latin typeface="Meiryo UI" panose="020B0604030504040204" pitchFamily="50" charset="-128"/>
                          <a:ea typeface="Meiryo UI" panose="020B0604030504040204" pitchFamily="50" charset="-128"/>
                          <a:cs typeface="Microsoft Himalaya" panose="01010100010101010101" pitchFamily="2" charset="0"/>
                        </a:rPr>
                        <a:t>の認知度</a:t>
                      </a:r>
                      <a:endParaRPr kumimoji="1" lang="en-US" altLang="ja-JP" sz="1400" dirty="0" smtClean="0">
                        <a:latin typeface="Meiryo UI" panose="020B0604030504040204" pitchFamily="50" charset="-128"/>
                        <a:ea typeface="Meiryo UI" panose="020B0604030504040204" pitchFamily="50" charset="-128"/>
                        <a:cs typeface="Microsoft Himalaya" panose="01010100010101010101" pitchFamily="2" charset="0"/>
                      </a:endParaRPr>
                    </a:p>
                  </a:txBody>
                  <a:tcPr anchor="ctr"/>
                </a:tc>
                <a:tc>
                  <a:txBody>
                    <a:bodyPr/>
                    <a:lstStyle/>
                    <a:p>
                      <a:pPr>
                        <a:lnSpc>
                          <a:spcPts val="2000"/>
                        </a:lnSpc>
                      </a:pPr>
                      <a:r>
                        <a:rPr kumimoji="1" lang="ja-JP" altLang="en-US" sz="1400" dirty="0" smtClean="0">
                          <a:latin typeface="Meiryo UI" panose="020B0604030504040204" pitchFamily="50" charset="-128"/>
                          <a:ea typeface="Meiryo UI" panose="020B0604030504040204" pitchFamily="50" charset="-128"/>
                        </a:rPr>
                        <a:t>〇</a:t>
                      </a:r>
                      <a:r>
                        <a:rPr kumimoji="1" lang="en-US" altLang="ja-JP" sz="1400" b="1" dirty="0" smtClean="0">
                          <a:latin typeface="Meiryo UI" panose="020B0604030504040204" pitchFamily="50" charset="-128"/>
                          <a:ea typeface="Meiryo UI" panose="020B0604030504040204" pitchFamily="50" charset="-128"/>
                        </a:rPr>
                        <a:t>25.4</a:t>
                      </a:r>
                      <a:r>
                        <a:rPr kumimoji="1" lang="ja-JP" altLang="en-US" sz="1400" dirty="0" smtClean="0">
                          <a:latin typeface="Meiryo UI" panose="020B0604030504040204" pitchFamily="50" charset="-128"/>
                          <a:ea typeface="Meiryo UI" panose="020B0604030504040204" pitchFamily="50" charset="-128"/>
                        </a:rPr>
                        <a:t>％。</a:t>
                      </a:r>
                    </a:p>
                    <a:p>
                      <a:pPr>
                        <a:lnSpc>
                          <a:spcPts val="2000"/>
                        </a:lnSpc>
                      </a:pPr>
                      <a:r>
                        <a:rPr kumimoji="1" lang="ja-JP" altLang="en-US" sz="1400" dirty="0" smtClean="0">
                          <a:latin typeface="Meiryo UI" panose="020B0604030504040204" pitchFamily="50" charset="-128"/>
                          <a:ea typeface="Meiryo UI" panose="020B0604030504040204" pitchFamily="50" charset="-128"/>
                        </a:rPr>
                        <a:t>〇</a:t>
                      </a:r>
                      <a:r>
                        <a:rPr kumimoji="1" lang="en-US" altLang="ja-JP" sz="1400" dirty="0" smtClean="0">
                          <a:latin typeface="Meiryo UI" panose="020B0604030504040204" pitchFamily="50" charset="-128"/>
                          <a:ea typeface="Meiryo UI" panose="020B0604030504040204" pitchFamily="50" charset="-128"/>
                        </a:rPr>
                        <a:t>SDGs</a:t>
                      </a:r>
                      <a:r>
                        <a:rPr kumimoji="1" lang="ja-JP" altLang="en-US" sz="1400" dirty="0" smtClean="0">
                          <a:latin typeface="Meiryo UI" panose="020B0604030504040204" pitchFamily="50" charset="-128"/>
                          <a:ea typeface="Meiryo UI" panose="020B0604030504040204" pitchFamily="50" charset="-128"/>
                        </a:rPr>
                        <a:t>を知ったきっかけ</a:t>
                      </a:r>
                    </a:p>
                    <a:p>
                      <a:pPr>
                        <a:lnSpc>
                          <a:spcPts val="2000"/>
                        </a:lnSpc>
                      </a:pPr>
                      <a:r>
                        <a:rPr kumimoji="1" lang="ja-JP" altLang="en-US" sz="1400" dirty="0" smtClean="0">
                          <a:latin typeface="Meiryo UI" panose="020B0604030504040204" pitchFamily="50" charset="-128"/>
                          <a:ea typeface="Meiryo UI" panose="020B0604030504040204" pitchFamily="50" charset="-128"/>
                        </a:rPr>
                        <a:t>「</a:t>
                      </a:r>
                      <a:r>
                        <a:rPr kumimoji="1" lang="ja-JP" altLang="en-US" sz="1400" b="1" dirty="0" smtClean="0">
                          <a:latin typeface="Meiryo UI" panose="020B0604030504040204" pitchFamily="50" charset="-128"/>
                          <a:ea typeface="Meiryo UI" panose="020B0604030504040204" pitchFamily="50" charset="-128"/>
                        </a:rPr>
                        <a:t>新聞・雑誌</a:t>
                      </a:r>
                      <a:r>
                        <a:rPr kumimoji="1" lang="ja-JP" altLang="en-US" sz="1400" dirty="0" smtClean="0">
                          <a:latin typeface="Meiryo UI" panose="020B0604030504040204" pitchFamily="50" charset="-128"/>
                          <a:ea typeface="Meiryo UI" panose="020B0604030504040204" pitchFamily="50" charset="-128"/>
                        </a:rPr>
                        <a:t>」、</a:t>
                      </a:r>
                      <a:endParaRPr kumimoji="1" lang="en-US" altLang="ja-JP" sz="1400" dirty="0" smtClean="0">
                        <a:latin typeface="Meiryo UI" panose="020B0604030504040204" pitchFamily="50" charset="-128"/>
                        <a:ea typeface="Meiryo UI" panose="020B0604030504040204" pitchFamily="50" charset="-128"/>
                      </a:endParaRPr>
                    </a:p>
                    <a:p>
                      <a:pPr>
                        <a:lnSpc>
                          <a:spcPts val="2000"/>
                        </a:lnSpc>
                      </a:pPr>
                      <a:r>
                        <a:rPr kumimoji="1" lang="ja-JP" altLang="en-US" sz="1400" dirty="0" smtClean="0">
                          <a:latin typeface="Meiryo UI" panose="020B0604030504040204" pitchFamily="50" charset="-128"/>
                          <a:ea typeface="Meiryo UI" panose="020B0604030504040204" pitchFamily="50" charset="-128"/>
                        </a:rPr>
                        <a:t>「</a:t>
                      </a:r>
                      <a:r>
                        <a:rPr kumimoji="1" lang="ja-JP" altLang="en-US" sz="1400" b="1" dirty="0" smtClean="0">
                          <a:latin typeface="Meiryo UI" panose="020B0604030504040204" pitchFamily="50" charset="-128"/>
                          <a:ea typeface="Meiryo UI" panose="020B0604030504040204" pitchFamily="50" charset="-128"/>
                        </a:rPr>
                        <a:t>テレビ・ラジオ</a:t>
                      </a:r>
                      <a:r>
                        <a:rPr kumimoji="1" lang="ja-JP" altLang="en-US" sz="1400" dirty="0" smtClean="0">
                          <a:latin typeface="Meiryo UI" panose="020B0604030504040204" pitchFamily="50" charset="-128"/>
                          <a:ea typeface="Meiryo UI" panose="020B0604030504040204" pitchFamily="50" charset="-128"/>
                        </a:rPr>
                        <a:t>」、</a:t>
                      </a:r>
                      <a:endParaRPr kumimoji="1" lang="en-US" altLang="ja-JP" sz="1400" dirty="0" smtClean="0">
                        <a:latin typeface="Meiryo UI" panose="020B0604030504040204" pitchFamily="50" charset="-128"/>
                        <a:ea typeface="Meiryo UI" panose="020B0604030504040204" pitchFamily="50" charset="-128"/>
                      </a:endParaRPr>
                    </a:p>
                    <a:p>
                      <a:pPr>
                        <a:lnSpc>
                          <a:spcPts val="2000"/>
                        </a:lnSpc>
                      </a:pPr>
                      <a:r>
                        <a:rPr kumimoji="1" lang="ja-JP" altLang="en-US" sz="1400" dirty="0" smtClean="0">
                          <a:latin typeface="Meiryo UI" panose="020B0604030504040204" pitchFamily="50" charset="-128"/>
                          <a:ea typeface="Meiryo UI" panose="020B0604030504040204" pitchFamily="50" charset="-128"/>
                        </a:rPr>
                        <a:t>「</a:t>
                      </a:r>
                      <a:r>
                        <a:rPr kumimoji="1" lang="ja-JP" altLang="en-US" sz="1400" b="1" dirty="0" smtClean="0">
                          <a:latin typeface="Meiryo UI" panose="020B0604030504040204" pitchFamily="50" charset="-128"/>
                          <a:ea typeface="Meiryo UI" panose="020B0604030504040204" pitchFamily="50" charset="-128"/>
                        </a:rPr>
                        <a:t>職場・学校で聞いた</a:t>
                      </a:r>
                      <a:r>
                        <a:rPr kumimoji="1" lang="ja-JP" altLang="en-US" sz="1400" dirty="0" smtClean="0">
                          <a:latin typeface="Meiryo UI" panose="020B0604030504040204" pitchFamily="50" charset="-128"/>
                          <a:ea typeface="Meiryo UI" panose="020B0604030504040204" pitchFamily="50" charset="-128"/>
                        </a:rPr>
                        <a:t>」が多い。</a:t>
                      </a:r>
                    </a:p>
                  </a:txBody>
                  <a:tcPr anchor="ctr"/>
                </a:tc>
                <a:tc>
                  <a:txBody>
                    <a:bodyPr/>
                    <a:lstStyle/>
                    <a:p>
                      <a:pPr>
                        <a:lnSpc>
                          <a:spcPts val="2000"/>
                        </a:lnSpc>
                      </a:pPr>
                      <a:r>
                        <a:rPr kumimoji="1" lang="ja-JP" altLang="en-US" sz="1400" dirty="0" smtClean="0">
                          <a:latin typeface="Meiryo UI" panose="020B0604030504040204" pitchFamily="50" charset="-128"/>
                          <a:ea typeface="Meiryo UI" panose="020B0604030504040204" pitchFamily="50" charset="-128"/>
                        </a:rPr>
                        <a:t>〇</a:t>
                      </a:r>
                      <a:r>
                        <a:rPr kumimoji="1" lang="en-US" altLang="ja-JP" sz="1400" b="1" dirty="0" smtClean="0">
                          <a:latin typeface="Meiryo UI" panose="020B0604030504040204" pitchFamily="50" charset="-128"/>
                          <a:ea typeface="Meiryo UI" panose="020B0604030504040204" pitchFamily="50" charset="-128"/>
                        </a:rPr>
                        <a:t>53.4</a:t>
                      </a:r>
                      <a:r>
                        <a:rPr kumimoji="1" lang="ja-JP" altLang="en-US" sz="1400" dirty="0" smtClean="0">
                          <a:latin typeface="Meiryo UI" panose="020B0604030504040204" pitchFamily="50" charset="-128"/>
                          <a:ea typeface="Meiryo UI" panose="020B0604030504040204" pitchFamily="50" charset="-128"/>
                        </a:rPr>
                        <a:t>％。</a:t>
                      </a:r>
                    </a:p>
                    <a:p>
                      <a:pPr>
                        <a:lnSpc>
                          <a:spcPts val="2000"/>
                        </a:lnSpc>
                      </a:pPr>
                      <a:r>
                        <a:rPr kumimoji="1" lang="ja-JP" altLang="en-US" sz="1400" dirty="0" smtClean="0">
                          <a:latin typeface="Meiryo UI" panose="020B0604030504040204" pitchFamily="50" charset="-128"/>
                          <a:ea typeface="Meiryo UI" panose="020B0604030504040204" pitchFamily="50" charset="-128"/>
                        </a:rPr>
                        <a:t>〇</a:t>
                      </a:r>
                      <a:r>
                        <a:rPr kumimoji="1" lang="en-US" altLang="ja-JP" sz="1400" dirty="0" smtClean="0">
                          <a:latin typeface="Meiryo UI" panose="020B0604030504040204" pitchFamily="50" charset="-128"/>
                          <a:ea typeface="Meiryo UI" panose="020B0604030504040204" pitchFamily="50" charset="-128"/>
                        </a:rPr>
                        <a:t>SDGs</a:t>
                      </a:r>
                      <a:r>
                        <a:rPr kumimoji="1" lang="ja-JP" altLang="en-US" sz="1400" dirty="0" smtClean="0">
                          <a:latin typeface="Meiryo UI" panose="020B0604030504040204" pitchFamily="50" charset="-128"/>
                          <a:ea typeface="Meiryo UI" panose="020B0604030504040204" pitchFamily="50" charset="-128"/>
                        </a:rPr>
                        <a:t>を知ったきっかけ</a:t>
                      </a:r>
                    </a:p>
                    <a:p>
                      <a:pPr>
                        <a:lnSpc>
                          <a:spcPts val="2000"/>
                        </a:lnSpc>
                      </a:pPr>
                      <a:r>
                        <a:rPr kumimoji="1" lang="ja-JP" altLang="en-US" sz="1400" dirty="0" smtClean="0">
                          <a:latin typeface="Meiryo UI" panose="020B0604030504040204" pitchFamily="50" charset="-128"/>
                          <a:ea typeface="Meiryo UI" panose="020B0604030504040204" pitchFamily="50" charset="-128"/>
                        </a:rPr>
                        <a:t>「</a:t>
                      </a:r>
                      <a:r>
                        <a:rPr kumimoji="1" lang="ja-JP" altLang="en-US" sz="1400" b="1" dirty="0" smtClean="0">
                          <a:latin typeface="Meiryo UI" panose="020B0604030504040204" pitchFamily="50" charset="-128"/>
                          <a:ea typeface="Meiryo UI" panose="020B0604030504040204" pitchFamily="50" charset="-128"/>
                        </a:rPr>
                        <a:t>わからない</a:t>
                      </a:r>
                      <a:r>
                        <a:rPr kumimoji="1" lang="en-US" altLang="ja-JP" sz="1400" b="1" dirty="0" smtClean="0">
                          <a:latin typeface="Meiryo UI" panose="020B0604030504040204" pitchFamily="50" charset="-128"/>
                          <a:ea typeface="Meiryo UI" panose="020B0604030504040204" pitchFamily="50" charset="-128"/>
                        </a:rPr>
                        <a:t>/</a:t>
                      </a:r>
                      <a:r>
                        <a:rPr kumimoji="1" lang="ja-JP" altLang="en-US" sz="1400" b="1" dirty="0" smtClean="0">
                          <a:latin typeface="Meiryo UI" panose="020B0604030504040204" pitchFamily="50" charset="-128"/>
                          <a:ea typeface="Meiryo UI" panose="020B0604030504040204" pitchFamily="50" charset="-128"/>
                        </a:rPr>
                        <a:t>覚えてない</a:t>
                      </a:r>
                      <a:r>
                        <a:rPr kumimoji="1" lang="ja-JP" altLang="en-US" sz="1400" dirty="0" smtClean="0">
                          <a:latin typeface="Meiryo UI" panose="020B0604030504040204" pitchFamily="50" charset="-128"/>
                          <a:ea typeface="Meiryo UI" panose="020B0604030504040204" pitchFamily="50" charset="-128"/>
                        </a:rPr>
                        <a:t>」、</a:t>
                      </a:r>
                      <a:endParaRPr kumimoji="1" lang="en-US" altLang="ja-JP" sz="1400" dirty="0" smtClean="0">
                        <a:latin typeface="Meiryo UI" panose="020B0604030504040204" pitchFamily="50" charset="-128"/>
                        <a:ea typeface="Meiryo UI" panose="020B0604030504040204" pitchFamily="50" charset="-128"/>
                      </a:endParaRPr>
                    </a:p>
                    <a:p>
                      <a:pPr>
                        <a:lnSpc>
                          <a:spcPts val="2000"/>
                        </a:lnSpc>
                      </a:pPr>
                      <a:r>
                        <a:rPr kumimoji="1" lang="ja-JP" altLang="en-US" sz="1400" dirty="0" smtClean="0">
                          <a:latin typeface="Meiryo UI" panose="020B0604030504040204" pitchFamily="50" charset="-128"/>
                          <a:ea typeface="Meiryo UI" panose="020B0604030504040204" pitchFamily="50" charset="-128"/>
                        </a:rPr>
                        <a:t>「</a:t>
                      </a:r>
                      <a:r>
                        <a:rPr kumimoji="1" lang="ja-JP" altLang="en-US" sz="1400" b="1" dirty="0" smtClean="0">
                          <a:latin typeface="Meiryo UI" panose="020B0604030504040204" pitchFamily="50" charset="-128"/>
                          <a:ea typeface="Meiryo UI" panose="020B0604030504040204" pitchFamily="50" charset="-128"/>
                        </a:rPr>
                        <a:t>家族・友人などから聞いた</a:t>
                      </a:r>
                      <a:r>
                        <a:rPr kumimoji="1" lang="ja-JP" altLang="en-US" sz="1400" dirty="0" smtClean="0">
                          <a:latin typeface="Meiryo UI" panose="020B0604030504040204" pitchFamily="50" charset="-128"/>
                          <a:ea typeface="Meiryo UI" panose="020B0604030504040204" pitchFamily="50" charset="-128"/>
                        </a:rPr>
                        <a:t>」、「</a:t>
                      </a:r>
                      <a:r>
                        <a:rPr kumimoji="1" lang="ja-JP" altLang="en-US" sz="1400" b="1" dirty="0" smtClean="0">
                          <a:latin typeface="Meiryo UI" panose="020B0604030504040204" pitchFamily="50" charset="-128"/>
                          <a:ea typeface="Meiryo UI" panose="020B0604030504040204" pitchFamily="50" charset="-128"/>
                        </a:rPr>
                        <a:t>職場・学校で聞いた</a:t>
                      </a:r>
                      <a:r>
                        <a:rPr kumimoji="1" lang="ja-JP" altLang="en-US" sz="1400" dirty="0" smtClean="0">
                          <a:latin typeface="Meiryo UI" panose="020B0604030504040204" pitchFamily="50" charset="-128"/>
                          <a:ea typeface="Meiryo UI" panose="020B0604030504040204" pitchFamily="50" charset="-128"/>
                        </a:rPr>
                        <a:t>」が多い。</a:t>
                      </a:r>
                    </a:p>
                  </a:txBody>
                  <a:tcPr anchor="ctr"/>
                </a:tc>
                <a:tc>
                  <a:txBody>
                    <a:bodyPr/>
                    <a:lstStyle/>
                    <a:p>
                      <a:pPr algn="ctr">
                        <a:lnSpc>
                          <a:spcPts val="2000"/>
                        </a:lnSpc>
                      </a:pPr>
                      <a:r>
                        <a:rPr kumimoji="1" lang="ja-JP" altLang="en-US" sz="1400" dirty="0" err="1" smtClean="0">
                          <a:latin typeface="Meiryo UI" panose="020B0604030504040204" pitchFamily="50" charset="-128"/>
                          <a:ea typeface="Meiryo UI" panose="020B0604030504040204" pitchFamily="50" charset="-128"/>
                        </a:rPr>
                        <a:t>ー</a:t>
                      </a:r>
                      <a:endParaRPr kumimoji="1" lang="ja-JP" altLang="en-US" sz="1400" dirty="0">
                        <a:latin typeface="Meiryo UI" panose="020B0604030504040204" pitchFamily="50" charset="-128"/>
                        <a:ea typeface="Meiryo UI" panose="020B0604030504040204" pitchFamily="50" charset="-128"/>
                      </a:endParaRPr>
                    </a:p>
                  </a:txBody>
                  <a:tcPr anchor="ctr"/>
                </a:tc>
                <a:extLst>
                  <a:ext uri="{0D108BD9-81ED-4DB2-BD59-A6C34878D82A}">
                    <a16:rowId xmlns:a16="http://schemas.microsoft.com/office/drawing/2014/main" val="2789037950"/>
                  </a:ext>
                </a:extLst>
              </a:tr>
              <a:tr h="923590">
                <a:tc>
                  <a:txBody>
                    <a:bodyPr/>
                    <a:lstStyle/>
                    <a:p>
                      <a:r>
                        <a:rPr kumimoji="1" lang="ja-JP" altLang="en-US" sz="1400" dirty="0" smtClean="0">
                          <a:latin typeface="Meiryo UI" panose="020B0604030504040204" pitchFamily="50" charset="-128"/>
                          <a:ea typeface="Meiryo UI" panose="020B0604030504040204" pitchFamily="50" charset="-128"/>
                          <a:cs typeface="Microsoft Himalaya" panose="01010100010101010101" pitchFamily="2" charset="0"/>
                        </a:rPr>
                        <a:t>〇関心のある社会課題、</a:t>
                      </a:r>
                      <a:endParaRPr kumimoji="1" lang="en-US" altLang="ja-JP" sz="1400" dirty="0" smtClean="0">
                        <a:latin typeface="Meiryo UI" panose="020B0604030504040204" pitchFamily="50" charset="-128"/>
                        <a:ea typeface="Meiryo UI" panose="020B0604030504040204" pitchFamily="50" charset="-128"/>
                        <a:cs typeface="Microsoft Himalaya" panose="01010100010101010101" pitchFamily="2" charset="0"/>
                      </a:endParaRPr>
                    </a:p>
                    <a:p>
                      <a:r>
                        <a:rPr kumimoji="1" lang="ja-JP" altLang="en-US" sz="1400" dirty="0" smtClean="0">
                          <a:latin typeface="Meiryo UI" panose="020B0604030504040204" pitchFamily="50" charset="-128"/>
                          <a:ea typeface="Meiryo UI" panose="020B0604030504040204" pitchFamily="50" charset="-128"/>
                          <a:cs typeface="Microsoft Himalaya" panose="01010100010101010101" pitchFamily="2" charset="0"/>
                        </a:rPr>
                        <a:t>　時事問題</a:t>
                      </a:r>
                      <a:endParaRPr kumimoji="1" lang="en-US" altLang="ja-JP" sz="1400" dirty="0" smtClean="0">
                        <a:latin typeface="Meiryo UI" panose="020B0604030504040204" pitchFamily="50" charset="-128"/>
                        <a:ea typeface="Meiryo UI" panose="020B0604030504040204" pitchFamily="50" charset="-128"/>
                        <a:cs typeface="Microsoft Himalaya" panose="01010100010101010101" pitchFamily="2" charset="0"/>
                      </a:endParaRPr>
                    </a:p>
                    <a:p>
                      <a:endParaRPr kumimoji="1" lang="ja-JP" altLang="en-US" sz="1400" dirty="0">
                        <a:latin typeface="Meiryo UI" panose="020B0604030504040204" pitchFamily="50" charset="-128"/>
                        <a:ea typeface="Meiryo UI" panose="020B0604030504040204" pitchFamily="50" charset="-128"/>
                      </a:endParaRPr>
                    </a:p>
                  </a:txBody>
                  <a:tcPr anchor="ctr"/>
                </a:tc>
                <a:tc>
                  <a:txBody>
                    <a:bodyPr/>
                    <a:lstStyle/>
                    <a:p>
                      <a:r>
                        <a:rPr kumimoji="1" lang="ja-JP" altLang="en-US" sz="1400" dirty="0" smtClean="0">
                          <a:latin typeface="Meiryo UI" panose="020B0604030504040204" pitchFamily="50" charset="-128"/>
                          <a:ea typeface="Meiryo UI" panose="020B0604030504040204" pitchFamily="50" charset="-128"/>
                        </a:rPr>
                        <a:t>〇「</a:t>
                      </a:r>
                      <a:r>
                        <a:rPr kumimoji="1" lang="ja-JP" altLang="en-US" sz="1400" b="1" dirty="0" smtClean="0">
                          <a:latin typeface="Meiryo UI" panose="020B0604030504040204" pitchFamily="50" charset="-128"/>
                          <a:ea typeface="Meiryo UI" panose="020B0604030504040204" pitchFamily="50" charset="-128"/>
                        </a:rPr>
                        <a:t>高齢化</a:t>
                      </a:r>
                      <a:r>
                        <a:rPr kumimoji="1" lang="ja-JP" altLang="en-US" sz="1400" dirty="0" smtClean="0">
                          <a:latin typeface="Meiryo UI" panose="020B0604030504040204" pitchFamily="50" charset="-128"/>
                          <a:ea typeface="Meiryo UI" panose="020B0604030504040204" pitchFamily="50" charset="-128"/>
                        </a:rPr>
                        <a:t>」、「</a:t>
                      </a:r>
                      <a:r>
                        <a:rPr kumimoji="1" lang="ja-JP" altLang="en-US" sz="1400" b="1" dirty="0" smtClean="0">
                          <a:latin typeface="Meiryo UI" panose="020B0604030504040204" pitchFamily="50" charset="-128"/>
                          <a:ea typeface="Meiryo UI" panose="020B0604030504040204" pitchFamily="50" charset="-128"/>
                        </a:rPr>
                        <a:t>地球温暖化・気象変動</a:t>
                      </a:r>
                      <a:r>
                        <a:rPr kumimoji="1" lang="ja-JP" altLang="en-US" sz="1400" dirty="0" smtClean="0">
                          <a:latin typeface="Meiryo UI" panose="020B0604030504040204" pitchFamily="50" charset="-128"/>
                          <a:ea typeface="Meiryo UI" panose="020B0604030504040204" pitchFamily="50" charset="-128"/>
                        </a:rPr>
                        <a:t>」、「</a:t>
                      </a:r>
                      <a:r>
                        <a:rPr kumimoji="1" lang="ja-JP" altLang="en-US" sz="1400" b="1" dirty="0" smtClean="0">
                          <a:latin typeface="Meiryo UI" panose="020B0604030504040204" pitchFamily="50" charset="-128"/>
                          <a:ea typeface="Meiryo UI" panose="020B0604030504040204" pitchFamily="50" charset="-128"/>
                        </a:rPr>
                        <a:t>社会保障</a:t>
                      </a:r>
                      <a:r>
                        <a:rPr kumimoji="1" lang="ja-JP" altLang="en-US" sz="1400" dirty="0" smtClean="0">
                          <a:latin typeface="Meiryo UI" panose="020B0604030504040204" pitchFamily="50" charset="-128"/>
                          <a:ea typeface="Meiryo UI" panose="020B0604030504040204" pitchFamily="50" charset="-128"/>
                        </a:rPr>
                        <a:t>」に対する関心が高い。</a:t>
                      </a:r>
                      <a:endParaRPr kumimoji="1" lang="ja-JP" altLang="en-US" sz="1400" dirty="0">
                        <a:latin typeface="Meiryo UI" panose="020B0604030504040204" pitchFamily="50" charset="-128"/>
                        <a:ea typeface="Meiryo UI" panose="020B0604030504040204" pitchFamily="50" charset="-128"/>
                      </a:endParaRPr>
                    </a:p>
                  </a:txBody>
                  <a:tcPr anchor="ctr"/>
                </a:tc>
                <a:tc>
                  <a:txBody>
                    <a:bodyPr/>
                    <a:lstStyle/>
                    <a:p>
                      <a:r>
                        <a:rPr kumimoji="1" lang="ja-JP" altLang="en-US" sz="1400" dirty="0" smtClean="0">
                          <a:latin typeface="Meiryo UI" panose="020B0604030504040204" pitchFamily="50" charset="-128"/>
                          <a:ea typeface="Meiryo UI" panose="020B0604030504040204" pitchFamily="50" charset="-128"/>
                        </a:rPr>
                        <a:t>〇「</a:t>
                      </a:r>
                      <a:r>
                        <a:rPr kumimoji="1" lang="ja-JP" altLang="en-US" sz="1400" b="1" dirty="0" smtClean="0">
                          <a:latin typeface="Meiryo UI" panose="020B0604030504040204" pitchFamily="50" charset="-128"/>
                          <a:ea typeface="Meiryo UI" panose="020B0604030504040204" pitchFamily="50" charset="-128"/>
                        </a:rPr>
                        <a:t>働き方改革・ブラック企業対策</a:t>
                      </a:r>
                      <a:r>
                        <a:rPr kumimoji="1" lang="ja-JP" altLang="en-US" sz="1400" dirty="0" smtClean="0">
                          <a:latin typeface="Meiryo UI" panose="020B0604030504040204" pitchFamily="50" charset="-128"/>
                          <a:ea typeface="Meiryo UI" panose="020B0604030504040204" pitchFamily="50" charset="-128"/>
                        </a:rPr>
                        <a:t>」、「</a:t>
                      </a:r>
                      <a:r>
                        <a:rPr kumimoji="1" lang="ja-JP" altLang="en-US" sz="1400" b="1" dirty="0" smtClean="0">
                          <a:latin typeface="Meiryo UI" panose="020B0604030504040204" pitchFamily="50" charset="-128"/>
                          <a:ea typeface="Meiryo UI" panose="020B0604030504040204" pitchFamily="50" charset="-128"/>
                        </a:rPr>
                        <a:t>地球温暖化・気象変動</a:t>
                      </a:r>
                      <a:r>
                        <a:rPr kumimoji="1" lang="ja-JP" altLang="en-US" sz="1400" dirty="0" smtClean="0">
                          <a:latin typeface="Meiryo UI" panose="020B0604030504040204" pitchFamily="50" charset="-128"/>
                          <a:ea typeface="Meiryo UI" panose="020B0604030504040204" pitchFamily="50" charset="-128"/>
                        </a:rPr>
                        <a:t>」、「</a:t>
                      </a:r>
                      <a:r>
                        <a:rPr kumimoji="1" lang="ja-JP" altLang="en-US" sz="1400" b="1" dirty="0" smtClean="0">
                          <a:latin typeface="Meiryo UI" panose="020B0604030504040204" pitchFamily="50" charset="-128"/>
                          <a:ea typeface="Meiryo UI" panose="020B0604030504040204" pitchFamily="50" charset="-128"/>
                        </a:rPr>
                        <a:t>高齢化</a:t>
                      </a:r>
                      <a:r>
                        <a:rPr kumimoji="1" lang="ja-JP" altLang="en-US" sz="1400" dirty="0" smtClean="0">
                          <a:latin typeface="Meiryo UI" panose="020B0604030504040204" pitchFamily="50" charset="-128"/>
                          <a:ea typeface="Meiryo UI" panose="020B0604030504040204" pitchFamily="50" charset="-128"/>
                        </a:rPr>
                        <a:t>」に対する関心が高い。</a:t>
                      </a:r>
                      <a:endParaRPr kumimoji="1" lang="ja-JP" altLang="en-US" sz="1400" dirty="0">
                        <a:latin typeface="Meiryo UI" panose="020B0604030504040204" pitchFamily="50" charset="-128"/>
                        <a:ea typeface="Meiryo UI" panose="020B0604030504040204" pitchFamily="50" charset="-128"/>
                      </a:endParaRPr>
                    </a:p>
                  </a:txBody>
                  <a:tcPr anchor="ctr"/>
                </a:tc>
                <a:tc>
                  <a:txBody>
                    <a:bodyPr/>
                    <a:lstStyle/>
                    <a:p>
                      <a:pPr algn="ctr"/>
                      <a:r>
                        <a:rPr kumimoji="1" lang="ja-JP" altLang="en-US" sz="1400" dirty="0" err="1" smtClean="0">
                          <a:latin typeface="Meiryo UI" panose="020B0604030504040204" pitchFamily="50" charset="-128"/>
                          <a:ea typeface="Meiryo UI" panose="020B0604030504040204" pitchFamily="50" charset="-128"/>
                        </a:rPr>
                        <a:t>ー</a:t>
                      </a:r>
                      <a:endParaRPr kumimoji="1" lang="ja-JP" altLang="en-US" sz="1400" dirty="0">
                        <a:latin typeface="Meiryo UI" panose="020B0604030504040204" pitchFamily="50" charset="-128"/>
                        <a:ea typeface="Meiryo UI" panose="020B0604030504040204" pitchFamily="50" charset="-128"/>
                      </a:endParaRPr>
                    </a:p>
                  </a:txBody>
                  <a:tcPr anchor="ctr"/>
                </a:tc>
                <a:extLst>
                  <a:ext uri="{0D108BD9-81ED-4DB2-BD59-A6C34878D82A}">
                    <a16:rowId xmlns:a16="http://schemas.microsoft.com/office/drawing/2014/main" val="1633454902"/>
                  </a:ext>
                </a:extLst>
              </a:tr>
              <a:tr h="1567888">
                <a:tc>
                  <a:txBody>
                    <a:bodyPr/>
                    <a:lstStyle/>
                    <a:p>
                      <a:r>
                        <a:rPr kumimoji="1" lang="ja-JP" altLang="en-US" sz="1400" dirty="0" smtClean="0">
                          <a:latin typeface="Meiryo UI" panose="020B0604030504040204" pitchFamily="50" charset="-128"/>
                          <a:ea typeface="Meiryo UI" panose="020B0604030504040204" pitchFamily="50" charset="-128"/>
                          <a:cs typeface="Microsoft Himalaya" panose="01010100010101010101" pitchFamily="2" charset="0"/>
                        </a:rPr>
                        <a:t>〇社会問題、</a:t>
                      </a:r>
                      <a:endParaRPr kumimoji="1" lang="en-US" altLang="ja-JP" sz="1400" dirty="0" smtClean="0">
                        <a:latin typeface="Meiryo UI" panose="020B0604030504040204" pitchFamily="50" charset="-128"/>
                        <a:ea typeface="Meiryo UI" panose="020B0604030504040204" pitchFamily="50" charset="-128"/>
                        <a:cs typeface="Microsoft Himalaya" panose="01010100010101010101" pitchFamily="2" charset="0"/>
                      </a:endParaRPr>
                    </a:p>
                    <a:p>
                      <a:r>
                        <a:rPr kumimoji="1" lang="ja-JP" altLang="en-US" sz="1400" dirty="0" smtClean="0">
                          <a:latin typeface="Meiryo UI" panose="020B0604030504040204" pitchFamily="50" charset="-128"/>
                          <a:ea typeface="Meiryo UI" panose="020B0604030504040204" pitchFamily="50" charset="-128"/>
                          <a:cs typeface="Microsoft Himalaya" panose="01010100010101010101" pitchFamily="2" charset="0"/>
                        </a:rPr>
                        <a:t>　環境問題に関する認識</a:t>
                      </a:r>
                      <a:endParaRPr kumimoji="1" lang="en-US" altLang="ja-JP" sz="1400" dirty="0" smtClean="0">
                        <a:latin typeface="Meiryo UI" panose="020B0604030504040204" pitchFamily="50" charset="-128"/>
                        <a:ea typeface="Meiryo UI" panose="020B0604030504040204" pitchFamily="50" charset="-128"/>
                        <a:cs typeface="Microsoft Himalaya" panose="01010100010101010101" pitchFamily="2" charset="0"/>
                      </a:endParaRPr>
                    </a:p>
                  </a:txBody>
                  <a:tcPr anchor="ctr"/>
                </a:tc>
                <a:tc>
                  <a:txBody>
                    <a:bodyPr/>
                    <a:lstStyle/>
                    <a:p>
                      <a:pPr marL="0" marR="0" lvl="0" indent="0" algn="l" defTabSz="990570" rtl="0" eaLnBrk="1" fontAlgn="auto" latinLnBrk="0" hangingPunct="1">
                        <a:lnSpc>
                          <a:spcPct val="100000"/>
                        </a:lnSpc>
                        <a:spcBef>
                          <a:spcPts val="0"/>
                        </a:spcBef>
                        <a:spcAft>
                          <a:spcPts val="0"/>
                        </a:spcAft>
                        <a:buClrTx/>
                        <a:buSzTx/>
                        <a:buFontTx/>
                        <a:buNone/>
                        <a:tabLst/>
                        <a:defRPr/>
                      </a:pPr>
                      <a:r>
                        <a:rPr kumimoji="1" lang="ja-JP" altLang="en-US" sz="1400" dirty="0" smtClean="0">
                          <a:latin typeface="Meiryo UI" panose="020B0604030504040204" pitchFamily="50" charset="-128"/>
                          <a:ea typeface="Meiryo UI" panose="020B0604030504040204" pitchFamily="50" charset="-128"/>
                        </a:rPr>
                        <a:t>〇「</a:t>
                      </a:r>
                      <a:r>
                        <a:rPr kumimoji="1" lang="ja-JP" altLang="en-US" sz="1400" b="1" dirty="0" smtClean="0">
                          <a:latin typeface="Meiryo UI" panose="020B0604030504040204" pitchFamily="50" charset="-128"/>
                          <a:ea typeface="Meiryo UI" panose="020B0604030504040204" pitchFamily="50" charset="-128"/>
                        </a:rPr>
                        <a:t>国や企業が社会問題や環境問題の解決に取組むことは、科学技術やテクノロジーの発展につながる</a:t>
                      </a:r>
                      <a:r>
                        <a:rPr kumimoji="1" lang="ja-JP" altLang="en-US" sz="1400" dirty="0" smtClean="0">
                          <a:latin typeface="Meiryo UI" panose="020B0604030504040204" pitchFamily="50" charset="-128"/>
                          <a:ea typeface="Meiryo UI" panose="020B0604030504040204" pitchFamily="50" charset="-128"/>
                        </a:rPr>
                        <a:t>」と考える人が多い。</a:t>
                      </a:r>
                      <a:endParaRPr kumimoji="1" lang="en-US" altLang="ja-JP" sz="1400" dirty="0" smtClean="0">
                        <a:latin typeface="Meiryo UI" panose="020B0604030504040204" pitchFamily="50" charset="-128"/>
                        <a:ea typeface="Meiryo UI" panose="020B0604030504040204" pitchFamily="50" charset="-128"/>
                      </a:endParaRPr>
                    </a:p>
                  </a:txBody>
                  <a:tcPr anchor="ctr"/>
                </a:tc>
                <a:tc>
                  <a:txBody>
                    <a:bodyPr/>
                    <a:lstStyle/>
                    <a:p>
                      <a:r>
                        <a:rPr kumimoji="1" lang="ja-JP" altLang="en-US" sz="1400" dirty="0" smtClean="0">
                          <a:latin typeface="Meiryo UI" panose="020B0604030504040204" pitchFamily="50" charset="-128"/>
                          <a:ea typeface="Meiryo UI" panose="020B0604030504040204" pitchFamily="50" charset="-128"/>
                        </a:rPr>
                        <a:t>〇　「</a:t>
                      </a:r>
                      <a:r>
                        <a:rPr kumimoji="1" lang="ja-JP" altLang="en-US" sz="1400" b="1" dirty="0" smtClean="0">
                          <a:latin typeface="Meiryo UI" panose="020B0604030504040204" pitchFamily="50" charset="-128"/>
                          <a:ea typeface="Meiryo UI" panose="020B0604030504040204" pitchFamily="50" charset="-128"/>
                        </a:rPr>
                        <a:t>社会問題や環境問題を軽視する国や企業は、世界からパッシングや批判にあう</a:t>
                      </a:r>
                      <a:r>
                        <a:rPr kumimoji="1" lang="ja-JP" altLang="en-US" sz="1400" dirty="0" smtClean="0">
                          <a:latin typeface="Meiryo UI" panose="020B0604030504040204" pitchFamily="50" charset="-128"/>
                          <a:ea typeface="Meiryo UI" panose="020B0604030504040204" pitchFamily="50" charset="-128"/>
                        </a:rPr>
                        <a:t>」と考える人が多い。</a:t>
                      </a:r>
                      <a:endParaRPr kumimoji="1" lang="ja-JP" altLang="en-US" sz="1400" dirty="0">
                        <a:latin typeface="Meiryo UI" panose="020B0604030504040204" pitchFamily="50" charset="-128"/>
                        <a:ea typeface="Meiryo UI" panose="020B0604030504040204" pitchFamily="50" charset="-128"/>
                      </a:endParaRPr>
                    </a:p>
                  </a:txBody>
                  <a:tcPr anchor="ctr"/>
                </a:tc>
                <a:tc>
                  <a:txBody>
                    <a:bodyPr/>
                    <a:lstStyle/>
                    <a:p>
                      <a:pPr algn="ctr"/>
                      <a:r>
                        <a:rPr kumimoji="1" lang="ja-JP" altLang="en-US" sz="1400" dirty="0" err="1" smtClean="0">
                          <a:latin typeface="Meiryo UI" panose="020B0604030504040204" pitchFamily="50" charset="-128"/>
                          <a:ea typeface="Meiryo UI" panose="020B0604030504040204" pitchFamily="50" charset="-128"/>
                        </a:rPr>
                        <a:t>ー</a:t>
                      </a:r>
                      <a:endParaRPr kumimoji="1" lang="ja-JP" altLang="en-US" sz="1400" dirty="0">
                        <a:latin typeface="Meiryo UI" panose="020B0604030504040204" pitchFamily="50" charset="-128"/>
                        <a:ea typeface="Meiryo UI" panose="020B0604030504040204" pitchFamily="50" charset="-128"/>
                      </a:endParaRPr>
                    </a:p>
                  </a:txBody>
                  <a:tcPr anchor="ctr"/>
                </a:tc>
                <a:extLst>
                  <a:ext uri="{0D108BD9-81ED-4DB2-BD59-A6C34878D82A}">
                    <a16:rowId xmlns:a16="http://schemas.microsoft.com/office/drawing/2014/main" val="3506965467"/>
                  </a:ext>
                </a:extLst>
              </a:tr>
              <a:tr h="723640">
                <a:tc>
                  <a:txBody>
                    <a:bodyPr/>
                    <a:lstStyle/>
                    <a:p>
                      <a:r>
                        <a:rPr kumimoji="1" lang="ja-JP" altLang="en-US" sz="1400" dirty="0" smtClean="0">
                          <a:latin typeface="Meiryo UI" panose="020B0604030504040204" pitchFamily="50" charset="-128"/>
                          <a:ea typeface="Meiryo UI" panose="020B0604030504040204" pitchFamily="50" charset="-128"/>
                          <a:cs typeface="Microsoft Himalaya" panose="01010100010101010101" pitchFamily="2" charset="0"/>
                        </a:rPr>
                        <a:t>〇</a:t>
                      </a:r>
                      <a:r>
                        <a:rPr kumimoji="1" lang="en-US" altLang="ja-JP" sz="1400" dirty="0" smtClean="0">
                          <a:latin typeface="Meiryo UI" panose="020B0604030504040204" pitchFamily="50" charset="-128"/>
                          <a:ea typeface="Meiryo UI" panose="020B0604030504040204" pitchFamily="50" charset="-128"/>
                          <a:cs typeface="Microsoft Himalaya" panose="01010100010101010101" pitchFamily="2" charset="0"/>
                        </a:rPr>
                        <a:t>SDGs</a:t>
                      </a:r>
                      <a:r>
                        <a:rPr kumimoji="1" lang="ja-JP" altLang="en-US" sz="1400" dirty="0" smtClean="0">
                          <a:latin typeface="Meiryo UI" panose="020B0604030504040204" pitchFamily="50" charset="-128"/>
                          <a:ea typeface="Meiryo UI" panose="020B0604030504040204" pitchFamily="50" charset="-128"/>
                          <a:cs typeface="Microsoft Himalaya" panose="01010100010101010101" pitchFamily="2" charset="0"/>
                        </a:rPr>
                        <a:t>の達成や社会課題</a:t>
                      </a:r>
                      <a:endParaRPr kumimoji="1" lang="en-US" altLang="ja-JP" sz="1400" dirty="0" smtClean="0">
                        <a:latin typeface="Meiryo UI" panose="020B0604030504040204" pitchFamily="50" charset="-128"/>
                        <a:ea typeface="Meiryo UI" panose="020B0604030504040204" pitchFamily="50" charset="-128"/>
                        <a:cs typeface="Microsoft Himalaya" panose="01010100010101010101" pitchFamily="2" charset="0"/>
                      </a:endParaRPr>
                    </a:p>
                    <a:p>
                      <a:r>
                        <a:rPr kumimoji="1" lang="ja-JP" altLang="en-US" sz="1400" dirty="0" smtClean="0">
                          <a:latin typeface="Meiryo UI" panose="020B0604030504040204" pitchFamily="50" charset="-128"/>
                          <a:ea typeface="Meiryo UI" panose="020B0604030504040204" pitchFamily="50" charset="-128"/>
                          <a:cs typeface="Microsoft Himalaya" panose="01010100010101010101" pitchFamily="2" charset="0"/>
                        </a:rPr>
                        <a:t>　の解決に向け、行動すべき</a:t>
                      </a:r>
                      <a:endParaRPr kumimoji="1" lang="en-US" altLang="ja-JP" sz="1400" dirty="0" smtClean="0">
                        <a:latin typeface="Meiryo UI" panose="020B0604030504040204" pitchFamily="50" charset="-128"/>
                        <a:ea typeface="Meiryo UI" panose="020B0604030504040204" pitchFamily="50" charset="-128"/>
                        <a:cs typeface="Microsoft Himalaya" panose="01010100010101010101" pitchFamily="2" charset="0"/>
                      </a:endParaRPr>
                    </a:p>
                    <a:p>
                      <a:r>
                        <a:rPr kumimoji="1" lang="ja-JP" altLang="en-US" sz="1400" dirty="0" smtClean="0">
                          <a:latin typeface="Meiryo UI" panose="020B0604030504040204" pitchFamily="50" charset="-128"/>
                          <a:ea typeface="Meiryo UI" panose="020B0604030504040204" pitchFamily="50" charset="-128"/>
                          <a:cs typeface="Microsoft Himalaya" panose="01010100010101010101" pitchFamily="2" charset="0"/>
                        </a:rPr>
                        <a:t>　ステークホルダー　　　</a:t>
                      </a:r>
                      <a:endParaRPr kumimoji="1" lang="en-US" altLang="ja-JP" sz="1400" dirty="0" smtClean="0">
                        <a:latin typeface="Meiryo UI" panose="020B0604030504040204" pitchFamily="50" charset="-128"/>
                        <a:ea typeface="Meiryo UI" panose="020B0604030504040204" pitchFamily="50" charset="-128"/>
                        <a:cs typeface="Microsoft Himalaya" panose="01010100010101010101" pitchFamily="2" charset="0"/>
                      </a:endParaRPr>
                    </a:p>
                  </a:txBody>
                  <a:tcPr anchor="ctr"/>
                </a:tc>
                <a:tc>
                  <a:txBody>
                    <a:bodyPr/>
                    <a:lstStyle/>
                    <a:p>
                      <a:pPr marL="0" marR="0" lvl="0" indent="0" algn="l" defTabSz="990570" rtl="0" eaLnBrk="1" fontAlgn="auto" latinLnBrk="0" hangingPunct="1">
                        <a:lnSpc>
                          <a:spcPct val="100000"/>
                        </a:lnSpc>
                        <a:spcBef>
                          <a:spcPts val="0"/>
                        </a:spcBef>
                        <a:spcAft>
                          <a:spcPts val="0"/>
                        </a:spcAft>
                        <a:buClrTx/>
                        <a:buSzTx/>
                        <a:buFontTx/>
                        <a:buNone/>
                        <a:tabLst/>
                        <a:defRPr/>
                      </a:pPr>
                      <a:r>
                        <a:rPr kumimoji="1" lang="ja-JP" altLang="en-US" sz="1400" dirty="0" smtClean="0">
                          <a:latin typeface="Meiryo UI" panose="020B0604030504040204" pitchFamily="50" charset="-128"/>
                          <a:ea typeface="Meiryo UI" panose="020B0604030504040204" pitchFamily="50" charset="-128"/>
                        </a:rPr>
                        <a:t>〇「</a:t>
                      </a:r>
                      <a:r>
                        <a:rPr kumimoji="1" lang="ja-JP" altLang="en-US" sz="1400" b="1" dirty="0" smtClean="0">
                          <a:latin typeface="Meiryo UI" panose="020B0604030504040204" pitchFamily="50" charset="-128"/>
                          <a:ea typeface="Meiryo UI" panose="020B0604030504040204" pitchFamily="50" charset="-128"/>
                        </a:rPr>
                        <a:t>政府・行政</a:t>
                      </a:r>
                      <a:r>
                        <a:rPr kumimoji="1" lang="ja-JP" altLang="en-US" sz="1400" dirty="0" smtClean="0">
                          <a:latin typeface="Meiryo UI" panose="020B0604030504040204" pitchFamily="50" charset="-128"/>
                          <a:ea typeface="Meiryo UI" panose="020B0604030504040204" pitchFamily="50" charset="-128"/>
                        </a:rPr>
                        <a:t>」、「</a:t>
                      </a:r>
                      <a:r>
                        <a:rPr kumimoji="1" lang="ja-JP" altLang="en-US" sz="1400" b="1" dirty="0" smtClean="0">
                          <a:latin typeface="Meiryo UI" panose="020B0604030504040204" pitchFamily="50" charset="-128"/>
                          <a:ea typeface="Meiryo UI" panose="020B0604030504040204" pitchFamily="50" charset="-128"/>
                        </a:rPr>
                        <a:t>企業</a:t>
                      </a:r>
                      <a:r>
                        <a:rPr kumimoji="1" lang="ja-JP" altLang="en-US" sz="1400" dirty="0" smtClean="0">
                          <a:latin typeface="Meiryo UI" panose="020B0604030504040204" pitchFamily="50" charset="-128"/>
                          <a:ea typeface="Meiryo UI" panose="020B0604030504040204" pitchFamily="50" charset="-128"/>
                        </a:rPr>
                        <a:t>」、「</a:t>
                      </a:r>
                      <a:r>
                        <a:rPr kumimoji="1" lang="ja-JP" altLang="en-US" sz="1400" b="1" dirty="0" smtClean="0">
                          <a:latin typeface="Meiryo UI" panose="020B0604030504040204" pitchFamily="50" charset="-128"/>
                          <a:ea typeface="Meiryo UI" panose="020B0604030504040204" pitchFamily="50" charset="-128"/>
                        </a:rPr>
                        <a:t>個人</a:t>
                      </a:r>
                      <a:r>
                        <a:rPr kumimoji="1" lang="ja-JP" altLang="en-US" sz="1400" dirty="0" smtClean="0">
                          <a:latin typeface="Meiryo UI" panose="020B0604030504040204" pitchFamily="50" charset="-128"/>
                          <a:ea typeface="Meiryo UI" panose="020B0604030504040204" pitchFamily="50" charset="-128"/>
                        </a:rPr>
                        <a:t>」の割合が高い。</a:t>
                      </a:r>
                      <a:endParaRPr kumimoji="1" lang="en-US" altLang="ja-JP" sz="1400" dirty="0" smtClean="0">
                        <a:latin typeface="Meiryo UI" panose="020B0604030504040204" pitchFamily="50" charset="-128"/>
                        <a:ea typeface="Meiryo UI" panose="020B0604030504040204" pitchFamily="50" charset="-128"/>
                      </a:endParaRPr>
                    </a:p>
                  </a:txBody>
                  <a:tcPr anchor="ctr"/>
                </a:tc>
                <a:tc>
                  <a:txBody>
                    <a:bodyPr/>
                    <a:lstStyle/>
                    <a:p>
                      <a:pPr marL="0" marR="0" lvl="0" indent="0" algn="l" defTabSz="990570" rtl="0" eaLnBrk="1" fontAlgn="auto" latinLnBrk="0" hangingPunct="1">
                        <a:lnSpc>
                          <a:spcPct val="100000"/>
                        </a:lnSpc>
                        <a:spcBef>
                          <a:spcPts val="0"/>
                        </a:spcBef>
                        <a:spcAft>
                          <a:spcPts val="0"/>
                        </a:spcAft>
                        <a:buClrTx/>
                        <a:buSzTx/>
                        <a:buFontTx/>
                        <a:buNone/>
                        <a:tabLst/>
                        <a:defRPr/>
                      </a:pPr>
                      <a:r>
                        <a:rPr kumimoji="1" lang="ja-JP" altLang="en-US" sz="1400" dirty="0" smtClean="0">
                          <a:latin typeface="Meiryo UI" panose="020B0604030504040204" pitchFamily="50" charset="-128"/>
                          <a:ea typeface="Meiryo UI" panose="020B0604030504040204" pitchFamily="50" charset="-128"/>
                        </a:rPr>
                        <a:t>〇「</a:t>
                      </a:r>
                      <a:r>
                        <a:rPr kumimoji="1" lang="ja-JP" altLang="en-US" sz="1400" b="1" dirty="0" smtClean="0">
                          <a:latin typeface="Meiryo UI" panose="020B0604030504040204" pitchFamily="50" charset="-128"/>
                          <a:ea typeface="Meiryo UI" panose="020B0604030504040204" pitchFamily="50" charset="-128"/>
                        </a:rPr>
                        <a:t>政府・行政</a:t>
                      </a:r>
                      <a:r>
                        <a:rPr kumimoji="1" lang="ja-JP" altLang="en-US" sz="1400" dirty="0" smtClean="0">
                          <a:latin typeface="Meiryo UI" panose="020B0604030504040204" pitchFamily="50" charset="-128"/>
                          <a:ea typeface="Meiryo UI" panose="020B0604030504040204" pitchFamily="50" charset="-128"/>
                        </a:rPr>
                        <a:t>」、「</a:t>
                      </a:r>
                      <a:r>
                        <a:rPr kumimoji="1" lang="ja-JP" altLang="en-US" sz="1400" b="1" dirty="0" smtClean="0">
                          <a:latin typeface="Meiryo UI" panose="020B0604030504040204" pitchFamily="50" charset="-128"/>
                          <a:ea typeface="Meiryo UI" panose="020B0604030504040204" pitchFamily="50" charset="-128"/>
                        </a:rPr>
                        <a:t>企業</a:t>
                      </a:r>
                      <a:r>
                        <a:rPr kumimoji="1" lang="ja-JP" altLang="en-US" sz="1400" dirty="0" smtClean="0">
                          <a:latin typeface="Meiryo UI" panose="020B0604030504040204" pitchFamily="50" charset="-128"/>
                          <a:ea typeface="Meiryo UI" panose="020B0604030504040204" pitchFamily="50" charset="-128"/>
                        </a:rPr>
                        <a:t>」、「</a:t>
                      </a:r>
                      <a:r>
                        <a:rPr kumimoji="1" lang="ja-JP" altLang="en-US" sz="1400" b="1" dirty="0" smtClean="0">
                          <a:latin typeface="Meiryo UI" panose="020B0604030504040204" pitchFamily="50" charset="-128"/>
                          <a:ea typeface="Meiryo UI" panose="020B0604030504040204" pitchFamily="50" charset="-128"/>
                        </a:rPr>
                        <a:t>個人</a:t>
                      </a:r>
                      <a:r>
                        <a:rPr kumimoji="1" lang="ja-JP" altLang="en-US" sz="1400" dirty="0" smtClean="0">
                          <a:latin typeface="Meiryo UI" panose="020B0604030504040204" pitchFamily="50" charset="-128"/>
                          <a:ea typeface="Meiryo UI" panose="020B0604030504040204" pitchFamily="50" charset="-128"/>
                        </a:rPr>
                        <a:t>」の割合が高い。</a:t>
                      </a:r>
                      <a:endParaRPr kumimoji="1" lang="en-US" altLang="ja-JP" sz="1400" dirty="0" smtClean="0">
                        <a:latin typeface="Meiryo UI" panose="020B0604030504040204" pitchFamily="50" charset="-128"/>
                        <a:ea typeface="Meiryo UI" panose="020B0604030504040204" pitchFamily="50" charset="-128"/>
                      </a:endParaRPr>
                    </a:p>
                  </a:txBody>
                  <a:tcPr anchor="ctr"/>
                </a:tc>
                <a:tc>
                  <a:txBody>
                    <a:bodyPr/>
                    <a:lstStyle/>
                    <a:p>
                      <a:r>
                        <a:rPr kumimoji="1" lang="ja-JP" altLang="en-US" sz="1400" dirty="0" smtClean="0">
                          <a:latin typeface="Meiryo UI" panose="020B0604030504040204" pitchFamily="50" charset="-128"/>
                          <a:ea typeface="Meiryo UI" panose="020B0604030504040204" pitchFamily="50" charset="-128"/>
                        </a:rPr>
                        <a:t>〇「</a:t>
                      </a:r>
                      <a:r>
                        <a:rPr kumimoji="1" lang="ja-JP" altLang="en-US" sz="1400" b="1" dirty="0" smtClean="0">
                          <a:latin typeface="Meiryo UI" panose="020B0604030504040204" pitchFamily="50" charset="-128"/>
                          <a:ea typeface="Meiryo UI" panose="020B0604030504040204" pitchFamily="50" charset="-128"/>
                        </a:rPr>
                        <a:t>政府・行政</a:t>
                      </a:r>
                      <a:r>
                        <a:rPr kumimoji="1" lang="ja-JP" altLang="en-US" sz="1400" dirty="0" smtClean="0">
                          <a:latin typeface="Meiryo UI" panose="020B0604030504040204" pitchFamily="50" charset="-128"/>
                          <a:ea typeface="Meiryo UI" panose="020B0604030504040204" pitchFamily="50" charset="-128"/>
                        </a:rPr>
                        <a:t>」、「</a:t>
                      </a:r>
                      <a:r>
                        <a:rPr kumimoji="1" lang="ja-JP" altLang="en-US" sz="1400" b="1" dirty="0" smtClean="0">
                          <a:latin typeface="Meiryo UI" panose="020B0604030504040204" pitchFamily="50" charset="-128"/>
                          <a:ea typeface="Meiryo UI" panose="020B0604030504040204" pitchFamily="50" charset="-128"/>
                        </a:rPr>
                        <a:t>企業</a:t>
                      </a:r>
                      <a:r>
                        <a:rPr kumimoji="1" lang="ja-JP" altLang="en-US" sz="1400" dirty="0" smtClean="0">
                          <a:latin typeface="Meiryo UI" panose="020B0604030504040204" pitchFamily="50" charset="-128"/>
                          <a:ea typeface="Meiryo UI" panose="020B0604030504040204" pitchFamily="50" charset="-128"/>
                        </a:rPr>
                        <a:t>」、「</a:t>
                      </a:r>
                      <a:r>
                        <a:rPr kumimoji="1" lang="ja-JP" altLang="en-US" sz="1400" b="1" dirty="0" smtClean="0">
                          <a:latin typeface="Meiryo UI" panose="020B0604030504040204" pitchFamily="50" charset="-128"/>
                          <a:ea typeface="Meiryo UI" panose="020B0604030504040204" pitchFamily="50" charset="-128"/>
                        </a:rPr>
                        <a:t>個人</a:t>
                      </a:r>
                      <a:r>
                        <a:rPr kumimoji="1" lang="ja-JP" altLang="en-US" sz="1400" dirty="0" smtClean="0">
                          <a:latin typeface="Meiryo UI" panose="020B0604030504040204" pitchFamily="50" charset="-128"/>
                          <a:ea typeface="Meiryo UI" panose="020B0604030504040204" pitchFamily="50" charset="-128"/>
                        </a:rPr>
                        <a:t>」の割合が高い。</a:t>
                      </a:r>
                    </a:p>
                  </a:txBody>
                  <a:tcPr anchor="ctr"/>
                </a:tc>
                <a:extLst>
                  <a:ext uri="{0D108BD9-81ED-4DB2-BD59-A6C34878D82A}">
                    <a16:rowId xmlns:a16="http://schemas.microsoft.com/office/drawing/2014/main" val="765283854"/>
                  </a:ext>
                </a:extLst>
              </a:tr>
              <a:tr h="1145765">
                <a:tc>
                  <a:txBody>
                    <a:bodyPr/>
                    <a:lstStyle/>
                    <a:p>
                      <a:pPr marL="0" marR="0" lvl="0" indent="0" algn="l" defTabSz="990570" rtl="0" eaLnBrk="1" fontAlgn="auto" latinLnBrk="0" hangingPunct="1">
                        <a:lnSpc>
                          <a:spcPct val="100000"/>
                        </a:lnSpc>
                        <a:spcBef>
                          <a:spcPts val="0"/>
                        </a:spcBef>
                        <a:spcAft>
                          <a:spcPts val="0"/>
                        </a:spcAft>
                        <a:buClrTx/>
                        <a:buSzTx/>
                        <a:buFontTx/>
                        <a:buNone/>
                        <a:tabLst/>
                        <a:defRPr/>
                      </a:pPr>
                      <a:r>
                        <a:rPr kumimoji="1" lang="ja-JP" altLang="en-US" sz="1400" dirty="0" smtClean="0">
                          <a:latin typeface="Meiryo UI" panose="020B0604030504040204" pitchFamily="50" charset="-128"/>
                          <a:ea typeface="Meiryo UI" panose="020B0604030504040204" pitchFamily="50" charset="-128"/>
                          <a:cs typeface="Microsoft Himalaya" panose="01010100010101010101" pitchFamily="2" charset="0"/>
                        </a:rPr>
                        <a:t>〇日常生活で</a:t>
                      </a:r>
                      <a:endParaRPr kumimoji="1" lang="en-US" altLang="ja-JP" sz="1400" dirty="0" smtClean="0">
                        <a:latin typeface="Meiryo UI" panose="020B0604030504040204" pitchFamily="50" charset="-128"/>
                        <a:ea typeface="Meiryo UI" panose="020B0604030504040204" pitchFamily="50" charset="-128"/>
                        <a:cs typeface="Microsoft Himalaya" panose="01010100010101010101" pitchFamily="2" charset="0"/>
                      </a:endParaRPr>
                    </a:p>
                    <a:p>
                      <a:pPr marL="0" marR="0" lvl="0" indent="0" algn="l" defTabSz="990570" rtl="0" eaLnBrk="1" fontAlgn="auto" latinLnBrk="0" hangingPunct="1">
                        <a:lnSpc>
                          <a:spcPct val="100000"/>
                        </a:lnSpc>
                        <a:spcBef>
                          <a:spcPts val="0"/>
                        </a:spcBef>
                        <a:spcAft>
                          <a:spcPts val="0"/>
                        </a:spcAft>
                        <a:buClrTx/>
                        <a:buSzTx/>
                        <a:buFontTx/>
                        <a:buNone/>
                        <a:tabLst/>
                        <a:defRPr/>
                      </a:pPr>
                      <a:r>
                        <a:rPr kumimoji="1" lang="ja-JP" altLang="en-US" sz="1400" dirty="0" smtClean="0">
                          <a:latin typeface="Meiryo UI" panose="020B0604030504040204" pitchFamily="50" charset="-128"/>
                          <a:ea typeface="Meiryo UI" panose="020B0604030504040204" pitchFamily="50" charset="-128"/>
                          <a:cs typeface="Microsoft Himalaya" panose="01010100010101010101" pitchFamily="2" charset="0"/>
                        </a:rPr>
                        <a:t>　実践していること</a:t>
                      </a:r>
                      <a:endParaRPr kumimoji="1" lang="en-US" altLang="ja-JP" sz="1400" dirty="0" smtClean="0">
                        <a:latin typeface="Meiryo UI" panose="020B0604030504040204" pitchFamily="50" charset="-128"/>
                        <a:ea typeface="Meiryo UI" panose="020B0604030504040204" pitchFamily="50" charset="-128"/>
                        <a:cs typeface="Microsoft Himalaya" panose="01010100010101010101" pitchFamily="2" charset="0"/>
                      </a:endParaRPr>
                    </a:p>
                  </a:txBody>
                  <a:tcPr anchor="ctr"/>
                </a:tc>
                <a:tc>
                  <a:txBody>
                    <a:bodyPr/>
                    <a:lstStyle/>
                    <a:p>
                      <a:r>
                        <a:rPr kumimoji="1" lang="ja-JP" altLang="en-US" sz="1400" dirty="0" smtClean="0">
                          <a:latin typeface="Meiryo UI" panose="020B0604030504040204" pitchFamily="50" charset="-128"/>
                          <a:ea typeface="Meiryo UI" panose="020B0604030504040204" pitchFamily="50" charset="-128"/>
                        </a:rPr>
                        <a:t>〇「</a:t>
                      </a:r>
                      <a:r>
                        <a:rPr kumimoji="1" lang="ja-JP" altLang="en-US" sz="1400" b="1" dirty="0" smtClean="0">
                          <a:latin typeface="Meiryo UI" panose="020B0604030504040204" pitchFamily="50" charset="-128"/>
                          <a:ea typeface="Meiryo UI" panose="020B0604030504040204" pitchFamily="50" charset="-128"/>
                        </a:rPr>
                        <a:t>選挙に行く</a:t>
                      </a:r>
                      <a:r>
                        <a:rPr kumimoji="1" lang="ja-JP" altLang="en-US" sz="1400" dirty="0" smtClean="0">
                          <a:latin typeface="Meiryo UI" panose="020B0604030504040204" pitchFamily="50" charset="-128"/>
                          <a:ea typeface="Meiryo UI" panose="020B0604030504040204" pitchFamily="50" charset="-128"/>
                        </a:rPr>
                        <a:t>」、「</a:t>
                      </a:r>
                      <a:r>
                        <a:rPr kumimoji="1" lang="ja-JP" altLang="en-US" sz="1400" b="1" dirty="0" smtClean="0">
                          <a:latin typeface="Meiryo UI" panose="020B0604030504040204" pitchFamily="50" charset="-128"/>
                          <a:ea typeface="Meiryo UI" panose="020B0604030504040204" pitchFamily="50" charset="-128"/>
                        </a:rPr>
                        <a:t>地元で買い物をする</a:t>
                      </a:r>
                      <a:r>
                        <a:rPr kumimoji="1" lang="ja-JP" altLang="en-US" sz="1400" dirty="0" smtClean="0">
                          <a:latin typeface="Meiryo UI" panose="020B0604030504040204" pitchFamily="50" charset="-128"/>
                          <a:ea typeface="Meiryo UI" panose="020B0604030504040204" pitchFamily="50" charset="-128"/>
                        </a:rPr>
                        <a:t>」、「</a:t>
                      </a:r>
                      <a:r>
                        <a:rPr kumimoji="1" lang="ja-JP" altLang="en-US" sz="1400" b="1" dirty="0" smtClean="0">
                          <a:latin typeface="Meiryo UI" panose="020B0604030504040204" pitchFamily="50" charset="-128"/>
                          <a:ea typeface="Meiryo UI" panose="020B0604030504040204" pitchFamily="50" charset="-128"/>
                        </a:rPr>
                        <a:t>リサイクルする</a:t>
                      </a:r>
                      <a:r>
                        <a:rPr kumimoji="1" lang="ja-JP" altLang="en-US" sz="1400" dirty="0" smtClean="0">
                          <a:latin typeface="Meiryo UI" panose="020B0604030504040204" pitchFamily="50" charset="-128"/>
                          <a:ea typeface="Meiryo UI" panose="020B0604030504040204" pitchFamily="50" charset="-128"/>
                        </a:rPr>
                        <a:t>」をよく実践している人が多い。</a:t>
                      </a:r>
                      <a:endParaRPr kumimoji="1" lang="ja-JP" altLang="en-US" sz="1400" dirty="0">
                        <a:latin typeface="Meiryo UI" panose="020B0604030504040204" pitchFamily="50" charset="-128"/>
                        <a:ea typeface="Meiryo UI" panose="020B0604030504040204" pitchFamily="50" charset="-128"/>
                      </a:endParaRPr>
                    </a:p>
                  </a:txBody>
                  <a:tcPr anchor="ctr"/>
                </a:tc>
                <a:tc>
                  <a:txBody>
                    <a:bodyPr/>
                    <a:lstStyle/>
                    <a:p>
                      <a:pPr marL="0" marR="0" lvl="0" indent="0" algn="l" defTabSz="990570" rtl="0" eaLnBrk="1" fontAlgn="auto" latinLnBrk="0" hangingPunct="1">
                        <a:lnSpc>
                          <a:spcPct val="100000"/>
                        </a:lnSpc>
                        <a:spcBef>
                          <a:spcPts val="0"/>
                        </a:spcBef>
                        <a:spcAft>
                          <a:spcPts val="0"/>
                        </a:spcAft>
                        <a:buClrTx/>
                        <a:buSzTx/>
                        <a:buFontTx/>
                        <a:buNone/>
                        <a:tabLst/>
                        <a:defRPr/>
                      </a:pPr>
                      <a:r>
                        <a:rPr kumimoji="1" lang="ja-JP" altLang="en-US" sz="1400" dirty="0" smtClean="0">
                          <a:latin typeface="Meiryo UI" panose="020B0604030504040204" pitchFamily="50" charset="-128"/>
                          <a:ea typeface="Meiryo UI" panose="020B0604030504040204" pitchFamily="50" charset="-128"/>
                        </a:rPr>
                        <a:t>〇「</a:t>
                      </a:r>
                      <a:r>
                        <a:rPr kumimoji="1" lang="ja-JP" altLang="en-US" sz="1400" b="1" dirty="0" smtClean="0">
                          <a:latin typeface="Meiryo UI" panose="020B0604030504040204" pitchFamily="50" charset="-128"/>
                          <a:ea typeface="Meiryo UI" panose="020B0604030504040204" pitchFamily="50" charset="-128"/>
                        </a:rPr>
                        <a:t>通勤・通学の際、自転車、徒歩または公共交通機関を利用</a:t>
                      </a:r>
                      <a:r>
                        <a:rPr kumimoji="1" lang="ja-JP" altLang="en-US" sz="1400" dirty="0" smtClean="0">
                          <a:latin typeface="Meiryo UI" panose="020B0604030504040204" pitchFamily="50" charset="-128"/>
                          <a:ea typeface="Meiryo UI" panose="020B0604030504040204" pitchFamily="50" charset="-128"/>
                        </a:rPr>
                        <a:t>」、</a:t>
                      </a:r>
                      <a:r>
                        <a:rPr kumimoji="1" lang="ja-JP" altLang="en-US" sz="1400" b="1" dirty="0" smtClean="0">
                          <a:latin typeface="Meiryo UI" panose="020B0604030504040204" pitchFamily="50" charset="-128"/>
                          <a:ea typeface="Meiryo UI" panose="020B0604030504040204" pitchFamily="50" charset="-128"/>
                        </a:rPr>
                        <a:t>「地元で買い物をする」、「よく笑うし、人を笑わせる」</a:t>
                      </a:r>
                      <a:r>
                        <a:rPr kumimoji="1" lang="ja-JP" altLang="en-US" sz="1400" dirty="0" smtClean="0">
                          <a:latin typeface="Meiryo UI" panose="020B0604030504040204" pitchFamily="50" charset="-128"/>
                          <a:ea typeface="Meiryo UI" panose="020B0604030504040204" pitchFamily="50" charset="-128"/>
                        </a:rPr>
                        <a:t>をよく実践している人が多い。</a:t>
                      </a:r>
                      <a:endParaRPr kumimoji="1" lang="en-US" altLang="ja-JP" sz="1400" dirty="0" smtClean="0">
                        <a:latin typeface="Meiryo UI" panose="020B0604030504040204" pitchFamily="50" charset="-128"/>
                        <a:ea typeface="Meiryo UI" panose="020B0604030504040204" pitchFamily="50" charset="-128"/>
                      </a:endParaRPr>
                    </a:p>
                  </a:txBody>
                  <a:tcPr anchor="ctr"/>
                </a:tc>
                <a:tc>
                  <a:txBody>
                    <a:bodyPr/>
                    <a:lstStyle/>
                    <a:p>
                      <a:r>
                        <a:rPr kumimoji="1" lang="ja-JP" altLang="en-US" sz="1400" dirty="0" smtClean="0">
                          <a:latin typeface="Meiryo UI" panose="020B0604030504040204" pitchFamily="50" charset="-128"/>
                          <a:ea typeface="Meiryo UI" panose="020B0604030504040204" pitchFamily="50" charset="-128"/>
                        </a:rPr>
                        <a:t>〇「</a:t>
                      </a:r>
                      <a:r>
                        <a:rPr kumimoji="1" lang="ja-JP" altLang="en-US" sz="1400" b="1" dirty="0" smtClean="0">
                          <a:latin typeface="Meiryo UI" panose="020B0604030504040204" pitchFamily="50" charset="-128"/>
                          <a:ea typeface="Meiryo UI" panose="020B0604030504040204" pitchFamily="50" charset="-128"/>
                        </a:rPr>
                        <a:t>選挙に行く</a:t>
                      </a:r>
                      <a:r>
                        <a:rPr kumimoji="1" lang="ja-JP" altLang="en-US" sz="1400" dirty="0" smtClean="0">
                          <a:latin typeface="Meiryo UI" panose="020B0604030504040204" pitchFamily="50" charset="-128"/>
                          <a:ea typeface="Meiryo UI" panose="020B0604030504040204" pitchFamily="50" charset="-128"/>
                        </a:rPr>
                        <a:t>」、「</a:t>
                      </a:r>
                      <a:r>
                        <a:rPr kumimoji="1" lang="ja-JP" altLang="en-US" sz="1400" b="1" dirty="0" smtClean="0">
                          <a:latin typeface="Meiryo UI" panose="020B0604030504040204" pitchFamily="50" charset="-128"/>
                          <a:ea typeface="Meiryo UI" panose="020B0604030504040204" pitchFamily="50" charset="-128"/>
                        </a:rPr>
                        <a:t>リサイクルする</a:t>
                      </a:r>
                      <a:r>
                        <a:rPr kumimoji="1" lang="ja-JP" altLang="en-US" sz="1400" dirty="0" smtClean="0">
                          <a:latin typeface="Meiryo UI" panose="020B0604030504040204" pitchFamily="50" charset="-128"/>
                          <a:ea typeface="Meiryo UI" panose="020B0604030504040204" pitchFamily="50" charset="-128"/>
                        </a:rPr>
                        <a:t>」、 </a:t>
                      </a:r>
                      <a:r>
                        <a:rPr kumimoji="1" lang="ja-JP" altLang="en-US" sz="1400" b="1" dirty="0" smtClean="0">
                          <a:latin typeface="Meiryo UI" panose="020B0604030504040204" pitchFamily="50" charset="-128"/>
                          <a:ea typeface="Meiryo UI" panose="020B0604030504040204" pitchFamily="50" charset="-128"/>
                        </a:rPr>
                        <a:t>「公共機関を利用する</a:t>
                      </a:r>
                      <a:r>
                        <a:rPr kumimoji="1" lang="ja-JP" altLang="en-US" sz="1400" dirty="0" smtClean="0">
                          <a:latin typeface="Meiryo UI" panose="020B0604030504040204" pitchFamily="50" charset="-128"/>
                          <a:ea typeface="Meiryo UI" panose="020B0604030504040204" pitchFamily="50" charset="-128"/>
                        </a:rPr>
                        <a:t>」、 「</a:t>
                      </a:r>
                      <a:r>
                        <a:rPr kumimoji="1" lang="ja-JP" altLang="en-US" sz="1400" b="1" dirty="0" smtClean="0">
                          <a:latin typeface="Meiryo UI" panose="020B0604030504040204" pitchFamily="50" charset="-128"/>
                          <a:ea typeface="Meiryo UI" panose="020B0604030504040204" pitchFamily="50" charset="-128"/>
                        </a:rPr>
                        <a:t>節電</a:t>
                      </a:r>
                      <a:r>
                        <a:rPr kumimoji="1" lang="ja-JP" altLang="en-US" sz="1400" dirty="0" smtClean="0">
                          <a:latin typeface="Meiryo UI" panose="020B0604030504040204" pitchFamily="50" charset="-128"/>
                          <a:ea typeface="Meiryo UI" panose="020B0604030504040204" pitchFamily="50" charset="-128"/>
                        </a:rPr>
                        <a:t>」、 「</a:t>
                      </a:r>
                      <a:r>
                        <a:rPr kumimoji="1" lang="ja-JP" altLang="en-US" sz="1400" b="1" dirty="0" smtClean="0">
                          <a:latin typeface="Meiryo UI" panose="020B0604030504040204" pitchFamily="50" charset="-128"/>
                          <a:ea typeface="Meiryo UI" panose="020B0604030504040204" pitchFamily="50" charset="-128"/>
                        </a:rPr>
                        <a:t>クールビズに取組む</a:t>
                      </a:r>
                      <a:r>
                        <a:rPr kumimoji="1" lang="ja-JP" altLang="en-US" sz="1400" dirty="0" smtClean="0">
                          <a:latin typeface="Meiryo UI" panose="020B0604030504040204" pitchFamily="50" charset="-128"/>
                          <a:ea typeface="Meiryo UI" panose="020B0604030504040204" pitchFamily="50" charset="-128"/>
                        </a:rPr>
                        <a:t>」、「</a:t>
                      </a:r>
                      <a:r>
                        <a:rPr kumimoji="1" lang="ja-JP" altLang="en-US" sz="1400" b="1" dirty="0" smtClean="0">
                          <a:latin typeface="Meiryo UI" panose="020B0604030504040204" pitchFamily="50" charset="-128"/>
                          <a:ea typeface="Meiryo UI" panose="020B0604030504040204" pitchFamily="50" charset="-128"/>
                        </a:rPr>
                        <a:t>健康診断を受ける</a:t>
                      </a:r>
                      <a:r>
                        <a:rPr kumimoji="1" lang="ja-JP" altLang="en-US" sz="1400" dirty="0" smtClean="0">
                          <a:latin typeface="Meiryo UI" panose="020B0604030504040204" pitchFamily="50" charset="-128"/>
                          <a:ea typeface="Meiryo UI" panose="020B0604030504040204" pitchFamily="50" charset="-128"/>
                        </a:rPr>
                        <a:t>」をよく実践している人が多い。</a:t>
                      </a:r>
                    </a:p>
                  </a:txBody>
                  <a:tcPr anchor="ctr"/>
                </a:tc>
                <a:extLst>
                  <a:ext uri="{0D108BD9-81ED-4DB2-BD59-A6C34878D82A}">
                    <a16:rowId xmlns:a16="http://schemas.microsoft.com/office/drawing/2014/main" val="727295748"/>
                  </a:ext>
                </a:extLst>
              </a:tr>
            </a:tbl>
          </a:graphicData>
        </a:graphic>
      </p:graphicFrame>
      <p:sp>
        <p:nvSpPr>
          <p:cNvPr id="6" name="スライド番号プレースホルダー 1"/>
          <p:cNvSpPr>
            <a:spLocks noGrp="1"/>
          </p:cNvSpPr>
          <p:nvPr>
            <p:ph type="sldNum" sz="quarter" idx="12"/>
          </p:nvPr>
        </p:nvSpPr>
        <p:spPr>
          <a:xfrm>
            <a:off x="9105900" y="126997"/>
            <a:ext cx="682898" cy="396833"/>
          </a:xfrm>
        </p:spPr>
        <p:txBody>
          <a:bodyPr/>
          <a:lstStyle/>
          <a:p>
            <a:fld id="{E61EF540-5CB6-483A-A4DA-F9E60F8B4EFB}" type="slidenum">
              <a:rPr kumimoji="1" lang="ja-JP" altLang="en-US" smtClean="0"/>
              <a:t>30</a:t>
            </a:fld>
            <a:endParaRPr kumimoji="1" lang="ja-JP" altLang="en-US"/>
          </a:p>
        </p:txBody>
      </p:sp>
    </p:spTree>
    <p:extLst>
      <p:ext uri="{BB962C8B-B14F-4D97-AF65-F5344CB8AC3E}">
        <p14:creationId xmlns:p14="http://schemas.microsoft.com/office/powerpoint/2010/main" val="2586623816"/>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正方形/長方形 6"/>
          <p:cNvSpPr/>
          <p:nvPr/>
        </p:nvSpPr>
        <p:spPr>
          <a:xfrm>
            <a:off x="-20847" y="0"/>
            <a:ext cx="9926847" cy="595250"/>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r>
              <a:rPr kumimoji="1" lang="ja-JP" altLang="en-US" sz="2000" b="1" dirty="0">
                <a:latin typeface="Meiryo UI" panose="020B0604030504040204" pitchFamily="50" charset="-128"/>
                <a:ea typeface="Meiryo UI" panose="020B0604030504040204" pitchFamily="50" charset="-128"/>
              </a:rPr>
              <a:t> </a:t>
            </a:r>
            <a:r>
              <a:rPr kumimoji="1" lang="en-US" altLang="ja-JP" sz="2000" b="1" dirty="0">
                <a:latin typeface="Meiryo UI" panose="020B0604030504040204" pitchFamily="50" charset="-128"/>
                <a:ea typeface="Meiryo UI" panose="020B0604030504040204" pitchFamily="50" charset="-128"/>
              </a:rPr>
              <a:t>Ⅴ</a:t>
            </a:r>
            <a:r>
              <a:rPr kumimoji="1" lang="ja-JP" altLang="en-US" sz="2000" b="1" dirty="0" err="1" smtClean="0">
                <a:latin typeface="Meiryo UI" panose="020B0604030504040204" pitchFamily="50" charset="-128"/>
                <a:ea typeface="Meiryo UI" panose="020B0604030504040204" pitchFamily="50" charset="-128"/>
              </a:rPr>
              <a:t>．</a:t>
            </a:r>
            <a:r>
              <a:rPr kumimoji="1" lang="ja-JP" altLang="en-US" sz="2000" b="1" dirty="0" smtClean="0">
                <a:latin typeface="Meiryo UI" panose="020B0604030504040204" pitchFamily="50" charset="-128"/>
                <a:ea typeface="Meiryo UI" panose="020B0604030504040204" pitchFamily="50" charset="-128"/>
              </a:rPr>
              <a:t>府民、若者、企業の声</a:t>
            </a:r>
            <a:r>
              <a:rPr kumimoji="1" lang="ja-JP" altLang="en-US" sz="2000" b="1" dirty="0">
                <a:latin typeface="Meiryo UI" panose="020B0604030504040204" pitchFamily="50" charset="-128"/>
                <a:ea typeface="Meiryo UI" panose="020B0604030504040204" pitchFamily="50" charset="-128"/>
              </a:rPr>
              <a:t>　⑥</a:t>
            </a:r>
            <a:endParaRPr kumimoji="1" lang="en-US" altLang="ja-JP" sz="2000" b="1" dirty="0" smtClean="0">
              <a:latin typeface="Meiryo UI" panose="020B0604030504040204" pitchFamily="50" charset="-128"/>
              <a:ea typeface="Meiryo UI" panose="020B0604030504040204" pitchFamily="50" charset="-128"/>
            </a:endParaRPr>
          </a:p>
          <a:p>
            <a:r>
              <a:rPr kumimoji="1" lang="ja-JP" altLang="en-US" sz="1600" b="1" dirty="0">
                <a:latin typeface="Meiryo UI" panose="020B0604030504040204" pitchFamily="50" charset="-128"/>
                <a:ea typeface="Meiryo UI" panose="020B0604030504040204" pitchFamily="50" charset="-128"/>
              </a:rPr>
              <a:t>　</a:t>
            </a:r>
            <a:r>
              <a:rPr kumimoji="1" lang="ja-JP" altLang="en-US" sz="1600" b="1" dirty="0" smtClean="0">
                <a:latin typeface="Meiryo UI" panose="020B0604030504040204" pitchFamily="50" charset="-128"/>
                <a:ea typeface="Meiryo UI" panose="020B0604030504040204" pitchFamily="50" charset="-128"/>
              </a:rPr>
              <a:t>「その他の調査結果（「大阪で</a:t>
            </a:r>
            <a:r>
              <a:rPr kumimoji="1" lang="en-US" altLang="ja-JP" sz="1600" b="1" dirty="0" smtClean="0">
                <a:latin typeface="Meiryo UI" panose="020B0604030504040204" pitchFamily="50" charset="-128"/>
                <a:ea typeface="Meiryo UI" panose="020B0604030504040204" pitchFamily="50" charset="-128"/>
              </a:rPr>
              <a:t>SDGs</a:t>
            </a:r>
            <a:r>
              <a:rPr kumimoji="1" lang="ja-JP" altLang="en-US" sz="1600" b="1" dirty="0" smtClean="0">
                <a:latin typeface="Meiryo UI" panose="020B0604030504040204" pitchFamily="50" charset="-128"/>
                <a:ea typeface="Meiryo UI" panose="020B0604030504040204" pitchFamily="50" charset="-128"/>
              </a:rPr>
              <a:t>社会を実現するために重要と考えるゴール」の個別意見）」</a:t>
            </a:r>
            <a:endParaRPr kumimoji="1" lang="en-US" altLang="ja-JP" sz="1600" b="1" dirty="0">
              <a:latin typeface="Meiryo UI" panose="020B0604030504040204" pitchFamily="50" charset="-128"/>
              <a:ea typeface="Meiryo UI" panose="020B0604030504040204" pitchFamily="50" charset="-128"/>
            </a:endParaRPr>
          </a:p>
        </p:txBody>
      </p:sp>
      <p:sp>
        <p:nvSpPr>
          <p:cNvPr id="6" name="スライド番号プレースホルダー 1"/>
          <p:cNvSpPr>
            <a:spLocks noGrp="1"/>
          </p:cNvSpPr>
          <p:nvPr>
            <p:ph type="sldNum" sz="quarter" idx="12"/>
          </p:nvPr>
        </p:nvSpPr>
        <p:spPr>
          <a:xfrm>
            <a:off x="9105900" y="126997"/>
            <a:ext cx="682898" cy="396833"/>
          </a:xfrm>
        </p:spPr>
        <p:txBody>
          <a:bodyPr/>
          <a:lstStyle/>
          <a:p>
            <a:fld id="{E61EF540-5CB6-483A-A4DA-F9E60F8B4EFB}" type="slidenum">
              <a:rPr kumimoji="1" lang="ja-JP" altLang="en-US" smtClean="0"/>
              <a:t>31</a:t>
            </a:fld>
            <a:endParaRPr kumimoji="1" lang="ja-JP" altLang="en-US"/>
          </a:p>
        </p:txBody>
      </p:sp>
      <p:sp>
        <p:nvSpPr>
          <p:cNvPr id="5" name="正方形/長方形 4"/>
          <p:cNvSpPr/>
          <p:nvPr/>
        </p:nvSpPr>
        <p:spPr>
          <a:xfrm>
            <a:off x="476027" y="1582063"/>
            <a:ext cx="8933095" cy="5328000"/>
          </a:xfrm>
          <a:prstGeom prst="rect">
            <a:avLst/>
          </a:prstGeom>
          <a:ln>
            <a:solidFill>
              <a:schemeClr val="tx1"/>
            </a:solidFill>
            <a:prstDash val="sysDot"/>
          </a:ln>
        </p:spPr>
        <p:txBody>
          <a:bodyPr wrap="square" lIns="180000" tIns="216000" rIns="180000" bIns="216000" anchor="ctr">
            <a:spAutoFit/>
          </a:bodyPr>
          <a:lstStyle/>
          <a:p>
            <a:pPr marL="176213" indent="-176213" fontAlgn="auto">
              <a:spcBef>
                <a:spcPts val="1200"/>
              </a:spcBef>
              <a:spcAft>
                <a:spcPts val="0"/>
              </a:spcAft>
              <a:defRPr/>
            </a:pP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〇　「あい</a:t>
            </a:r>
            <a:r>
              <a:rPr lang="ja-JP" altLang="en-US" sz="1400" dirty="0" err="1" smtClean="0">
                <a:latin typeface="Meiryo UI" panose="020B0604030504040204" pitchFamily="50" charset="-128"/>
                <a:ea typeface="Meiryo UI" panose="020B0604030504040204" pitchFamily="50" charset="-128"/>
                <a:cs typeface="Meiryo UI" panose="020B0604030504040204" pitchFamily="50" charset="-128"/>
              </a:rPr>
              <a:t>りん</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地区」のことなど、</a:t>
            </a:r>
            <a:r>
              <a:rPr lang="ja-JP" altLang="en-US" sz="1400" b="1" dirty="0" smtClean="0">
                <a:latin typeface="Meiryo UI" panose="020B0604030504040204" pitchFamily="50" charset="-128"/>
                <a:ea typeface="Meiryo UI" panose="020B0604030504040204" pitchFamily="50" charset="-128"/>
                <a:cs typeface="Meiryo UI" panose="020B0604030504040204" pitchFamily="50" charset="-128"/>
              </a:rPr>
              <a:t>貧困は、大阪では、途上国の問題ではなく身近で無視できないもの</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として感じることが多い。</a:t>
            </a:r>
            <a:r>
              <a:rPr lang="ja-JP" altLang="en-US" sz="1400" b="1" dirty="0" smtClean="0">
                <a:latin typeface="Meiryo UI" panose="020B0604030504040204" pitchFamily="50" charset="-128"/>
                <a:ea typeface="Meiryo UI" panose="020B0604030504040204" pitchFamily="50" charset="-128"/>
                <a:cs typeface="Meiryo UI" panose="020B0604030504040204" pitchFamily="50" charset="-128"/>
              </a:rPr>
              <a:t>こうしたゴールに取組むことが、大阪らしい</a:t>
            </a:r>
            <a:r>
              <a:rPr lang="en-US" altLang="ja-JP" sz="1400" b="1" dirty="0" smtClean="0">
                <a:latin typeface="Meiryo UI" panose="020B0604030504040204" pitchFamily="50" charset="-128"/>
                <a:ea typeface="Meiryo UI" panose="020B0604030504040204" pitchFamily="50" charset="-128"/>
                <a:cs typeface="Meiryo UI" panose="020B0604030504040204" pitchFamily="50" charset="-128"/>
              </a:rPr>
              <a:t>SDGs</a:t>
            </a:r>
            <a:r>
              <a:rPr lang="ja-JP" altLang="en-US" sz="1400" b="1" dirty="0" smtClean="0">
                <a:latin typeface="Meiryo UI" panose="020B0604030504040204" pitchFamily="50" charset="-128"/>
                <a:ea typeface="Meiryo UI" panose="020B0604030504040204" pitchFamily="50" charset="-128"/>
                <a:cs typeface="Meiryo UI" panose="020B0604030504040204" pitchFamily="50" charset="-128"/>
              </a:rPr>
              <a:t>ではないか</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。一方で、</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貧困のままでも豊かに暮らせる社会のあり方も考える</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べき。 </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b="1" dirty="0" smtClean="0">
                <a:latin typeface="Meiryo UI" panose="020B0604030504040204" pitchFamily="50" charset="-128"/>
                <a:ea typeface="Meiryo UI" panose="020B0604030504040204" pitchFamily="50" charset="-128"/>
                <a:cs typeface="Meiryo UI" panose="020B0604030504040204" pitchFamily="50" charset="-128"/>
              </a:rPr>
              <a:t>1</a:t>
            </a:r>
            <a:r>
              <a:rPr lang="ja-JP" altLang="en-US" sz="1400" b="1" dirty="0" smtClean="0">
                <a:latin typeface="Meiryo UI" panose="020B0604030504040204" pitchFamily="50" charset="-128"/>
                <a:ea typeface="Meiryo UI" panose="020B0604030504040204" pitchFamily="50" charset="-128"/>
                <a:cs typeface="Meiryo UI" panose="020B0604030504040204" pitchFamily="50" charset="-128"/>
              </a:rPr>
              <a:t>「貧困」</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endParaRPr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a:p>
            <a:pPr marL="176213" indent="-176213" fontAlgn="auto">
              <a:spcBef>
                <a:spcPts val="1200"/>
              </a:spcBef>
              <a:spcAft>
                <a:spcPts val="0"/>
              </a:spcAft>
              <a:defRPr/>
            </a:pP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〇　健康で長生きして幸せに暮らせる社会</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が</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何より望まれることではないか。ゴール３は、スポーツなど若者も</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意識</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しやすい。</a:t>
            </a:r>
            <a:r>
              <a:rPr lang="ja-JP" altLang="en-US" sz="1400" b="1" dirty="0" smtClean="0">
                <a:latin typeface="Meiryo UI" panose="020B0604030504040204" pitchFamily="50" charset="-128"/>
                <a:ea typeface="Meiryo UI" panose="020B0604030504040204" pitchFamily="50" charset="-128"/>
                <a:cs typeface="Meiryo UI" panose="020B0604030504040204" pitchFamily="50" charset="-128"/>
              </a:rPr>
              <a:t>万博開催都市として、ゴール３を中心に考えることが最も</a:t>
            </a:r>
            <a:r>
              <a:rPr lang="ja-JP" altLang="en-US" sz="1400" b="1" dirty="0">
                <a:latin typeface="Meiryo UI" panose="020B0604030504040204" pitchFamily="50" charset="-128"/>
                <a:ea typeface="Meiryo UI" panose="020B0604030504040204" pitchFamily="50" charset="-128"/>
                <a:cs typeface="Meiryo UI" panose="020B0604030504040204" pitchFamily="50" charset="-128"/>
              </a:rPr>
              <a:t>わ</a:t>
            </a:r>
            <a:r>
              <a:rPr lang="ja-JP" altLang="en-US" sz="1400" b="1" dirty="0" smtClean="0">
                <a:latin typeface="Meiryo UI" panose="020B0604030504040204" pitchFamily="50" charset="-128"/>
                <a:ea typeface="Meiryo UI" panose="020B0604030504040204" pitchFamily="50" charset="-128"/>
                <a:cs typeface="Meiryo UI" panose="020B0604030504040204" pitchFamily="50" charset="-128"/>
              </a:rPr>
              <a:t>かりやすいのではないか</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400" b="1"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1400" b="1" dirty="0" smtClean="0">
                <a:latin typeface="Meiryo UI" panose="020B0604030504040204" pitchFamily="50" charset="-128"/>
                <a:ea typeface="Meiryo UI" panose="020B0604030504040204" pitchFamily="50" charset="-128"/>
                <a:cs typeface="Meiryo UI" panose="020B0604030504040204" pitchFamily="50" charset="-128"/>
              </a:rPr>
              <a:t>3</a:t>
            </a:r>
            <a:r>
              <a:rPr lang="ja-JP" altLang="en-US" sz="1400" b="1" dirty="0" smtClean="0">
                <a:latin typeface="Meiryo UI" panose="020B0604030504040204" pitchFamily="50" charset="-128"/>
                <a:ea typeface="Meiryo UI" panose="020B0604030504040204" pitchFamily="50" charset="-128"/>
                <a:cs typeface="Meiryo UI" panose="020B0604030504040204" pitchFamily="50" charset="-128"/>
              </a:rPr>
              <a:t>「健康と福祉」</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endParaRPr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a:p>
            <a:pPr marL="176213" indent="-176213" fontAlgn="auto">
              <a:spcBef>
                <a:spcPts val="1200"/>
              </a:spcBef>
              <a:spcAft>
                <a:spcPts val="0"/>
              </a:spcAft>
              <a:defRPr/>
            </a:pP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〇</a:t>
            </a:r>
            <a:r>
              <a:rPr lang="ja-JP" altLang="en-US" sz="1400" b="1"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教育の充実は、</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現在</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の世代だけでなく、</a:t>
            </a:r>
            <a:r>
              <a:rPr lang="ja-JP" altLang="en-US" sz="1400" b="1" dirty="0" smtClean="0">
                <a:latin typeface="Meiryo UI" panose="020B0604030504040204" pitchFamily="50" charset="-128"/>
                <a:ea typeface="Meiryo UI" panose="020B0604030504040204" pitchFamily="50" charset="-128"/>
                <a:cs typeface="Meiryo UI" panose="020B0604030504040204" pitchFamily="50" charset="-128"/>
              </a:rPr>
              <a:t>将来の世代への知識を伝達する意味がある</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400" b="1" dirty="0" smtClean="0">
                <a:latin typeface="Meiryo UI" panose="020B0604030504040204" pitchFamily="50" charset="-128"/>
                <a:ea typeface="Meiryo UI" panose="020B0604030504040204" pitchFamily="50" charset="-128"/>
                <a:cs typeface="Meiryo UI" panose="020B0604030504040204" pitchFamily="50" charset="-128"/>
              </a:rPr>
              <a:t>未来社会を良くすることに直結</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する重要なゴール。（</a:t>
            </a:r>
            <a:r>
              <a:rPr lang="en-US" altLang="ja-JP" sz="1400" b="1" dirty="0" smtClean="0">
                <a:latin typeface="Meiryo UI" panose="020B0604030504040204" pitchFamily="50" charset="-128"/>
                <a:ea typeface="Meiryo UI" panose="020B0604030504040204" pitchFamily="50" charset="-128"/>
                <a:cs typeface="Meiryo UI" panose="020B0604030504040204" pitchFamily="50" charset="-128"/>
              </a:rPr>
              <a:t>4</a:t>
            </a:r>
            <a:r>
              <a:rPr lang="ja-JP" altLang="en-US" sz="1400" b="1" dirty="0" smtClean="0">
                <a:latin typeface="Meiryo UI" panose="020B0604030504040204" pitchFamily="50" charset="-128"/>
                <a:ea typeface="Meiryo UI" panose="020B0604030504040204" pitchFamily="50" charset="-128"/>
                <a:cs typeface="Meiryo UI" panose="020B0604030504040204" pitchFamily="50" charset="-128"/>
              </a:rPr>
              <a:t>「教育」</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endParaRPr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a:p>
            <a:pPr marL="176213" indent="-176213" fontAlgn="auto">
              <a:spcBef>
                <a:spcPts val="1200"/>
              </a:spcBef>
              <a:spcAft>
                <a:spcPts val="0"/>
              </a:spcAft>
              <a:defRPr/>
            </a:pP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〇　まだまだ実態を伴っていないが</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400" b="1" dirty="0">
                <a:latin typeface="Meiryo UI" panose="020B0604030504040204" pitchFamily="50" charset="-128"/>
                <a:ea typeface="Meiryo UI" panose="020B0604030504040204" pitchFamily="50" charset="-128"/>
                <a:cs typeface="Meiryo UI" panose="020B0604030504040204" pitchFamily="50" charset="-128"/>
              </a:rPr>
              <a:t>女性の活躍に</a:t>
            </a:r>
            <a:r>
              <a:rPr lang="ja-JP" altLang="en-US" sz="1400" b="1" dirty="0" smtClean="0">
                <a:latin typeface="Meiryo UI" panose="020B0604030504040204" pitchFamily="50" charset="-128"/>
                <a:ea typeface="Meiryo UI" panose="020B0604030504040204" pitchFamily="50" charset="-128"/>
                <a:cs typeface="Meiryo UI" panose="020B0604030504040204" pitchFamily="50" charset="-128"/>
              </a:rPr>
              <a:t>関する社会的機運は高まりつつあると感じる</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。女性の子育てに理解が不足していることなどは、むしろ少子化に関連するゴールとして捉えるべきではないか（</a:t>
            </a:r>
            <a:r>
              <a:rPr lang="en-US" altLang="ja-JP" sz="1400" b="1" dirty="0" smtClean="0">
                <a:latin typeface="Meiryo UI" panose="020B0604030504040204" pitchFamily="50" charset="-128"/>
                <a:ea typeface="Meiryo UI" panose="020B0604030504040204" pitchFamily="50" charset="-128"/>
                <a:cs typeface="Meiryo UI" panose="020B0604030504040204" pitchFamily="50" charset="-128"/>
              </a:rPr>
              <a:t>5</a:t>
            </a:r>
            <a:r>
              <a:rPr lang="ja-JP" altLang="en-US" sz="1400" b="1" dirty="0" smtClean="0">
                <a:latin typeface="Meiryo UI" panose="020B0604030504040204" pitchFamily="50" charset="-128"/>
                <a:ea typeface="Meiryo UI" panose="020B0604030504040204" pitchFamily="50" charset="-128"/>
                <a:cs typeface="Meiryo UI" panose="020B0604030504040204" pitchFamily="50" charset="-128"/>
              </a:rPr>
              <a:t>「ジェンダー」</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a:t>
            </a:r>
            <a:endParaRPr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a:p>
            <a:pPr marL="176213" indent="-176213" fontAlgn="auto">
              <a:spcBef>
                <a:spcPts val="1200"/>
              </a:spcBef>
              <a:spcAft>
                <a:spcPts val="0"/>
              </a:spcAft>
              <a:defRPr/>
            </a:pP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〇　、</a:t>
            </a:r>
            <a:r>
              <a:rPr lang="ja-JP" altLang="en-US" sz="1400" b="1" dirty="0" smtClean="0">
                <a:latin typeface="Meiryo UI" panose="020B0604030504040204" pitchFamily="50" charset="-128"/>
                <a:ea typeface="Meiryo UI" panose="020B0604030504040204" pitchFamily="50" charset="-128"/>
                <a:cs typeface="Meiryo UI" panose="020B0604030504040204" pitchFamily="50" charset="-128"/>
              </a:rPr>
              <a:t>強靭なまちづくりこそが、持続可能な産業化やイノベーションの拡大を図るうえで重要</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。また、</a:t>
            </a:r>
            <a:r>
              <a:rPr lang="ja-JP" altLang="en-US" sz="1400" b="1" dirty="0" smtClean="0">
                <a:latin typeface="Meiryo UI" panose="020B0604030504040204" pitchFamily="50" charset="-128"/>
                <a:ea typeface="Meiryo UI" panose="020B0604030504040204" pitchFamily="50" charset="-128"/>
                <a:cs typeface="Meiryo UI" panose="020B0604030504040204" pitchFamily="50" charset="-128"/>
              </a:rPr>
              <a:t>スマートシティなど</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で社会</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からお年寄りを</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取り残さないといった観点も含め</a:t>
            </a:r>
            <a:r>
              <a:rPr lang="ja-JP" altLang="en-US" sz="1400" b="1" dirty="0" smtClean="0">
                <a:latin typeface="Meiryo UI" panose="020B0604030504040204" pitchFamily="50" charset="-128"/>
                <a:ea typeface="Meiryo UI" panose="020B0604030504040204" pitchFamily="50" charset="-128"/>
                <a:cs typeface="Meiryo UI" panose="020B0604030504040204" pitchFamily="50" charset="-128"/>
              </a:rPr>
              <a:t>幅広く取組むことができる</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のではない</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か</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1400" b="1" dirty="0" smtClean="0">
                <a:latin typeface="Meiryo UI" panose="020B0604030504040204" pitchFamily="50" charset="-128"/>
                <a:ea typeface="Meiryo UI" panose="020B0604030504040204" pitchFamily="50" charset="-128"/>
                <a:cs typeface="Meiryo UI" panose="020B0604030504040204" pitchFamily="50" charset="-128"/>
              </a:rPr>
              <a:t>11</a:t>
            </a:r>
            <a:r>
              <a:rPr lang="ja-JP" altLang="en-US" sz="1400" b="1"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400" b="1" dirty="0">
                <a:latin typeface="Meiryo UI" panose="020B0604030504040204" pitchFamily="50" charset="-128"/>
                <a:ea typeface="Meiryo UI" panose="020B0604030504040204" pitchFamily="50" charset="-128"/>
                <a:cs typeface="Meiryo UI" panose="020B0604030504040204" pitchFamily="50" charset="-128"/>
              </a:rPr>
              <a:t>持続可能都市」 </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endParaRPr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a:p>
            <a:pPr marL="176213" indent="-176213" fontAlgn="auto">
              <a:spcBef>
                <a:spcPts val="1200"/>
              </a:spcBef>
              <a:spcAft>
                <a:spcPts val="0"/>
              </a:spcAft>
              <a:defRPr/>
            </a:pP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〇　ゴール</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12</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は、食べ残しやリサイクルなど、</a:t>
            </a:r>
            <a:r>
              <a:rPr lang="ja-JP" altLang="en-US" sz="1400" b="1" dirty="0" smtClean="0">
                <a:latin typeface="Meiryo UI" panose="020B0604030504040204" pitchFamily="50" charset="-128"/>
                <a:ea typeface="Meiryo UI" panose="020B0604030504040204" pitchFamily="50" charset="-128"/>
                <a:cs typeface="Meiryo UI" panose="020B0604030504040204" pitchFamily="50" charset="-128"/>
              </a:rPr>
              <a:t>誰もが</a:t>
            </a:r>
            <a:r>
              <a:rPr lang="en-US" altLang="ja-JP" sz="1400" b="1" dirty="0" smtClean="0">
                <a:latin typeface="Meiryo UI" panose="020B0604030504040204" pitchFamily="50" charset="-128"/>
                <a:ea typeface="Meiryo UI" panose="020B0604030504040204" pitchFamily="50" charset="-128"/>
                <a:cs typeface="Meiryo UI" panose="020B0604030504040204" pitchFamily="50" charset="-128"/>
              </a:rPr>
              <a:t>SDGs</a:t>
            </a:r>
            <a:r>
              <a:rPr lang="ja-JP" altLang="en-US" sz="1400" b="1" dirty="0" smtClean="0">
                <a:latin typeface="Meiryo UI" panose="020B0604030504040204" pitchFamily="50" charset="-128"/>
                <a:ea typeface="Meiryo UI" panose="020B0604030504040204" pitchFamily="50" charset="-128"/>
                <a:cs typeface="Meiryo UI" panose="020B0604030504040204" pitchFamily="50" charset="-128"/>
              </a:rPr>
              <a:t>を身近に感じ、行動につなげることができるゴール</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。また、直接意識することなく</a:t>
            </a:r>
            <a:r>
              <a:rPr lang="ja-JP" altLang="en-US" sz="1400" b="1" dirty="0" smtClean="0">
                <a:latin typeface="Meiryo UI" panose="020B0604030504040204" pitchFamily="50" charset="-128"/>
                <a:ea typeface="Meiryo UI" panose="020B0604030504040204" pitchFamily="50" charset="-128"/>
                <a:cs typeface="Meiryo UI" panose="020B0604030504040204" pitchFamily="50" charset="-128"/>
              </a:rPr>
              <a:t>飢餓や教育、環境関連のゴールなどに取組むことにもつながる</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b="1" dirty="0" smtClean="0">
                <a:latin typeface="Meiryo UI" panose="020B0604030504040204" pitchFamily="50" charset="-128"/>
                <a:ea typeface="Meiryo UI" panose="020B0604030504040204" pitchFamily="50" charset="-128"/>
                <a:cs typeface="Meiryo UI" panose="020B0604030504040204" pitchFamily="50" charset="-128"/>
              </a:rPr>
              <a:t>12</a:t>
            </a:r>
            <a:r>
              <a:rPr lang="ja-JP" altLang="en-US" sz="1400" b="1" dirty="0" smtClean="0">
                <a:latin typeface="Meiryo UI" panose="020B0604030504040204" pitchFamily="50" charset="-128"/>
                <a:ea typeface="Meiryo UI" panose="020B0604030504040204" pitchFamily="50" charset="-128"/>
                <a:cs typeface="Meiryo UI" panose="020B0604030504040204" pitchFamily="50" charset="-128"/>
              </a:rPr>
              <a:t>「つくる責任、つかう責任」</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a:p>
            <a:pPr marL="176213" indent="-176213" fontAlgn="auto">
              <a:spcBef>
                <a:spcPts val="1200"/>
              </a:spcBef>
              <a:spcAft>
                <a:spcPts val="0"/>
              </a:spcAft>
              <a:defRPr/>
            </a:pP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〇　児童虐待対策など、</a:t>
            </a:r>
            <a:r>
              <a:rPr lang="ja-JP" altLang="en-US" sz="1400" b="1" dirty="0" smtClean="0">
                <a:latin typeface="Meiryo UI" panose="020B0604030504040204" pitchFamily="50" charset="-128"/>
                <a:ea typeface="Meiryo UI" panose="020B0604030504040204" pitchFamily="50" charset="-128"/>
                <a:cs typeface="Meiryo UI" panose="020B0604030504040204" pitchFamily="50" charset="-128"/>
              </a:rPr>
              <a:t>安全・安心の取組みは、</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特</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に注力するかどうかということでは</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なく、行政として</a:t>
            </a:r>
            <a:r>
              <a:rPr lang="ja-JP" altLang="en-US" sz="1400" b="1" dirty="0" smtClean="0">
                <a:latin typeface="Meiryo UI" panose="020B0604030504040204" pitchFamily="50" charset="-128"/>
                <a:ea typeface="Meiryo UI" panose="020B0604030504040204" pitchFamily="50" charset="-128"/>
                <a:cs typeface="Meiryo UI" panose="020B0604030504040204" pitchFamily="50" charset="-128"/>
              </a:rPr>
              <a:t>「取組むことが当たり前」</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ではないのか。（</a:t>
            </a:r>
            <a:r>
              <a:rPr lang="en-US" altLang="ja-JP" sz="1400" b="1" dirty="0" smtClean="0">
                <a:latin typeface="Meiryo UI" panose="020B0604030504040204" pitchFamily="50" charset="-128"/>
                <a:ea typeface="Meiryo UI" panose="020B0604030504040204" pitchFamily="50" charset="-128"/>
                <a:cs typeface="Meiryo UI" panose="020B0604030504040204" pitchFamily="50" charset="-128"/>
              </a:rPr>
              <a:t>16</a:t>
            </a:r>
            <a:r>
              <a:rPr lang="ja-JP" altLang="en-US" sz="1400" b="1" dirty="0" smtClean="0">
                <a:latin typeface="Meiryo UI" panose="020B0604030504040204" pitchFamily="50" charset="-128"/>
                <a:ea typeface="Meiryo UI" panose="020B0604030504040204" pitchFamily="50" charset="-128"/>
                <a:cs typeface="Meiryo UI" panose="020B0604030504040204" pitchFamily="50" charset="-128"/>
              </a:rPr>
              <a:t>「平和」</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endParaRPr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a:p>
            <a:pPr marL="176213" indent="-176213" fontAlgn="auto">
              <a:spcBef>
                <a:spcPts val="1200"/>
              </a:spcBef>
              <a:spcAft>
                <a:spcPts val="0"/>
              </a:spcAft>
              <a:defRPr/>
            </a:pP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〇　</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SDGs</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は全てがつながっており</a:t>
            </a:r>
            <a:r>
              <a:rPr lang="ja-JP" altLang="en-US" sz="1400" b="1" dirty="0" smtClean="0">
                <a:latin typeface="Meiryo UI" panose="020B0604030504040204" pitchFamily="50" charset="-128"/>
                <a:ea typeface="Meiryo UI" panose="020B0604030504040204" pitchFamily="50" charset="-128"/>
                <a:cs typeface="Meiryo UI" panose="020B0604030504040204" pitchFamily="50" charset="-128"/>
              </a:rPr>
              <a:t>、大阪にとって大切なのは、日本の国際評価よりも国内評価</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。大阪府自身がどのように発展するか、</a:t>
            </a:r>
            <a:r>
              <a:rPr lang="ja-JP" altLang="en-US" sz="1400" b="1" dirty="0" smtClean="0">
                <a:latin typeface="Meiryo UI" panose="020B0604030504040204" pitchFamily="50" charset="-128"/>
                <a:ea typeface="Meiryo UI" panose="020B0604030504040204" pitchFamily="50" charset="-128"/>
                <a:cs typeface="Meiryo UI" panose="020B0604030504040204" pitchFamily="50" charset="-128"/>
              </a:rPr>
              <a:t>どうすれば府民のより良い暮らしにつながるのかという視点が何よりも重要</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。（全般</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9" name="テキスト ボックス 8"/>
          <p:cNvSpPr txBox="1"/>
          <p:nvPr/>
        </p:nvSpPr>
        <p:spPr>
          <a:xfrm>
            <a:off x="178632" y="650827"/>
            <a:ext cx="9527886" cy="852541"/>
          </a:xfrm>
          <a:prstGeom prst="rect">
            <a:avLst/>
          </a:prstGeom>
          <a:noFill/>
        </p:spPr>
        <p:txBody>
          <a:bodyPr wrap="square" lIns="128016" tIns="64008" rIns="128016" bIns="64008" rtlCol="0">
            <a:spAutoFit/>
          </a:bodyPr>
          <a:lstStyle/>
          <a:p>
            <a:pPr marL="200025" indent="-200025">
              <a:buFont typeface="Meiryo UI" panose="020B0604030504040204" pitchFamily="50" charset="-128"/>
              <a:buChar char="○"/>
            </a:pPr>
            <a:r>
              <a:rPr lang="ja-JP" altLang="en-US" sz="1400" kern="1100" spc="-5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400" kern="1100" spc="-50" dirty="0" smtClean="0">
                <a:latin typeface="Meiryo UI" panose="020B0604030504040204" pitchFamily="50" charset="-128"/>
                <a:ea typeface="Meiryo UI" panose="020B0604030504040204" pitchFamily="50" charset="-128"/>
                <a:cs typeface="Meiryo UI" panose="020B0604030504040204" pitchFamily="50" charset="-128"/>
              </a:rPr>
              <a:t>アンケート調査のほか、大学での授業や企業への個別訪問を通じ、「大阪で</a:t>
            </a:r>
            <a:r>
              <a:rPr lang="en-US" altLang="ja-JP" sz="1400" kern="1100" spc="-50" dirty="0" smtClean="0">
                <a:latin typeface="Meiryo UI" panose="020B0604030504040204" pitchFamily="50" charset="-128"/>
                <a:ea typeface="Meiryo UI" panose="020B0604030504040204" pitchFamily="50" charset="-128"/>
                <a:cs typeface="Meiryo UI" panose="020B0604030504040204" pitchFamily="50" charset="-128"/>
              </a:rPr>
              <a:t>SDGs</a:t>
            </a:r>
            <a:r>
              <a:rPr lang="ja-JP" altLang="en-US" sz="1400" kern="1100" spc="-50" dirty="0" smtClean="0">
                <a:latin typeface="Meiryo UI" panose="020B0604030504040204" pitchFamily="50" charset="-128"/>
                <a:ea typeface="Meiryo UI" panose="020B0604030504040204" pitchFamily="50" charset="-128"/>
                <a:cs typeface="Meiryo UI" panose="020B0604030504040204" pitchFamily="50" charset="-128"/>
              </a:rPr>
              <a:t>社会を実現するために重要と考える</a:t>
            </a:r>
            <a:r>
              <a:rPr lang="ja-JP" altLang="en-US" sz="1400" kern="1100" spc="-50" dirty="0">
                <a:latin typeface="Meiryo UI" panose="020B0604030504040204" pitchFamily="50" charset="-128"/>
                <a:ea typeface="Meiryo UI" panose="020B0604030504040204" pitchFamily="50" charset="-128"/>
                <a:cs typeface="Meiryo UI" panose="020B0604030504040204" pitchFamily="50" charset="-128"/>
              </a:rPr>
              <a:t>ゴール</a:t>
            </a:r>
            <a:r>
              <a:rPr lang="ja-JP" altLang="en-US" sz="1400" kern="1100" spc="-50" dirty="0" smtClean="0">
                <a:latin typeface="Meiryo UI" panose="020B0604030504040204" pitchFamily="50" charset="-128"/>
                <a:ea typeface="Meiryo UI" panose="020B0604030504040204" pitchFamily="50" charset="-128"/>
                <a:cs typeface="Meiryo UI" panose="020B0604030504040204" pitchFamily="50" charset="-128"/>
              </a:rPr>
              <a:t>」に関連した個別ゴールへの意見についてヒアリングを実施。</a:t>
            </a:r>
            <a:endParaRPr lang="en-US" altLang="ja-JP" sz="1400" kern="1100" spc="-50" dirty="0" smtClean="0">
              <a:latin typeface="Meiryo UI" panose="020B0604030504040204" pitchFamily="50" charset="-128"/>
              <a:ea typeface="Meiryo UI" panose="020B0604030504040204" pitchFamily="50" charset="-128"/>
              <a:cs typeface="Meiryo UI" panose="020B0604030504040204" pitchFamily="50" charset="-128"/>
            </a:endParaRPr>
          </a:p>
          <a:p>
            <a:pPr marL="200025" indent="-200025">
              <a:spcBef>
                <a:spcPts val="600"/>
              </a:spcBef>
              <a:buFont typeface="Meiryo UI" panose="020B0604030504040204" pitchFamily="50" charset="-128"/>
              <a:buChar char="○"/>
            </a:pPr>
            <a:r>
              <a:rPr lang="ja-JP" altLang="en-US" sz="1400" kern="1100" spc="-5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400" kern="1100" spc="-50" dirty="0" smtClean="0">
                <a:latin typeface="Meiryo UI" panose="020B0604030504040204" pitchFamily="50" charset="-128"/>
                <a:ea typeface="Meiryo UI" panose="020B0604030504040204" pitchFamily="50" charset="-128"/>
                <a:cs typeface="Meiryo UI" panose="020B0604030504040204" pitchFamily="50" charset="-128"/>
              </a:rPr>
              <a:t>現時点での主なコメントは次のとおり（引き続きヒアリングを実施）</a:t>
            </a:r>
            <a:endParaRPr lang="en-US" altLang="ja-JP" sz="1400" kern="1100" spc="-50" dirty="0" smtClean="0">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111052217"/>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 name="正方形/長方形 87"/>
          <p:cNvSpPr/>
          <p:nvPr/>
        </p:nvSpPr>
        <p:spPr>
          <a:xfrm>
            <a:off x="-20847" y="0"/>
            <a:ext cx="9926847" cy="595250"/>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r>
              <a:rPr kumimoji="1" lang="ja-JP" altLang="en-US" sz="2000" b="1" dirty="0">
                <a:latin typeface="Meiryo UI" panose="020B0604030504040204" pitchFamily="50" charset="-128"/>
                <a:ea typeface="Meiryo UI" panose="020B0604030504040204" pitchFamily="50" charset="-128"/>
              </a:rPr>
              <a:t> </a:t>
            </a:r>
            <a:r>
              <a:rPr kumimoji="1" lang="en-US" altLang="ja-JP" sz="2000" b="1" dirty="0">
                <a:latin typeface="Meiryo UI" panose="020B0604030504040204" pitchFamily="50" charset="-128"/>
                <a:ea typeface="Meiryo UI" panose="020B0604030504040204" pitchFamily="50" charset="-128"/>
              </a:rPr>
              <a:t>Ⅴ</a:t>
            </a:r>
            <a:r>
              <a:rPr kumimoji="1" lang="ja-JP" altLang="en-US" sz="2000" b="1" dirty="0" err="1" smtClean="0">
                <a:latin typeface="Meiryo UI" panose="020B0604030504040204" pitchFamily="50" charset="-128"/>
                <a:ea typeface="Meiryo UI" panose="020B0604030504040204" pitchFamily="50" charset="-128"/>
              </a:rPr>
              <a:t>．</a:t>
            </a:r>
            <a:r>
              <a:rPr kumimoji="1" lang="ja-JP" altLang="en-US" sz="2000" b="1" dirty="0" smtClean="0">
                <a:latin typeface="Meiryo UI" panose="020B0604030504040204" pitchFamily="50" charset="-128"/>
                <a:ea typeface="Meiryo UI" panose="020B0604030504040204" pitchFamily="50" charset="-128"/>
              </a:rPr>
              <a:t>府民、若者、企業の声</a:t>
            </a:r>
            <a:r>
              <a:rPr kumimoji="1" lang="ja-JP" altLang="en-US" sz="2000" b="1" dirty="0">
                <a:latin typeface="Meiryo UI" panose="020B0604030504040204" pitchFamily="50" charset="-128"/>
                <a:ea typeface="Meiryo UI" panose="020B0604030504040204" pitchFamily="50" charset="-128"/>
              </a:rPr>
              <a:t>　</a:t>
            </a:r>
            <a:r>
              <a:rPr kumimoji="1" lang="ja-JP" altLang="en-US" sz="2000" b="1" dirty="0" smtClean="0">
                <a:latin typeface="Meiryo UI" panose="020B0604030504040204" pitchFamily="50" charset="-128"/>
                <a:ea typeface="Meiryo UI" panose="020B0604030504040204" pitchFamily="50" charset="-128"/>
              </a:rPr>
              <a:t>⑦</a:t>
            </a:r>
            <a:endParaRPr kumimoji="1" lang="en-US" altLang="ja-JP" sz="2000" b="1" dirty="0" smtClean="0">
              <a:latin typeface="Meiryo UI" panose="020B0604030504040204" pitchFamily="50" charset="-128"/>
              <a:ea typeface="Meiryo UI" panose="020B0604030504040204" pitchFamily="50" charset="-128"/>
            </a:endParaRPr>
          </a:p>
          <a:p>
            <a:r>
              <a:rPr kumimoji="1" lang="ja-JP" altLang="en-US" sz="1600" b="1" dirty="0">
                <a:latin typeface="Meiryo UI" panose="020B0604030504040204" pitchFamily="50" charset="-128"/>
                <a:ea typeface="Meiryo UI" panose="020B0604030504040204" pitchFamily="50" charset="-128"/>
              </a:rPr>
              <a:t>　</a:t>
            </a:r>
            <a:r>
              <a:rPr kumimoji="1" lang="ja-JP" altLang="en-US" sz="1600" b="1" dirty="0" smtClean="0">
                <a:latin typeface="Meiryo UI" panose="020B0604030504040204" pitchFamily="50" charset="-128"/>
                <a:ea typeface="Meiryo UI" panose="020B0604030504040204" pitchFamily="50" charset="-128"/>
              </a:rPr>
              <a:t>「中間整理案における</a:t>
            </a:r>
            <a:r>
              <a:rPr kumimoji="1" lang="en-US" altLang="ja-JP" sz="1600" b="1" dirty="0" smtClean="0">
                <a:latin typeface="Meiryo UI" panose="020B0604030504040204" pitchFamily="50" charset="-128"/>
                <a:ea typeface="Meiryo UI" panose="020B0604030504040204" pitchFamily="50" charset="-128"/>
              </a:rPr>
              <a:t>SDGs17</a:t>
            </a:r>
            <a:r>
              <a:rPr kumimoji="1" lang="ja-JP" altLang="en-US" sz="1600" b="1" dirty="0" smtClean="0">
                <a:latin typeface="Meiryo UI" panose="020B0604030504040204" pitchFamily="50" charset="-128"/>
                <a:ea typeface="Meiryo UI" panose="020B0604030504040204" pitchFamily="50" charset="-128"/>
              </a:rPr>
              <a:t>ゴールの到達点と府民、若者、企業の声の重要度分析（</a:t>
            </a:r>
            <a:r>
              <a:rPr kumimoji="1" lang="en-US" altLang="ja-JP" sz="1600" b="1" dirty="0" smtClean="0">
                <a:latin typeface="Meiryo UI" panose="020B0604030504040204" pitchFamily="50" charset="-128"/>
                <a:ea typeface="Meiryo UI" panose="020B0604030504040204" pitchFamily="50" charset="-128"/>
              </a:rPr>
              <a:t>1/2</a:t>
            </a:r>
            <a:r>
              <a:rPr kumimoji="1" lang="ja-JP" altLang="en-US" sz="1600" b="1" dirty="0" smtClean="0">
                <a:latin typeface="Meiryo UI" panose="020B0604030504040204" pitchFamily="50" charset="-128"/>
                <a:ea typeface="Meiryo UI" panose="020B0604030504040204" pitchFamily="50" charset="-128"/>
              </a:rPr>
              <a:t>）」</a:t>
            </a:r>
            <a:endParaRPr kumimoji="1" lang="en-US" altLang="ja-JP" sz="1600" b="1" dirty="0">
              <a:latin typeface="Meiryo UI" panose="020B0604030504040204" pitchFamily="50" charset="-128"/>
              <a:ea typeface="Meiryo UI" panose="020B0604030504040204" pitchFamily="50" charset="-128"/>
            </a:endParaRPr>
          </a:p>
        </p:txBody>
      </p:sp>
      <p:graphicFrame>
        <p:nvGraphicFramePr>
          <p:cNvPr id="443" name="表 442"/>
          <p:cNvGraphicFramePr>
            <a:graphicFrameLocks noGrp="1" noChangeAspect="1"/>
          </p:cNvGraphicFramePr>
          <p:nvPr>
            <p:extLst>
              <p:ext uri="{D42A27DB-BD31-4B8C-83A1-F6EECF244321}">
                <p14:modId xmlns:p14="http://schemas.microsoft.com/office/powerpoint/2010/main" val="2651224528"/>
              </p:ext>
            </p:extLst>
          </p:nvPr>
        </p:nvGraphicFramePr>
        <p:xfrm>
          <a:off x="6926238" y="4232160"/>
          <a:ext cx="2335907" cy="2844092"/>
        </p:xfrm>
        <a:graphic>
          <a:graphicData uri="http://schemas.openxmlformats.org/drawingml/2006/table">
            <a:tbl>
              <a:tblPr firstRow="1" bandRow="1">
                <a:tableStyleId>{5C22544A-7EE6-4342-B048-85BDC9FD1C3A}</a:tableStyleId>
              </a:tblPr>
              <a:tblGrid>
                <a:gridCol w="666203">
                  <a:extLst>
                    <a:ext uri="{9D8B030D-6E8A-4147-A177-3AD203B41FA5}">
                      <a16:colId xmlns:a16="http://schemas.microsoft.com/office/drawing/2014/main" val="1060561721"/>
                    </a:ext>
                  </a:extLst>
                </a:gridCol>
                <a:gridCol w="602950">
                  <a:extLst>
                    <a:ext uri="{9D8B030D-6E8A-4147-A177-3AD203B41FA5}">
                      <a16:colId xmlns:a16="http://schemas.microsoft.com/office/drawing/2014/main" val="4196815173"/>
                    </a:ext>
                  </a:extLst>
                </a:gridCol>
                <a:gridCol w="1066754">
                  <a:extLst>
                    <a:ext uri="{9D8B030D-6E8A-4147-A177-3AD203B41FA5}">
                      <a16:colId xmlns:a16="http://schemas.microsoft.com/office/drawing/2014/main" val="2835648302"/>
                    </a:ext>
                  </a:extLst>
                </a:gridCol>
              </a:tblGrid>
              <a:tr h="1297305">
                <a:tc>
                  <a:txBody>
                    <a:bodyPr/>
                    <a:lstStyle/>
                    <a:p>
                      <a:pPr algn="ctr"/>
                      <a:endParaRPr kumimoji="1" lang="ja-JP" altLang="en-US" sz="1200" dirty="0">
                        <a:latin typeface="Meiryo UI" panose="020B0604030504040204" pitchFamily="50" charset="-128"/>
                        <a:ea typeface="Meiryo UI" panose="020B0604030504040204" pitchFamily="50" charset="-128"/>
                      </a:endParaRPr>
                    </a:p>
                  </a:txBody>
                  <a:tcPr anchor="ctr">
                    <a:lnL w="12700" cap="flat" cmpd="sng" algn="ctr">
                      <a:solidFill>
                        <a:schemeClr val="accent5">
                          <a:lumMod val="75000"/>
                        </a:schemeClr>
                      </a:solidFill>
                      <a:prstDash val="sysDash"/>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accent5">
                          <a:lumMod val="75000"/>
                        </a:schemeClr>
                      </a:solidFill>
                      <a:prstDash val="sysDash"/>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kumimoji="1" lang="ja-JP" altLang="en-US" sz="1200" dirty="0">
                        <a:latin typeface="Meiryo UI" panose="020B0604030504040204" pitchFamily="50" charset="-128"/>
                        <a:ea typeface="Meiryo UI" panose="020B0604030504040204" pitchFamily="50" charset="-128"/>
                      </a:endParaRPr>
                    </a:p>
                  </a:txBody>
                  <a:tcPr anchor="ctr">
                    <a:lnL w="28575" cap="flat" cmpd="sng" algn="ctr">
                      <a:solidFill>
                        <a:schemeClr val="tx1"/>
                      </a:solidFill>
                      <a:prstDash val="solid"/>
                      <a:round/>
                      <a:headEnd type="none" w="med" len="med"/>
                      <a:tailEnd type="none" w="med" len="med"/>
                    </a:lnL>
                    <a:lnR w="12700" cap="flat" cmpd="sng" algn="ctr">
                      <a:solidFill>
                        <a:schemeClr val="accent5">
                          <a:lumMod val="75000"/>
                        </a:schemeClr>
                      </a:solidFill>
                      <a:prstDash val="sysDash"/>
                      <a:round/>
                      <a:headEnd type="none" w="med" len="med"/>
                      <a:tailEnd type="none" w="med" len="med"/>
                    </a:lnR>
                    <a:lnT w="12700" cap="flat" cmpd="sng" algn="ctr">
                      <a:solidFill>
                        <a:schemeClr val="accent5">
                          <a:lumMod val="75000"/>
                        </a:schemeClr>
                      </a:solidFill>
                      <a:prstDash val="sysDash"/>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kumimoji="1" lang="ja-JP" altLang="en-US" sz="1200" dirty="0">
                        <a:latin typeface="Meiryo UI" panose="020B0604030504040204" pitchFamily="50" charset="-128"/>
                        <a:ea typeface="Meiryo UI" panose="020B0604030504040204" pitchFamily="50" charset="-128"/>
                      </a:endParaRPr>
                    </a:p>
                  </a:txBody>
                  <a:tcPr anchor="ctr">
                    <a:lnL w="12700" cap="flat" cmpd="sng" algn="ctr">
                      <a:solidFill>
                        <a:schemeClr val="accent5">
                          <a:lumMod val="75000"/>
                        </a:schemeClr>
                      </a:solidFill>
                      <a:prstDash val="sysDash"/>
                      <a:round/>
                      <a:headEnd type="none" w="med" len="med"/>
                      <a:tailEnd type="none" w="med" len="med"/>
                    </a:lnL>
                    <a:lnR w="12700" cap="flat" cmpd="sng" algn="ctr">
                      <a:solidFill>
                        <a:schemeClr val="accent5">
                          <a:lumMod val="75000"/>
                        </a:schemeClr>
                      </a:solidFill>
                      <a:prstDash val="sysDash"/>
                      <a:round/>
                      <a:headEnd type="none" w="med" len="med"/>
                      <a:tailEnd type="none" w="med" len="med"/>
                    </a:lnR>
                    <a:lnT w="12700" cap="flat" cmpd="sng" algn="ctr">
                      <a:solidFill>
                        <a:schemeClr val="accent5">
                          <a:lumMod val="75000"/>
                        </a:schemeClr>
                      </a:solidFill>
                      <a:prstDash val="sysDash"/>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8FAADC">
                        <a:alpha val="50196"/>
                      </a:srgbClr>
                    </a:solidFill>
                  </a:tcPr>
                </a:tc>
                <a:extLst>
                  <a:ext uri="{0D108BD9-81ED-4DB2-BD59-A6C34878D82A}">
                    <a16:rowId xmlns:a16="http://schemas.microsoft.com/office/drawing/2014/main" val="1038421907"/>
                  </a:ext>
                </a:extLst>
              </a:tr>
              <a:tr h="1546787">
                <a:tc>
                  <a:txBody>
                    <a:bodyPr/>
                    <a:lstStyle/>
                    <a:p>
                      <a:pPr algn="ctr"/>
                      <a:endParaRPr kumimoji="1" lang="ja-JP" altLang="en-US" sz="1200" dirty="0">
                        <a:latin typeface="Meiryo UI" panose="020B0604030504040204" pitchFamily="50" charset="-128"/>
                        <a:ea typeface="Meiryo UI" panose="020B0604030504040204" pitchFamily="50" charset="-128"/>
                      </a:endParaRPr>
                    </a:p>
                  </a:txBody>
                  <a:tcPr anchor="ctr">
                    <a:lnL w="12700" cap="flat" cmpd="sng" algn="ctr">
                      <a:solidFill>
                        <a:schemeClr val="accent5">
                          <a:lumMod val="75000"/>
                        </a:schemeClr>
                      </a:solidFill>
                      <a:prstDash val="sysDash"/>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accent5">
                          <a:lumMod val="75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pPr algn="ctr"/>
                      <a:endParaRPr kumimoji="1" lang="ja-JP" altLang="en-US" sz="1200" dirty="0">
                        <a:latin typeface="Meiryo UI" panose="020B0604030504040204" pitchFamily="50" charset="-128"/>
                        <a:ea typeface="Meiryo UI" panose="020B0604030504040204" pitchFamily="50" charset="-128"/>
                      </a:endParaRPr>
                    </a:p>
                  </a:txBody>
                  <a:tcPr anchor="ctr">
                    <a:lnL w="28575" cap="flat" cmpd="sng" algn="ctr">
                      <a:solidFill>
                        <a:schemeClr val="tx1"/>
                      </a:solidFill>
                      <a:prstDash val="solid"/>
                      <a:round/>
                      <a:headEnd type="none" w="med" len="med"/>
                      <a:tailEnd type="none" w="med" len="med"/>
                    </a:lnL>
                    <a:lnR w="12700" cap="flat" cmpd="sng" algn="ctr">
                      <a:solidFill>
                        <a:schemeClr val="accent5">
                          <a:lumMod val="75000"/>
                        </a:schemeClr>
                      </a:solidFill>
                      <a:prstDash val="sysDash"/>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accent5">
                          <a:lumMod val="75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pPr algn="ctr"/>
                      <a:endParaRPr kumimoji="1" lang="ja-JP" altLang="en-US" sz="1200" dirty="0">
                        <a:latin typeface="Meiryo UI" panose="020B0604030504040204" pitchFamily="50" charset="-128"/>
                        <a:ea typeface="Meiryo UI" panose="020B0604030504040204" pitchFamily="50" charset="-128"/>
                      </a:endParaRPr>
                    </a:p>
                  </a:txBody>
                  <a:tcPr anchor="ctr">
                    <a:lnL w="12700" cap="flat" cmpd="sng" algn="ctr">
                      <a:solidFill>
                        <a:schemeClr val="accent5">
                          <a:lumMod val="75000"/>
                        </a:schemeClr>
                      </a:solidFill>
                      <a:prstDash val="sysDash"/>
                      <a:round/>
                      <a:headEnd type="none" w="med" len="med"/>
                      <a:tailEnd type="none" w="med" len="med"/>
                    </a:lnL>
                    <a:lnR w="12700" cap="flat" cmpd="sng" algn="ctr">
                      <a:solidFill>
                        <a:schemeClr val="accent5">
                          <a:lumMod val="75000"/>
                        </a:schemeClr>
                      </a:solidFill>
                      <a:prstDash val="sysDash"/>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accent5">
                          <a:lumMod val="75000"/>
                        </a:schemeClr>
                      </a:solidFill>
                      <a:prstDash val="sysDash"/>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408441380"/>
                  </a:ext>
                </a:extLst>
              </a:tr>
            </a:tbl>
          </a:graphicData>
        </a:graphic>
      </p:graphicFrame>
      <p:graphicFrame>
        <p:nvGraphicFramePr>
          <p:cNvPr id="440" name="表 439"/>
          <p:cNvGraphicFramePr>
            <a:graphicFrameLocks noGrp="1" noChangeAspect="1"/>
          </p:cNvGraphicFramePr>
          <p:nvPr>
            <p:extLst>
              <p:ext uri="{D42A27DB-BD31-4B8C-83A1-F6EECF244321}">
                <p14:modId xmlns:p14="http://schemas.microsoft.com/office/powerpoint/2010/main" val="1116520211"/>
              </p:ext>
            </p:extLst>
          </p:nvPr>
        </p:nvGraphicFramePr>
        <p:xfrm>
          <a:off x="3799099" y="4242237"/>
          <a:ext cx="2335907" cy="2844092"/>
        </p:xfrm>
        <a:graphic>
          <a:graphicData uri="http://schemas.openxmlformats.org/drawingml/2006/table">
            <a:tbl>
              <a:tblPr firstRow="1" bandRow="1">
                <a:tableStyleId>{5C22544A-7EE6-4342-B048-85BDC9FD1C3A}</a:tableStyleId>
              </a:tblPr>
              <a:tblGrid>
                <a:gridCol w="666203">
                  <a:extLst>
                    <a:ext uri="{9D8B030D-6E8A-4147-A177-3AD203B41FA5}">
                      <a16:colId xmlns:a16="http://schemas.microsoft.com/office/drawing/2014/main" val="1060561721"/>
                    </a:ext>
                  </a:extLst>
                </a:gridCol>
                <a:gridCol w="602950">
                  <a:extLst>
                    <a:ext uri="{9D8B030D-6E8A-4147-A177-3AD203B41FA5}">
                      <a16:colId xmlns:a16="http://schemas.microsoft.com/office/drawing/2014/main" val="4196815173"/>
                    </a:ext>
                  </a:extLst>
                </a:gridCol>
                <a:gridCol w="1066754">
                  <a:extLst>
                    <a:ext uri="{9D8B030D-6E8A-4147-A177-3AD203B41FA5}">
                      <a16:colId xmlns:a16="http://schemas.microsoft.com/office/drawing/2014/main" val="2835648302"/>
                    </a:ext>
                  </a:extLst>
                </a:gridCol>
              </a:tblGrid>
              <a:tr h="1297305">
                <a:tc>
                  <a:txBody>
                    <a:bodyPr/>
                    <a:lstStyle/>
                    <a:p>
                      <a:pPr algn="ctr"/>
                      <a:endParaRPr kumimoji="1" lang="ja-JP" altLang="en-US" sz="1200" dirty="0">
                        <a:latin typeface="Meiryo UI" panose="020B0604030504040204" pitchFamily="50" charset="-128"/>
                        <a:ea typeface="Meiryo UI" panose="020B0604030504040204" pitchFamily="50" charset="-128"/>
                      </a:endParaRPr>
                    </a:p>
                  </a:txBody>
                  <a:tcPr anchor="ctr">
                    <a:lnL w="12700" cap="flat" cmpd="sng" algn="ctr">
                      <a:solidFill>
                        <a:schemeClr val="accent5">
                          <a:lumMod val="75000"/>
                        </a:schemeClr>
                      </a:solidFill>
                      <a:prstDash val="sysDash"/>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accent5">
                          <a:lumMod val="75000"/>
                        </a:schemeClr>
                      </a:solidFill>
                      <a:prstDash val="sysDash"/>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kumimoji="1" lang="ja-JP" altLang="en-US" sz="1200" dirty="0">
                        <a:latin typeface="Meiryo UI" panose="020B0604030504040204" pitchFamily="50" charset="-128"/>
                        <a:ea typeface="Meiryo UI" panose="020B0604030504040204" pitchFamily="50" charset="-128"/>
                      </a:endParaRPr>
                    </a:p>
                  </a:txBody>
                  <a:tcPr anchor="ctr">
                    <a:lnL w="28575" cap="flat" cmpd="sng" algn="ctr">
                      <a:solidFill>
                        <a:schemeClr val="tx1"/>
                      </a:solidFill>
                      <a:prstDash val="solid"/>
                      <a:round/>
                      <a:headEnd type="none" w="med" len="med"/>
                      <a:tailEnd type="none" w="med" len="med"/>
                    </a:lnL>
                    <a:lnR w="12700" cap="flat" cmpd="sng" algn="ctr">
                      <a:solidFill>
                        <a:schemeClr val="accent5">
                          <a:lumMod val="75000"/>
                        </a:schemeClr>
                      </a:solidFill>
                      <a:prstDash val="sysDash"/>
                      <a:round/>
                      <a:headEnd type="none" w="med" len="med"/>
                      <a:tailEnd type="none" w="med" len="med"/>
                    </a:lnR>
                    <a:lnT w="12700" cap="flat" cmpd="sng" algn="ctr">
                      <a:solidFill>
                        <a:schemeClr val="accent5">
                          <a:lumMod val="75000"/>
                        </a:schemeClr>
                      </a:solidFill>
                      <a:prstDash val="sysDash"/>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kumimoji="1" lang="ja-JP" altLang="en-US" sz="1200" dirty="0">
                        <a:latin typeface="Meiryo UI" panose="020B0604030504040204" pitchFamily="50" charset="-128"/>
                        <a:ea typeface="Meiryo UI" panose="020B0604030504040204" pitchFamily="50" charset="-128"/>
                      </a:endParaRPr>
                    </a:p>
                  </a:txBody>
                  <a:tcPr anchor="ctr">
                    <a:lnL w="12700" cap="flat" cmpd="sng" algn="ctr">
                      <a:solidFill>
                        <a:schemeClr val="accent5">
                          <a:lumMod val="75000"/>
                        </a:schemeClr>
                      </a:solidFill>
                      <a:prstDash val="sysDash"/>
                      <a:round/>
                      <a:headEnd type="none" w="med" len="med"/>
                      <a:tailEnd type="none" w="med" len="med"/>
                    </a:lnL>
                    <a:lnR w="12700" cap="flat" cmpd="sng" algn="ctr">
                      <a:solidFill>
                        <a:schemeClr val="accent5">
                          <a:lumMod val="75000"/>
                        </a:schemeClr>
                      </a:solidFill>
                      <a:prstDash val="sysDash"/>
                      <a:round/>
                      <a:headEnd type="none" w="med" len="med"/>
                      <a:tailEnd type="none" w="med" len="med"/>
                    </a:lnR>
                    <a:lnT w="12700" cap="flat" cmpd="sng" algn="ctr">
                      <a:solidFill>
                        <a:schemeClr val="accent5">
                          <a:lumMod val="75000"/>
                        </a:schemeClr>
                      </a:solidFill>
                      <a:prstDash val="sysDash"/>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8FAADC">
                        <a:alpha val="50196"/>
                      </a:srgbClr>
                    </a:solidFill>
                  </a:tcPr>
                </a:tc>
                <a:extLst>
                  <a:ext uri="{0D108BD9-81ED-4DB2-BD59-A6C34878D82A}">
                    <a16:rowId xmlns:a16="http://schemas.microsoft.com/office/drawing/2014/main" val="1038421907"/>
                  </a:ext>
                </a:extLst>
              </a:tr>
              <a:tr h="1546787">
                <a:tc>
                  <a:txBody>
                    <a:bodyPr/>
                    <a:lstStyle/>
                    <a:p>
                      <a:pPr algn="ctr"/>
                      <a:endParaRPr kumimoji="1" lang="ja-JP" altLang="en-US" sz="1200" dirty="0">
                        <a:latin typeface="Meiryo UI" panose="020B0604030504040204" pitchFamily="50" charset="-128"/>
                        <a:ea typeface="Meiryo UI" panose="020B0604030504040204" pitchFamily="50" charset="-128"/>
                      </a:endParaRPr>
                    </a:p>
                  </a:txBody>
                  <a:tcPr anchor="ctr">
                    <a:lnL w="12700" cap="flat" cmpd="sng" algn="ctr">
                      <a:solidFill>
                        <a:schemeClr val="accent5">
                          <a:lumMod val="75000"/>
                        </a:schemeClr>
                      </a:solidFill>
                      <a:prstDash val="sysDash"/>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accent5">
                          <a:lumMod val="75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pPr algn="ctr"/>
                      <a:endParaRPr kumimoji="1" lang="ja-JP" altLang="en-US" sz="1200" dirty="0">
                        <a:latin typeface="Meiryo UI" panose="020B0604030504040204" pitchFamily="50" charset="-128"/>
                        <a:ea typeface="Meiryo UI" panose="020B0604030504040204" pitchFamily="50" charset="-128"/>
                      </a:endParaRPr>
                    </a:p>
                  </a:txBody>
                  <a:tcPr anchor="ctr">
                    <a:lnL w="28575" cap="flat" cmpd="sng" algn="ctr">
                      <a:solidFill>
                        <a:schemeClr val="tx1"/>
                      </a:solidFill>
                      <a:prstDash val="solid"/>
                      <a:round/>
                      <a:headEnd type="none" w="med" len="med"/>
                      <a:tailEnd type="none" w="med" len="med"/>
                    </a:lnL>
                    <a:lnR w="12700" cap="flat" cmpd="sng" algn="ctr">
                      <a:solidFill>
                        <a:schemeClr val="accent5">
                          <a:lumMod val="75000"/>
                        </a:schemeClr>
                      </a:solidFill>
                      <a:prstDash val="sysDash"/>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accent5">
                          <a:lumMod val="75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pPr algn="ctr"/>
                      <a:endParaRPr kumimoji="1" lang="ja-JP" altLang="en-US" sz="1200" dirty="0">
                        <a:latin typeface="Meiryo UI" panose="020B0604030504040204" pitchFamily="50" charset="-128"/>
                        <a:ea typeface="Meiryo UI" panose="020B0604030504040204" pitchFamily="50" charset="-128"/>
                      </a:endParaRPr>
                    </a:p>
                  </a:txBody>
                  <a:tcPr anchor="ctr">
                    <a:lnL w="12700" cap="flat" cmpd="sng" algn="ctr">
                      <a:solidFill>
                        <a:schemeClr val="accent5">
                          <a:lumMod val="75000"/>
                        </a:schemeClr>
                      </a:solidFill>
                      <a:prstDash val="sysDash"/>
                      <a:round/>
                      <a:headEnd type="none" w="med" len="med"/>
                      <a:tailEnd type="none" w="med" len="med"/>
                    </a:lnL>
                    <a:lnR w="12700" cap="flat" cmpd="sng" algn="ctr">
                      <a:solidFill>
                        <a:schemeClr val="accent5">
                          <a:lumMod val="75000"/>
                        </a:schemeClr>
                      </a:solidFill>
                      <a:prstDash val="sysDash"/>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accent5">
                          <a:lumMod val="75000"/>
                        </a:schemeClr>
                      </a:solidFill>
                      <a:prstDash val="sysDash"/>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408441380"/>
                  </a:ext>
                </a:extLst>
              </a:tr>
            </a:tbl>
          </a:graphicData>
        </a:graphic>
      </p:graphicFrame>
      <p:sp>
        <p:nvSpPr>
          <p:cNvPr id="10" name="スライド番号プレースホルダー 1"/>
          <p:cNvSpPr>
            <a:spLocks noGrp="1"/>
          </p:cNvSpPr>
          <p:nvPr>
            <p:ph type="sldNum" sz="quarter" idx="12"/>
          </p:nvPr>
        </p:nvSpPr>
        <p:spPr>
          <a:xfrm>
            <a:off x="9105900" y="126997"/>
            <a:ext cx="682898" cy="396833"/>
          </a:xfrm>
        </p:spPr>
        <p:txBody>
          <a:bodyPr/>
          <a:lstStyle/>
          <a:p>
            <a:fld id="{E61EF540-5CB6-483A-A4DA-F9E60F8B4EFB}" type="slidenum">
              <a:rPr kumimoji="1" lang="ja-JP" altLang="en-US" smtClean="0"/>
              <a:t>32</a:t>
            </a:fld>
            <a:endParaRPr kumimoji="1" lang="ja-JP" altLang="en-US"/>
          </a:p>
        </p:txBody>
      </p:sp>
      <p:graphicFrame>
        <p:nvGraphicFramePr>
          <p:cNvPr id="176" name="表 175"/>
          <p:cNvGraphicFramePr>
            <a:graphicFrameLocks noGrp="1"/>
          </p:cNvGraphicFramePr>
          <p:nvPr>
            <p:extLst>
              <p:ext uri="{D42A27DB-BD31-4B8C-83A1-F6EECF244321}">
                <p14:modId xmlns:p14="http://schemas.microsoft.com/office/powerpoint/2010/main" val="1535916588"/>
              </p:ext>
            </p:extLst>
          </p:nvPr>
        </p:nvGraphicFramePr>
        <p:xfrm>
          <a:off x="237962" y="2028479"/>
          <a:ext cx="9469260" cy="875012"/>
        </p:xfrm>
        <a:graphic>
          <a:graphicData uri="http://schemas.openxmlformats.org/drawingml/2006/table">
            <a:tbl>
              <a:tblPr/>
              <a:tblGrid>
                <a:gridCol w="526070">
                  <a:extLst>
                    <a:ext uri="{9D8B030D-6E8A-4147-A177-3AD203B41FA5}">
                      <a16:colId xmlns:a16="http://schemas.microsoft.com/office/drawing/2014/main" val="902661691"/>
                    </a:ext>
                  </a:extLst>
                </a:gridCol>
                <a:gridCol w="526070">
                  <a:extLst>
                    <a:ext uri="{9D8B030D-6E8A-4147-A177-3AD203B41FA5}">
                      <a16:colId xmlns:a16="http://schemas.microsoft.com/office/drawing/2014/main" val="2187511912"/>
                    </a:ext>
                  </a:extLst>
                </a:gridCol>
                <a:gridCol w="526070">
                  <a:extLst>
                    <a:ext uri="{9D8B030D-6E8A-4147-A177-3AD203B41FA5}">
                      <a16:colId xmlns:a16="http://schemas.microsoft.com/office/drawing/2014/main" val="2972935502"/>
                    </a:ext>
                  </a:extLst>
                </a:gridCol>
                <a:gridCol w="526070">
                  <a:extLst>
                    <a:ext uri="{9D8B030D-6E8A-4147-A177-3AD203B41FA5}">
                      <a16:colId xmlns:a16="http://schemas.microsoft.com/office/drawing/2014/main" val="4155627148"/>
                    </a:ext>
                  </a:extLst>
                </a:gridCol>
                <a:gridCol w="526070">
                  <a:extLst>
                    <a:ext uri="{9D8B030D-6E8A-4147-A177-3AD203B41FA5}">
                      <a16:colId xmlns:a16="http://schemas.microsoft.com/office/drawing/2014/main" val="1031168704"/>
                    </a:ext>
                  </a:extLst>
                </a:gridCol>
                <a:gridCol w="526070">
                  <a:extLst>
                    <a:ext uri="{9D8B030D-6E8A-4147-A177-3AD203B41FA5}">
                      <a16:colId xmlns:a16="http://schemas.microsoft.com/office/drawing/2014/main" val="4113225942"/>
                    </a:ext>
                  </a:extLst>
                </a:gridCol>
                <a:gridCol w="526070">
                  <a:extLst>
                    <a:ext uri="{9D8B030D-6E8A-4147-A177-3AD203B41FA5}">
                      <a16:colId xmlns:a16="http://schemas.microsoft.com/office/drawing/2014/main" val="1885270861"/>
                    </a:ext>
                  </a:extLst>
                </a:gridCol>
                <a:gridCol w="526070">
                  <a:extLst>
                    <a:ext uri="{9D8B030D-6E8A-4147-A177-3AD203B41FA5}">
                      <a16:colId xmlns:a16="http://schemas.microsoft.com/office/drawing/2014/main" val="3908104317"/>
                    </a:ext>
                  </a:extLst>
                </a:gridCol>
                <a:gridCol w="526070">
                  <a:extLst>
                    <a:ext uri="{9D8B030D-6E8A-4147-A177-3AD203B41FA5}">
                      <a16:colId xmlns:a16="http://schemas.microsoft.com/office/drawing/2014/main" val="3000891999"/>
                    </a:ext>
                  </a:extLst>
                </a:gridCol>
                <a:gridCol w="526070">
                  <a:extLst>
                    <a:ext uri="{9D8B030D-6E8A-4147-A177-3AD203B41FA5}">
                      <a16:colId xmlns:a16="http://schemas.microsoft.com/office/drawing/2014/main" val="1775541043"/>
                    </a:ext>
                  </a:extLst>
                </a:gridCol>
                <a:gridCol w="526070">
                  <a:extLst>
                    <a:ext uri="{9D8B030D-6E8A-4147-A177-3AD203B41FA5}">
                      <a16:colId xmlns:a16="http://schemas.microsoft.com/office/drawing/2014/main" val="3910099155"/>
                    </a:ext>
                  </a:extLst>
                </a:gridCol>
                <a:gridCol w="526070">
                  <a:extLst>
                    <a:ext uri="{9D8B030D-6E8A-4147-A177-3AD203B41FA5}">
                      <a16:colId xmlns:a16="http://schemas.microsoft.com/office/drawing/2014/main" val="3400318606"/>
                    </a:ext>
                  </a:extLst>
                </a:gridCol>
                <a:gridCol w="526070">
                  <a:extLst>
                    <a:ext uri="{9D8B030D-6E8A-4147-A177-3AD203B41FA5}">
                      <a16:colId xmlns:a16="http://schemas.microsoft.com/office/drawing/2014/main" val="1852284929"/>
                    </a:ext>
                  </a:extLst>
                </a:gridCol>
                <a:gridCol w="526070">
                  <a:extLst>
                    <a:ext uri="{9D8B030D-6E8A-4147-A177-3AD203B41FA5}">
                      <a16:colId xmlns:a16="http://schemas.microsoft.com/office/drawing/2014/main" val="3826515160"/>
                    </a:ext>
                  </a:extLst>
                </a:gridCol>
                <a:gridCol w="526070">
                  <a:extLst>
                    <a:ext uri="{9D8B030D-6E8A-4147-A177-3AD203B41FA5}">
                      <a16:colId xmlns:a16="http://schemas.microsoft.com/office/drawing/2014/main" val="3551260623"/>
                    </a:ext>
                  </a:extLst>
                </a:gridCol>
                <a:gridCol w="526070">
                  <a:extLst>
                    <a:ext uri="{9D8B030D-6E8A-4147-A177-3AD203B41FA5}">
                      <a16:colId xmlns:a16="http://schemas.microsoft.com/office/drawing/2014/main" val="3963152849"/>
                    </a:ext>
                  </a:extLst>
                </a:gridCol>
                <a:gridCol w="526070">
                  <a:extLst>
                    <a:ext uri="{9D8B030D-6E8A-4147-A177-3AD203B41FA5}">
                      <a16:colId xmlns:a16="http://schemas.microsoft.com/office/drawing/2014/main" val="1793377020"/>
                    </a:ext>
                  </a:extLst>
                </a:gridCol>
                <a:gridCol w="526070">
                  <a:extLst>
                    <a:ext uri="{9D8B030D-6E8A-4147-A177-3AD203B41FA5}">
                      <a16:colId xmlns:a16="http://schemas.microsoft.com/office/drawing/2014/main" val="4217934806"/>
                    </a:ext>
                  </a:extLst>
                </a:gridCol>
              </a:tblGrid>
              <a:tr h="218753">
                <a:tc>
                  <a:txBody>
                    <a:bodyPr/>
                    <a:lstStyle/>
                    <a:p>
                      <a:pPr algn="ctr" fontAlgn="b"/>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ja-JP" altLang="en-US" sz="900" b="0" i="0" u="none" strike="noStrike">
                          <a:solidFill>
                            <a:srgbClr val="000000"/>
                          </a:solidFill>
                          <a:effectLst/>
                          <a:latin typeface="Meiryo UI" panose="020B0604030504040204" pitchFamily="50" charset="-128"/>
                          <a:ea typeface="Meiryo UI" panose="020B0604030504040204" pitchFamily="50" charset="-128"/>
                        </a:rPr>
                        <a:t>ゴール１</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ja-JP" altLang="en-US" sz="900" b="0" i="0" u="none" strike="noStrike">
                          <a:solidFill>
                            <a:srgbClr val="000000"/>
                          </a:solidFill>
                          <a:effectLst/>
                          <a:latin typeface="Meiryo UI" panose="020B0604030504040204" pitchFamily="50" charset="-128"/>
                          <a:ea typeface="Meiryo UI" panose="020B0604030504040204" pitchFamily="50" charset="-128"/>
                        </a:rPr>
                        <a:t>ゴール２</a:t>
                      </a:r>
                    </a:p>
                  </a:txBody>
                  <a:tcPr marL="9525" marR="9525" marT="9525" marB="0" anchor="ctr">
                    <a:lnL w="6350" cap="flat" cmpd="sng" algn="ctr">
                      <a:solidFill>
                        <a:srgbClr val="000000"/>
                      </a:solidFill>
                      <a:prstDash val="solid"/>
                      <a:round/>
                      <a:headEnd type="none" w="med" len="med"/>
                      <a:tailEnd type="none" w="med" len="med"/>
                    </a:lnL>
                    <a:lnR w="28575"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ja-JP" altLang="en-US" sz="900" b="0" i="0" u="none" strike="noStrike">
                          <a:solidFill>
                            <a:srgbClr val="000000"/>
                          </a:solidFill>
                          <a:effectLst/>
                          <a:latin typeface="Meiryo UI" panose="020B0604030504040204" pitchFamily="50" charset="-128"/>
                          <a:ea typeface="Meiryo UI" panose="020B0604030504040204" pitchFamily="50" charset="-128"/>
                        </a:rPr>
                        <a:t>ゴール３</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ja-JP" altLang="en-US" sz="900" b="0" i="0" u="none" strike="noStrike">
                          <a:solidFill>
                            <a:srgbClr val="000000"/>
                          </a:solidFill>
                          <a:effectLst/>
                          <a:latin typeface="Meiryo UI" panose="020B0604030504040204" pitchFamily="50" charset="-128"/>
                          <a:ea typeface="Meiryo UI" panose="020B0604030504040204" pitchFamily="50" charset="-128"/>
                        </a:rPr>
                        <a:t>ゴール４</a:t>
                      </a:r>
                    </a:p>
                  </a:txBody>
                  <a:tcPr marL="9525" marR="9525" marT="9525" marB="0" anchor="ctr">
                    <a:lnL w="28575"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ja-JP" altLang="en-US" sz="900" b="0" i="0" u="none" strike="noStrike">
                          <a:solidFill>
                            <a:srgbClr val="000000"/>
                          </a:solidFill>
                          <a:effectLst/>
                          <a:latin typeface="Meiryo UI" panose="020B0604030504040204" pitchFamily="50" charset="-128"/>
                          <a:ea typeface="Meiryo UI" panose="020B0604030504040204" pitchFamily="50" charset="-128"/>
                        </a:rPr>
                        <a:t>ゴール５</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ja-JP" altLang="en-US" sz="900" b="0" i="0" u="none" strike="noStrike">
                          <a:solidFill>
                            <a:srgbClr val="000000"/>
                          </a:solidFill>
                          <a:effectLst/>
                          <a:latin typeface="Meiryo UI" panose="020B0604030504040204" pitchFamily="50" charset="-128"/>
                          <a:ea typeface="Meiryo UI" panose="020B0604030504040204" pitchFamily="50" charset="-128"/>
                        </a:rPr>
                        <a:t>ゴール６</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ja-JP" altLang="en-US" sz="900" b="0" i="0" u="none" strike="noStrike">
                          <a:solidFill>
                            <a:srgbClr val="000000"/>
                          </a:solidFill>
                          <a:effectLst/>
                          <a:latin typeface="Meiryo UI" panose="020B0604030504040204" pitchFamily="50" charset="-128"/>
                          <a:ea typeface="Meiryo UI" panose="020B0604030504040204" pitchFamily="50" charset="-128"/>
                        </a:rPr>
                        <a:t>ゴール７</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ja-JP" altLang="en-US" sz="900" b="0" i="0" u="none" strike="noStrike">
                          <a:solidFill>
                            <a:srgbClr val="000000"/>
                          </a:solidFill>
                          <a:effectLst/>
                          <a:latin typeface="Meiryo UI" panose="020B0604030504040204" pitchFamily="50" charset="-128"/>
                          <a:ea typeface="Meiryo UI" panose="020B0604030504040204" pitchFamily="50" charset="-128"/>
                        </a:rPr>
                        <a:t>ゴール８</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ja-JP" altLang="en-US" sz="900" b="0" i="0" u="none" strike="noStrike">
                          <a:solidFill>
                            <a:srgbClr val="000000"/>
                          </a:solidFill>
                          <a:effectLst/>
                          <a:latin typeface="Meiryo UI" panose="020B0604030504040204" pitchFamily="50" charset="-128"/>
                          <a:ea typeface="Meiryo UI" panose="020B0604030504040204" pitchFamily="50" charset="-128"/>
                        </a:rPr>
                        <a:t>ゴール９</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ja-JP" altLang="en-US" sz="900" b="0" i="0" u="none" strike="noStrike">
                          <a:solidFill>
                            <a:srgbClr val="000000"/>
                          </a:solidFill>
                          <a:effectLst/>
                          <a:latin typeface="Meiryo UI" panose="020B0604030504040204" pitchFamily="50" charset="-128"/>
                          <a:ea typeface="Meiryo UI" panose="020B0604030504040204" pitchFamily="50" charset="-128"/>
                        </a:rPr>
                        <a:t>ゴール１０</a:t>
                      </a:r>
                    </a:p>
                  </a:txBody>
                  <a:tcPr marL="9525" marR="9525" marT="9525" marB="0" anchor="ctr">
                    <a:lnL w="6350" cap="flat" cmpd="sng" algn="ctr">
                      <a:solidFill>
                        <a:srgbClr val="000000"/>
                      </a:solidFill>
                      <a:prstDash val="solid"/>
                      <a:round/>
                      <a:headEnd type="none" w="med" len="med"/>
                      <a:tailEnd type="none" w="med" len="med"/>
                    </a:lnL>
                    <a:lnR w="28575"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ja-JP" altLang="en-US" sz="900" b="0" i="0" u="none" strike="noStrike">
                          <a:solidFill>
                            <a:srgbClr val="000000"/>
                          </a:solidFill>
                          <a:effectLst/>
                          <a:latin typeface="Meiryo UI" panose="020B0604030504040204" pitchFamily="50" charset="-128"/>
                          <a:ea typeface="Meiryo UI" panose="020B0604030504040204" pitchFamily="50" charset="-128"/>
                        </a:rPr>
                        <a:t>ゴール１１</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ja-JP" altLang="en-US" sz="900" b="0" i="0" u="none" strike="noStrike">
                          <a:solidFill>
                            <a:srgbClr val="000000"/>
                          </a:solidFill>
                          <a:effectLst/>
                          <a:latin typeface="Meiryo UI" panose="020B0604030504040204" pitchFamily="50" charset="-128"/>
                          <a:ea typeface="Meiryo UI" panose="020B0604030504040204" pitchFamily="50" charset="-128"/>
                        </a:rPr>
                        <a:t>ゴール１２</a:t>
                      </a:r>
                    </a:p>
                  </a:txBody>
                  <a:tcPr marL="9525" marR="9525" marT="9525" marB="0" anchor="ctr">
                    <a:lnL w="28575"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ja-JP" altLang="en-US" sz="900" b="0" i="0" u="none" strike="noStrike">
                          <a:solidFill>
                            <a:srgbClr val="000000"/>
                          </a:solidFill>
                          <a:effectLst/>
                          <a:latin typeface="Meiryo UI" panose="020B0604030504040204" pitchFamily="50" charset="-128"/>
                          <a:ea typeface="Meiryo UI" panose="020B0604030504040204" pitchFamily="50" charset="-128"/>
                        </a:rPr>
                        <a:t>ゴール１３</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ja-JP" altLang="en-US" sz="900" b="0" i="0" u="none" strike="noStrike">
                          <a:solidFill>
                            <a:srgbClr val="000000"/>
                          </a:solidFill>
                          <a:effectLst/>
                          <a:latin typeface="Meiryo UI" panose="020B0604030504040204" pitchFamily="50" charset="-128"/>
                          <a:ea typeface="Meiryo UI" panose="020B0604030504040204" pitchFamily="50" charset="-128"/>
                        </a:rPr>
                        <a:t>ゴール１４</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ja-JP" altLang="en-US" sz="900" b="0" i="0" u="none" strike="noStrike">
                          <a:solidFill>
                            <a:srgbClr val="000000"/>
                          </a:solidFill>
                          <a:effectLst/>
                          <a:latin typeface="Meiryo UI" panose="020B0604030504040204" pitchFamily="50" charset="-128"/>
                          <a:ea typeface="Meiryo UI" panose="020B0604030504040204" pitchFamily="50" charset="-128"/>
                        </a:rPr>
                        <a:t>ゴール１５</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ゴール１６</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ゴール１７</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780527932"/>
                  </a:ext>
                </a:extLst>
              </a:tr>
              <a:tr h="218753">
                <a:tc>
                  <a:txBody>
                    <a:bodyPr/>
                    <a:lstStyle/>
                    <a:p>
                      <a:pPr algn="ctr" fontAlgn="ct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府民</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altLang="ja-JP" sz="900" b="0" i="0" u="none" strike="noStrike" dirty="0">
                          <a:solidFill>
                            <a:srgbClr val="9C0006"/>
                          </a:solidFill>
                          <a:effectLst/>
                          <a:latin typeface="Meiryo UI" panose="020B0604030504040204" pitchFamily="50" charset="-128"/>
                          <a:ea typeface="Meiryo UI" panose="020B0604030504040204" pitchFamily="50" charset="-128"/>
                        </a:rPr>
                        <a:t>37.8%</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7CE"/>
                    </a:solidFill>
                  </a:tcPr>
                </a:tc>
                <a:tc>
                  <a:txBody>
                    <a:bodyPr/>
                    <a:lstStyle/>
                    <a:p>
                      <a:pPr algn="ctr" fontAlgn="b"/>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20.4%</a:t>
                      </a:r>
                    </a:p>
                  </a:txBody>
                  <a:tcPr marL="9525" marR="9525" marT="9525" marB="0" anchor="b">
                    <a:lnL w="6350" cap="flat" cmpd="sng" algn="ctr">
                      <a:solidFill>
                        <a:srgbClr val="000000"/>
                      </a:solidFill>
                      <a:prstDash val="solid"/>
                      <a:round/>
                      <a:headEnd type="none" w="med" len="med"/>
                      <a:tailEnd type="none" w="med" len="med"/>
                    </a:lnL>
                    <a:lnR w="28575"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altLang="ja-JP" sz="900" b="1" i="0" u="none" strike="noStrike" dirty="0">
                          <a:solidFill>
                            <a:srgbClr val="9C0006"/>
                          </a:solidFill>
                          <a:effectLst/>
                          <a:latin typeface="Meiryo UI" panose="020B0604030504040204" pitchFamily="50" charset="-128"/>
                          <a:ea typeface="Meiryo UI" panose="020B0604030504040204" pitchFamily="50" charset="-128"/>
                        </a:rPr>
                        <a:t>49.9%</a:t>
                      </a:r>
                    </a:p>
                  </a:txBody>
                  <a:tcPr marL="9525" marR="9525" marT="9525" marB="0" anchor="b">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7CE"/>
                    </a:solidFill>
                  </a:tcPr>
                </a:tc>
                <a:tc>
                  <a:txBody>
                    <a:bodyPr/>
                    <a:lstStyle/>
                    <a:p>
                      <a:pPr algn="ctr" fontAlgn="b"/>
                      <a:r>
                        <a:rPr lang="en-US" altLang="ja-JP" sz="900" b="0" i="0" u="none" strike="noStrike">
                          <a:solidFill>
                            <a:srgbClr val="9C0006"/>
                          </a:solidFill>
                          <a:effectLst/>
                          <a:latin typeface="Meiryo UI" panose="020B0604030504040204" pitchFamily="50" charset="-128"/>
                          <a:ea typeface="Meiryo UI" panose="020B0604030504040204" pitchFamily="50" charset="-128"/>
                        </a:rPr>
                        <a:t>37.3%</a:t>
                      </a:r>
                    </a:p>
                  </a:txBody>
                  <a:tcPr marL="9525" marR="9525" marT="9525" marB="0" anchor="b">
                    <a:lnL w="28575"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7CE"/>
                    </a:solidFill>
                  </a:tcPr>
                </a:tc>
                <a:tc>
                  <a:txBody>
                    <a:bodyPr/>
                    <a:lstStyle/>
                    <a:p>
                      <a:pPr algn="ctr" fontAlgn="b"/>
                      <a:r>
                        <a:rPr lang="en-US" altLang="ja-JP" sz="900" b="0" i="0" u="none" strike="noStrike">
                          <a:solidFill>
                            <a:srgbClr val="000000"/>
                          </a:solidFill>
                          <a:effectLst/>
                          <a:latin typeface="Meiryo UI" panose="020B0604030504040204" pitchFamily="50" charset="-128"/>
                          <a:ea typeface="Meiryo UI" panose="020B0604030504040204" pitchFamily="50" charset="-128"/>
                        </a:rPr>
                        <a:t>18.5%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altLang="ja-JP" sz="900" b="0" i="0" u="none" strike="noStrike">
                          <a:solidFill>
                            <a:srgbClr val="000000"/>
                          </a:solidFill>
                          <a:effectLst/>
                          <a:latin typeface="Meiryo UI" panose="020B0604030504040204" pitchFamily="50" charset="-128"/>
                          <a:ea typeface="Meiryo UI" panose="020B0604030504040204" pitchFamily="50" charset="-128"/>
                        </a:rPr>
                        <a:t>27.1%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altLang="ja-JP" sz="900" b="0" i="0" u="none" strike="noStrike">
                          <a:solidFill>
                            <a:srgbClr val="000000"/>
                          </a:solidFill>
                          <a:effectLst/>
                          <a:latin typeface="Meiryo UI" panose="020B0604030504040204" pitchFamily="50" charset="-128"/>
                          <a:ea typeface="Meiryo UI" panose="020B0604030504040204" pitchFamily="50" charset="-128"/>
                        </a:rPr>
                        <a:t>26.8%</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altLang="ja-JP" sz="900" b="0" i="0" u="none" strike="noStrike">
                          <a:solidFill>
                            <a:srgbClr val="9C0006"/>
                          </a:solidFill>
                          <a:effectLst/>
                          <a:latin typeface="Meiryo UI" panose="020B0604030504040204" pitchFamily="50" charset="-128"/>
                          <a:ea typeface="Meiryo UI" panose="020B0604030504040204" pitchFamily="50" charset="-128"/>
                        </a:rPr>
                        <a:t>33.6%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7CE"/>
                    </a:solidFill>
                  </a:tcPr>
                </a:tc>
                <a:tc>
                  <a:txBody>
                    <a:bodyPr/>
                    <a:lstStyle/>
                    <a:p>
                      <a:pPr algn="ctr" fontAlgn="b"/>
                      <a:r>
                        <a:rPr lang="en-US" altLang="ja-JP" sz="900" b="0" i="0" u="none" strike="noStrike">
                          <a:solidFill>
                            <a:srgbClr val="000000"/>
                          </a:solidFill>
                          <a:effectLst/>
                          <a:latin typeface="Meiryo UI" panose="020B0604030504040204" pitchFamily="50" charset="-128"/>
                          <a:ea typeface="Meiryo UI" panose="020B0604030504040204" pitchFamily="50" charset="-128"/>
                        </a:rPr>
                        <a:t>23.6%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altLang="ja-JP" sz="900" b="0" i="0" u="none" strike="noStrike">
                          <a:solidFill>
                            <a:srgbClr val="000000"/>
                          </a:solidFill>
                          <a:effectLst/>
                          <a:latin typeface="Meiryo UI" panose="020B0604030504040204" pitchFamily="50" charset="-128"/>
                          <a:ea typeface="Meiryo UI" panose="020B0604030504040204" pitchFamily="50" charset="-128"/>
                        </a:rPr>
                        <a:t>22.3%</a:t>
                      </a:r>
                    </a:p>
                  </a:txBody>
                  <a:tcPr marL="9525" marR="9525" marT="9525" marB="0" anchor="b">
                    <a:lnL w="6350" cap="flat" cmpd="sng" algn="ctr">
                      <a:solidFill>
                        <a:srgbClr val="000000"/>
                      </a:solidFill>
                      <a:prstDash val="solid"/>
                      <a:round/>
                      <a:headEnd type="none" w="med" len="med"/>
                      <a:tailEnd type="none" w="med" len="med"/>
                    </a:lnL>
                    <a:lnR w="28575"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altLang="ja-JP" sz="900" b="1" i="0" u="none" strike="noStrike" dirty="0">
                          <a:solidFill>
                            <a:srgbClr val="9C0006"/>
                          </a:solidFill>
                          <a:effectLst/>
                          <a:latin typeface="Meiryo UI" panose="020B0604030504040204" pitchFamily="50" charset="-128"/>
                          <a:ea typeface="Meiryo UI" panose="020B0604030504040204" pitchFamily="50" charset="-128"/>
                        </a:rPr>
                        <a:t>43.1%</a:t>
                      </a:r>
                    </a:p>
                  </a:txBody>
                  <a:tcPr marL="9525" marR="9525" marT="9525" marB="0" anchor="b">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7CE"/>
                    </a:solidFill>
                  </a:tcPr>
                </a:tc>
                <a:tc>
                  <a:txBody>
                    <a:bodyPr/>
                    <a:lstStyle/>
                    <a:p>
                      <a:pPr algn="ctr" fontAlgn="b"/>
                      <a:r>
                        <a:rPr lang="en-US" altLang="ja-JP" sz="900" b="0" i="0" u="none" strike="noStrike">
                          <a:solidFill>
                            <a:srgbClr val="000000"/>
                          </a:solidFill>
                          <a:effectLst/>
                          <a:latin typeface="Meiryo UI" panose="020B0604030504040204" pitchFamily="50" charset="-128"/>
                          <a:ea typeface="Meiryo UI" panose="020B0604030504040204" pitchFamily="50" charset="-128"/>
                        </a:rPr>
                        <a:t>20.6%</a:t>
                      </a:r>
                    </a:p>
                  </a:txBody>
                  <a:tcPr marL="9525" marR="9525" marT="9525" marB="0" anchor="b">
                    <a:lnL w="28575"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altLang="ja-JP" sz="900" b="0" i="0" u="none" strike="noStrike">
                          <a:solidFill>
                            <a:srgbClr val="000000"/>
                          </a:solidFill>
                          <a:effectLst/>
                          <a:latin typeface="Meiryo UI" panose="020B0604030504040204" pitchFamily="50" charset="-128"/>
                          <a:ea typeface="Meiryo UI" panose="020B0604030504040204" pitchFamily="50" charset="-128"/>
                        </a:rPr>
                        <a:t>27.8%</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altLang="ja-JP" sz="900" b="0" i="0" u="none" strike="noStrike">
                          <a:solidFill>
                            <a:srgbClr val="000000"/>
                          </a:solidFill>
                          <a:effectLst/>
                          <a:latin typeface="Meiryo UI" panose="020B0604030504040204" pitchFamily="50" charset="-128"/>
                          <a:ea typeface="Meiryo UI" panose="020B0604030504040204" pitchFamily="50" charset="-128"/>
                        </a:rPr>
                        <a:t>23.4%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altLang="ja-JP" sz="900" b="0" i="0" u="none" strike="noStrike">
                          <a:solidFill>
                            <a:srgbClr val="000000"/>
                          </a:solidFill>
                          <a:effectLst/>
                          <a:latin typeface="Meiryo UI" panose="020B0604030504040204" pitchFamily="50" charset="-128"/>
                          <a:ea typeface="Meiryo UI" panose="020B0604030504040204" pitchFamily="50" charset="-128"/>
                        </a:rPr>
                        <a:t>20.4%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altLang="ja-JP" sz="900" b="0" i="0" u="none" strike="noStrike">
                          <a:solidFill>
                            <a:srgbClr val="000000"/>
                          </a:solidFill>
                          <a:effectLst/>
                          <a:latin typeface="Meiryo UI" panose="020B0604030504040204" pitchFamily="50" charset="-128"/>
                          <a:ea typeface="Meiryo UI" panose="020B0604030504040204" pitchFamily="50" charset="-128"/>
                        </a:rPr>
                        <a:t>27.5%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altLang="ja-JP" sz="900" b="0" i="0" u="none" strike="noStrike">
                          <a:solidFill>
                            <a:srgbClr val="000000"/>
                          </a:solidFill>
                          <a:effectLst/>
                          <a:latin typeface="Meiryo UI" panose="020B0604030504040204" pitchFamily="50" charset="-128"/>
                          <a:ea typeface="Meiryo UI" panose="020B0604030504040204" pitchFamily="50" charset="-128"/>
                        </a:rPr>
                        <a:t>16.9%</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663561281"/>
                  </a:ext>
                </a:extLst>
              </a:tr>
              <a:tr h="218753">
                <a:tc>
                  <a:txBody>
                    <a:bodyPr/>
                    <a:lstStyle/>
                    <a:p>
                      <a:pPr algn="ctr" fontAlgn="ctr"/>
                      <a:r>
                        <a:rPr lang="ja-JP" altLang="en-US" sz="900" b="0" i="0" u="none" strike="noStrike">
                          <a:solidFill>
                            <a:srgbClr val="000000"/>
                          </a:solidFill>
                          <a:effectLst/>
                          <a:latin typeface="Meiryo UI" panose="020B0604030504040204" pitchFamily="50" charset="-128"/>
                          <a:ea typeface="Meiryo UI" panose="020B0604030504040204" pitchFamily="50" charset="-128"/>
                        </a:rPr>
                        <a:t>学生</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altLang="ja-JP" sz="900" b="0" i="0" u="none" strike="noStrike">
                          <a:solidFill>
                            <a:srgbClr val="9C0006"/>
                          </a:solidFill>
                          <a:effectLst/>
                          <a:latin typeface="Meiryo UI" panose="020B0604030504040204" pitchFamily="50" charset="-128"/>
                          <a:ea typeface="Meiryo UI" panose="020B0604030504040204" pitchFamily="50" charset="-128"/>
                        </a:rPr>
                        <a:t>41.8%</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7CE"/>
                    </a:solidFill>
                  </a:tcPr>
                </a:tc>
                <a:tc>
                  <a:txBody>
                    <a:bodyPr/>
                    <a:lstStyle/>
                    <a:p>
                      <a:pPr algn="ctr" fontAlgn="b"/>
                      <a:r>
                        <a:rPr lang="en-US" altLang="ja-JP" sz="900" b="0" i="0" u="none" strike="noStrike">
                          <a:solidFill>
                            <a:srgbClr val="000000"/>
                          </a:solidFill>
                          <a:effectLst/>
                          <a:latin typeface="Meiryo UI" panose="020B0604030504040204" pitchFamily="50" charset="-128"/>
                          <a:ea typeface="Meiryo UI" panose="020B0604030504040204" pitchFamily="50" charset="-128"/>
                        </a:rPr>
                        <a:t>14.7%</a:t>
                      </a:r>
                    </a:p>
                  </a:txBody>
                  <a:tcPr marL="9525" marR="9525" marT="9525" marB="0" anchor="b">
                    <a:lnL w="6350" cap="flat" cmpd="sng" algn="ctr">
                      <a:solidFill>
                        <a:srgbClr val="000000"/>
                      </a:solidFill>
                      <a:prstDash val="solid"/>
                      <a:round/>
                      <a:headEnd type="none" w="med" len="med"/>
                      <a:tailEnd type="none" w="med" len="med"/>
                    </a:lnL>
                    <a:lnR w="28575"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altLang="ja-JP" sz="900" b="1" i="0" u="none" strike="noStrike" dirty="0">
                          <a:solidFill>
                            <a:srgbClr val="9C0006"/>
                          </a:solidFill>
                          <a:effectLst/>
                          <a:latin typeface="Meiryo UI" panose="020B0604030504040204" pitchFamily="50" charset="-128"/>
                          <a:ea typeface="Meiryo UI" panose="020B0604030504040204" pitchFamily="50" charset="-128"/>
                        </a:rPr>
                        <a:t>44.0%</a:t>
                      </a:r>
                    </a:p>
                  </a:txBody>
                  <a:tcPr marL="9525" marR="9525" marT="9525" marB="0" anchor="b">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7CE"/>
                    </a:solidFill>
                  </a:tcPr>
                </a:tc>
                <a:tc>
                  <a:txBody>
                    <a:bodyPr/>
                    <a:lstStyle/>
                    <a:p>
                      <a:pPr algn="ctr" fontAlgn="b"/>
                      <a:r>
                        <a:rPr lang="en-US" altLang="ja-JP" sz="900" b="0" i="0" u="none" strike="noStrike" dirty="0">
                          <a:solidFill>
                            <a:srgbClr val="9C0006"/>
                          </a:solidFill>
                          <a:effectLst/>
                          <a:latin typeface="Meiryo UI" panose="020B0604030504040204" pitchFamily="50" charset="-128"/>
                          <a:ea typeface="Meiryo UI" panose="020B0604030504040204" pitchFamily="50" charset="-128"/>
                        </a:rPr>
                        <a:t>41.0%</a:t>
                      </a:r>
                    </a:p>
                  </a:txBody>
                  <a:tcPr marL="9525" marR="9525" marT="9525" marB="0" anchor="b">
                    <a:lnL w="28575"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7CE"/>
                    </a:solidFill>
                  </a:tcPr>
                </a:tc>
                <a:tc>
                  <a:txBody>
                    <a:bodyPr/>
                    <a:lstStyle/>
                    <a:p>
                      <a:pPr algn="ctr" fontAlgn="b"/>
                      <a:r>
                        <a:rPr lang="en-US" altLang="ja-JP" sz="900" b="0" i="0" u="none" strike="noStrike" dirty="0">
                          <a:solidFill>
                            <a:srgbClr val="9C0006"/>
                          </a:solidFill>
                          <a:effectLst/>
                          <a:latin typeface="Meiryo UI" panose="020B0604030504040204" pitchFamily="50" charset="-128"/>
                          <a:ea typeface="Meiryo UI" panose="020B0604030504040204" pitchFamily="50" charset="-128"/>
                        </a:rPr>
                        <a:t>29.3%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7CE"/>
                    </a:solidFill>
                  </a:tcPr>
                </a:tc>
                <a:tc>
                  <a:txBody>
                    <a:bodyPr/>
                    <a:lstStyle/>
                    <a:p>
                      <a:pPr algn="ctr" fontAlgn="b"/>
                      <a:r>
                        <a:rPr lang="en-US" altLang="ja-JP" sz="900" b="0" i="0" u="none" strike="noStrike">
                          <a:solidFill>
                            <a:srgbClr val="000000"/>
                          </a:solidFill>
                          <a:effectLst/>
                          <a:latin typeface="Meiryo UI" panose="020B0604030504040204" pitchFamily="50" charset="-128"/>
                          <a:ea typeface="Meiryo UI" panose="020B0604030504040204" pitchFamily="50" charset="-128"/>
                        </a:rPr>
                        <a:t>17.9%</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20.5%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altLang="ja-JP" sz="900" b="0" i="0" u="none" strike="noStrike" dirty="0">
                          <a:solidFill>
                            <a:srgbClr val="9C0006"/>
                          </a:solidFill>
                          <a:effectLst/>
                          <a:latin typeface="Meiryo UI" panose="020B0604030504040204" pitchFamily="50" charset="-128"/>
                          <a:ea typeface="Meiryo UI" panose="020B0604030504040204" pitchFamily="50" charset="-128"/>
                        </a:rPr>
                        <a:t>41.0%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7CE"/>
                    </a:solidFill>
                  </a:tcPr>
                </a:tc>
                <a:tc>
                  <a:txBody>
                    <a:bodyPr/>
                    <a:lstStyle/>
                    <a:p>
                      <a:pPr algn="ctr" fontAlgn="b"/>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21.6%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altLang="ja-JP" sz="900" b="0" i="0" u="none" strike="noStrike">
                          <a:solidFill>
                            <a:srgbClr val="000000"/>
                          </a:solidFill>
                          <a:effectLst/>
                          <a:latin typeface="Meiryo UI" panose="020B0604030504040204" pitchFamily="50" charset="-128"/>
                          <a:ea typeface="Meiryo UI" panose="020B0604030504040204" pitchFamily="50" charset="-128"/>
                        </a:rPr>
                        <a:t>24.5%</a:t>
                      </a:r>
                    </a:p>
                  </a:txBody>
                  <a:tcPr marL="9525" marR="9525" marT="9525" marB="0" anchor="b">
                    <a:lnL w="6350" cap="flat" cmpd="sng" algn="ctr">
                      <a:solidFill>
                        <a:srgbClr val="000000"/>
                      </a:solidFill>
                      <a:prstDash val="solid"/>
                      <a:round/>
                      <a:headEnd type="none" w="med" len="med"/>
                      <a:tailEnd type="none" w="med" len="med"/>
                    </a:lnL>
                    <a:lnR w="28575"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altLang="ja-JP" sz="900" b="1" i="0" u="none" strike="noStrike" dirty="0">
                          <a:solidFill>
                            <a:srgbClr val="9C0006"/>
                          </a:solidFill>
                          <a:effectLst/>
                          <a:latin typeface="Meiryo UI" panose="020B0604030504040204" pitchFamily="50" charset="-128"/>
                          <a:ea typeface="Meiryo UI" panose="020B0604030504040204" pitchFamily="50" charset="-128"/>
                        </a:rPr>
                        <a:t>45.8%</a:t>
                      </a:r>
                    </a:p>
                  </a:txBody>
                  <a:tcPr marL="9525" marR="9525" marT="9525" marB="0" anchor="b">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7CE"/>
                    </a:solidFill>
                  </a:tcPr>
                </a:tc>
                <a:tc>
                  <a:txBody>
                    <a:bodyPr/>
                    <a:lstStyle/>
                    <a:p>
                      <a:pPr algn="ctr" fontAlgn="b"/>
                      <a:r>
                        <a:rPr lang="en-US" altLang="ja-JP" sz="900" b="0" i="0" u="none" strike="noStrike">
                          <a:solidFill>
                            <a:srgbClr val="9C0006"/>
                          </a:solidFill>
                          <a:effectLst/>
                          <a:latin typeface="Meiryo UI" panose="020B0604030504040204" pitchFamily="50" charset="-128"/>
                          <a:ea typeface="Meiryo UI" panose="020B0604030504040204" pitchFamily="50" charset="-128"/>
                        </a:rPr>
                        <a:t>29.7%</a:t>
                      </a:r>
                    </a:p>
                  </a:txBody>
                  <a:tcPr marL="9525" marR="9525" marT="9525" marB="0" anchor="b">
                    <a:lnL w="28575"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7CE"/>
                    </a:solidFill>
                  </a:tcPr>
                </a:tc>
                <a:tc>
                  <a:txBody>
                    <a:bodyPr/>
                    <a:lstStyle/>
                    <a:p>
                      <a:pPr algn="ctr" fontAlgn="b"/>
                      <a:r>
                        <a:rPr lang="en-US" altLang="ja-JP" sz="900" b="0" i="0" u="none" strike="noStrike">
                          <a:solidFill>
                            <a:srgbClr val="000000"/>
                          </a:solidFill>
                          <a:effectLst/>
                          <a:latin typeface="Meiryo UI" panose="020B0604030504040204" pitchFamily="50" charset="-128"/>
                          <a:ea typeface="Meiryo UI" panose="020B0604030504040204" pitchFamily="50" charset="-128"/>
                        </a:rPr>
                        <a:t>16.8%</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altLang="ja-JP" sz="900" b="0" i="0" u="none" strike="noStrike">
                          <a:solidFill>
                            <a:srgbClr val="000000"/>
                          </a:solidFill>
                          <a:effectLst/>
                          <a:latin typeface="Meiryo UI" panose="020B0604030504040204" pitchFamily="50" charset="-128"/>
                          <a:ea typeface="Meiryo UI" panose="020B0604030504040204" pitchFamily="50" charset="-128"/>
                        </a:rPr>
                        <a:t>23.8%</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altLang="ja-JP" sz="900" b="0" i="0" u="none" strike="noStrike">
                          <a:solidFill>
                            <a:srgbClr val="000000"/>
                          </a:solidFill>
                          <a:effectLst/>
                          <a:latin typeface="Meiryo UI" panose="020B0604030504040204" pitchFamily="50" charset="-128"/>
                          <a:ea typeface="Meiryo UI" panose="020B0604030504040204" pitchFamily="50" charset="-128"/>
                        </a:rPr>
                        <a:t>19.8%</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altLang="ja-JP" sz="900" b="0" i="0" u="none" strike="noStrike">
                          <a:solidFill>
                            <a:srgbClr val="000000"/>
                          </a:solidFill>
                          <a:effectLst/>
                          <a:latin typeface="Meiryo UI" panose="020B0604030504040204" pitchFamily="50" charset="-128"/>
                          <a:ea typeface="Meiryo UI" panose="020B0604030504040204" pitchFamily="50" charset="-128"/>
                        </a:rPr>
                        <a:t>23.8%</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altLang="ja-JP" sz="900" b="0" i="0" u="none" strike="noStrike">
                          <a:solidFill>
                            <a:srgbClr val="000000"/>
                          </a:solidFill>
                          <a:effectLst/>
                          <a:latin typeface="Meiryo UI" panose="020B0604030504040204" pitchFamily="50" charset="-128"/>
                          <a:ea typeface="Meiryo UI" panose="020B0604030504040204" pitchFamily="50" charset="-128"/>
                        </a:rPr>
                        <a:t>20.5%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258955147"/>
                  </a:ext>
                </a:extLst>
              </a:tr>
              <a:tr h="218753">
                <a:tc>
                  <a:txBody>
                    <a:bodyPr/>
                    <a:lstStyle/>
                    <a:p>
                      <a:pPr algn="ctr" fontAlgn="ctr"/>
                      <a:r>
                        <a:rPr lang="ja-JP" altLang="en-US" sz="900" b="0" i="0" u="none" strike="noStrike">
                          <a:solidFill>
                            <a:srgbClr val="000000"/>
                          </a:solidFill>
                          <a:effectLst/>
                          <a:latin typeface="Meiryo UI" panose="020B0604030504040204" pitchFamily="50" charset="-128"/>
                          <a:ea typeface="Meiryo UI" panose="020B0604030504040204" pitchFamily="50" charset="-128"/>
                        </a:rPr>
                        <a:t>企業</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altLang="ja-JP" sz="900" b="0" i="0" u="none" strike="noStrike">
                          <a:solidFill>
                            <a:srgbClr val="9C0006"/>
                          </a:solidFill>
                          <a:effectLst/>
                          <a:latin typeface="Meiryo UI" panose="020B0604030504040204" pitchFamily="50" charset="-128"/>
                          <a:ea typeface="Meiryo UI" panose="020B0604030504040204" pitchFamily="50" charset="-128"/>
                        </a:rPr>
                        <a:t>50.0%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7CE"/>
                    </a:solidFill>
                  </a:tcPr>
                </a:tc>
                <a:tc>
                  <a:txBody>
                    <a:bodyPr/>
                    <a:lstStyle/>
                    <a:p>
                      <a:pPr algn="ctr" fontAlgn="b"/>
                      <a:r>
                        <a:rPr lang="en-US" altLang="ja-JP" sz="900" b="0" i="0" u="none" strike="noStrike">
                          <a:solidFill>
                            <a:srgbClr val="000000"/>
                          </a:solidFill>
                          <a:effectLst/>
                          <a:latin typeface="Meiryo UI" panose="020B0604030504040204" pitchFamily="50" charset="-128"/>
                          <a:ea typeface="Meiryo UI" panose="020B0604030504040204" pitchFamily="50" charset="-128"/>
                        </a:rPr>
                        <a:t>23.5%</a:t>
                      </a:r>
                    </a:p>
                  </a:txBody>
                  <a:tcPr marL="9525" marR="9525" marT="9525" marB="0" anchor="b">
                    <a:lnL w="6350" cap="flat" cmpd="sng" algn="ctr">
                      <a:solidFill>
                        <a:srgbClr val="000000"/>
                      </a:solidFill>
                      <a:prstDash val="solid"/>
                      <a:round/>
                      <a:headEnd type="none" w="med" len="med"/>
                      <a:tailEnd type="none" w="med" len="med"/>
                    </a:lnL>
                    <a:lnR w="28575"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altLang="ja-JP" sz="900" b="1" i="0" u="none" strike="noStrike" dirty="0">
                          <a:solidFill>
                            <a:srgbClr val="9C0006"/>
                          </a:solidFill>
                          <a:effectLst/>
                          <a:latin typeface="Meiryo UI" panose="020B0604030504040204" pitchFamily="50" charset="-128"/>
                          <a:ea typeface="Meiryo UI" panose="020B0604030504040204" pitchFamily="50" charset="-128"/>
                        </a:rPr>
                        <a:t>64.7%</a:t>
                      </a:r>
                    </a:p>
                  </a:txBody>
                  <a:tcPr marL="9525" marR="9525" marT="9525" marB="0" anchor="b">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FFC7CE"/>
                    </a:solidFill>
                  </a:tcPr>
                </a:tc>
                <a:tc>
                  <a:txBody>
                    <a:bodyPr/>
                    <a:lstStyle/>
                    <a:p>
                      <a:pPr algn="ctr" fontAlgn="b"/>
                      <a:r>
                        <a:rPr lang="en-US" altLang="ja-JP" sz="900" b="0" i="0" u="none" strike="noStrike">
                          <a:solidFill>
                            <a:srgbClr val="9C0006"/>
                          </a:solidFill>
                          <a:effectLst/>
                          <a:latin typeface="Meiryo UI" panose="020B0604030504040204" pitchFamily="50" charset="-128"/>
                          <a:ea typeface="Meiryo UI" panose="020B0604030504040204" pitchFamily="50" charset="-128"/>
                        </a:rPr>
                        <a:t>61.8%</a:t>
                      </a:r>
                    </a:p>
                  </a:txBody>
                  <a:tcPr marL="9525" marR="9525" marT="9525" marB="0" anchor="b">
                    <a:lnL w="28575"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7CE"/>
                    </a:solidFill>
                  </a:tcPr>
                </a:tc>
                <a:tc>
                  <a:txBody>
                    <a:bodyPr/>
                    <a:lstStyle/>
                    <a:p>
                      <a:pPr algn="ctr" fontAlgn="b"/>
                      <a:r>
                        <a:rPr lang="en-US" altLang="ja-JP" sz="900" b="0" i="0" u="none" strike="noStrike">
                          <a:solidFill>
                            <a:srgbClr val="000000"/>
                          </a:solidFill>
                          <a:effectLst/>
                          <a:latin typeface="Meiryo UI" panose="020B0604030504040204" pitchFamily="50" charset="-128"/>
                          <a:ea typeface="Meiryo UI" panose="020B0604030504040204" pitchFamily="50" charset="-128"/>
                        </a:rPr>
                        <a:t>41.2%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altLang="ja-JP" sz="900" b="0" i="0" u="none" strike="noStrike">
                          <a:solidFill>
                            <a:srgbClr val="000000"/>
                          </a:solidFill>
                          <a:effectLst/>
                          <a:latin typeface="Meiryo UI" panose="020B0604030504040204" pitchFamily="50" charset="-128"/>
                          <a:ea typeface="Meiryo UI" panose="020B0604030504040204" pitchFamily="50" charset="-128"/>
                        </a:rPr>
                        <a:t>19.1%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altLang="ja-JP" sz="900" b="0" i="0" u="none" strike="noStrike">
                          <a:solidFill>
                            <a:srgbClr val="000000"/>
                          </a:solidFill>
                          <a:effectLst/>
                          <a:latin typeface="Meiryo UI" panose="020B0604030504040204" pitchFamily="50" charset="-128"/>
                          <a:ea typeface="Meiryo UI" panose="020B0604030504040204" pitchFamily="50" charset="-128"/>
                        </a:rPr>
                        <a:t>41.2%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altLang="ja-JP" sz="900" b="1" i="0" u="none" strike="noStrike" dirty="0">
                          <a:solidFill>
                            <a:srgbClr val="9C0006"/>
                          </a:solidFill>
                          <a:effectLst/>
                          <a:latin typeface="Meiryo UI" panose="020B0604030504040204" pitchFamily="50" charset="-128"/>
                          <a:ea typeface="Meiryo UI" panose="020B0604030504040204" pitchFamily="50" charset="-128"/>
                        </a:rPr>
                        <a:t>60.3%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7CE"/>
                    </a:solidFill>
                  </a:tcPr>
                </a:tc>
                <a:tc>
                  <a:txBody>
                    <a:bodyPr/>
                    <a:lstStyle/>
                    <a:p>
                      <a:pPr algn="ctr" fontAlgn="b"/>
                      <a:r>
                        <a:rPr lang="en-US" altLang="ja-JP" sz="900" b="0" i="0" u="none" strike="noStrike">
                          <a:solidFill>
                            <a:srgbClr val="000000"/>
                          </a:solidFill>
                          <a:effectLst/>
                          <a:latin typeface="Meiryo UI" panose="020B0604030504040204" pitchFamily="50" charset="-128"/>
                          <a:ea typeface="Meiryo UI" panose="020B0604030504040204" pitchFamily="50" charset="-128"/>
                        </a:rPr>
                        <a:t>42.6%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altLang="ja-JP" sz="900" b="0" i="0" u="none" strike="noStrike">
                          <a:solidFill>
                            <a:srgbClr val="000000"/>
                          </a:solidFill>
                          <a:effectLst/>
                          <a:latin typeface="Meiryo UI" panose="020B0604030504040204" pitchFamily="50" charset="-128"/>
                          <a:ea typeface="Meiryo UI" panose="020B0604030504040204" pitchFamily="50" charset="-128"/>
                        </a:rPr>
                        <a:t>35.3%</a:t>
                      </a:r>
                    </a:p>
                  </a:txBody>
                  <a:tcPr marL="9525" marR="9525" marT="9525" marB="0" anchor="b">
                    <a:lnL w="6350" cap="flat" cmpd="sng" algn="ctr">
                      <a:solidFill>
                        <a:srgbClr val="000000"/>
                      </a:solidFill>
                      <a:prstDash val="solid"/>
                      <a:round/>
                      <a:headEnd type="none" w="med" len="med"/>
                      <a:tailEnd type="none" w="med" len="med"/>
                    </a:lnL>
                    <a:lnR w="28575"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altLang="ja-JP" sz="900" b="1" i="0" u="none" strike="noStrike" dirty="0">
                          <a:solidFill>
                            <a:srgbClr val="9C0006"/>
                          </a:solidFill>
                          <a:effectLst/>
                          <a:latin typeface="Meiryo UI" panose="020B0604030504040204" pitchFamily="50" charset="-128"/>
                          <a:ea typeface="Meiryo UI" panose="020B0604030504040204" pitchFamily="50" charset="-128"/>
                        </a:rPr>
                        <a:t>64.7%</a:t>
                      </a:r>
                    </a:p>
                  </a:txBody>
                  <a:tcPr marL="9525" marR="9525" marT="9525" marB="0" anchor="b">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FFC7CE"/>
                    </a:solidFill>
                  </a:tcPr>
                </a:tc>
                <a:tc>
                  <a:txBody>
                    <a:bodyPr/>
                    <a:lstStyle/>
                    <a:p>
                      <a:pPr algn="ctr" fontAlgn="b"/>
                      <a:r>
                        <a:rPr lang="en-US" altLang="ja-JP" sz="900" b="0" i="0" u="none" strike="noStrike" dirty="0">
                          <a:solidFill>
                            <a:srgbClr val="9C0006"/>
                          </a:solidFill>
                          <a:effectLst/>
                          <a:latin typeface="Meiryo UI" panose="020B0604030504040204" pitchFamily="50" charset="-128"/>
                          <a:ea typeface="Meiryo UI" panose="020B0604030504040204" pitchFamily="50" charset="-128"/>
                        </a:rPr>
                        <a:t>52.9%</a:t>
                      </a:r>
                    </a:p>
                  </a:txBody>
                  <a:tcPr marL="9525" marR="9525" marT="9525" marB="0" anchor="b">
                    <a:lnL w="28575"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7CE"/>
                    </a:solidFill>
                  </a:tcPr>
                </a:tc>
                <a:tc>
                  <a:txBody>
                    <a:bodyPr/>
                    <a:lstStyle/>
                    <a:p>
                      <a:pPr algn="ctr" fontAlgn="b"/>
                      <a:r>
                        <a:rPr lang="en-US" altLang="ja-JP" sz="900" b="0" i="0" u="none" strike="noStrike" dirty="0">
                          <a:solidFill>
                            <a:srgbClr val="9C0006"/>
                          </a:solidFill>
                          <a:effectLst/>
                          <a:latin typeface="Meiryo UI" panose="020B0604030504040204" pitchFamily="50" charset="-128"/>
                          <a:ea typeface="Meiryo UI" panose="020B0604030504040204" pitchFamily="50" charset="-128"/>
                        </a:rPr>
                        <a:t>47.1%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7CE"/>
                    </a:solidFill>
                  </a:tcPr>
                </a:tc>
                <a:tc>
                  <a:txBody>
                    <a:bodyPr/>
                    <a:lstStyle/>
                    <a:p>
                      <a:pPr algn="ctr" fontAlgn="b"/>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36.8%</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29.4%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35.3%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altLang="ja-JP" sz="900" b="0" i="0" u="none" strike="noStrike" dirty="0">
                          <a:solidFill>
                            <a:srgbClr val="9C0006"/>
                          </a:solidFill>
                          <a:effectLst/>
                          <a:latin typeface="Meiryo UI" panose="020B0604030504040204" pitchFamily="50" charset="-128"/>
                          <a:ea typeface="Meiryo UI" panose="020B0604030504040204" pitchFamily="50" charset="-128"/>
                        </a:rPr>
                        <a:t>51.5%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7CE"/>
                    </a:solidFill>
                  </a:tcPr>
                </a:tc>
                <a:extLst>
                  <a:ext uri="{0D108BD9-81ED-4DB2-BD59-A6C34878D82A}">
                    <a16:rowId xmlns:a16="http://schemas.microsoft.com/office/drawing/2014/main" val="1289770088"/>
                  </a:ext>
                </a:extLst>
              </a:tr>
            </a:tbl>
          </a:graphicData>
        </a:graphic>
      </p:graphicFrame>
      <p:sp>
        <p:nvSpPr>
          <p:cNvPr id="180" name="正方形/長方形 179"/>
          <p:cNvSpPr/>
          <p:nvPr/>
        </p:nvSpPr>
        <p:spPr>
          <a:xfrm>
            <a:off x="4430885" y="969026"/>
            <a:ext cx="2933819" cy="610853"/>
          </a:xfrm>
          <a:prstGeom prst="rect">
            <a:avLst/>
          </a:prstGeom>
          <a:solidFill>
            <a:schemeClr val="bg1"/>
          </a:solidFill>
          <a:ln w="222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1" name="正方形/長方形 180"/>
          <p:cNvSpPr/>
          <p:nvPr/>
        </p:nvSpPr>
        <p:spPr>
          <a:xfrm>
            <a:off x="289674" y="969026"/>
            <a:ext cx="3943709" cy="610853"/>
          </a:xfrm>
          <a:prstGeom prst="rect">
            <a:avLst/>
          </a:prstGeom>
          <a:solidFill>
            <a:schemeClr val="bg1"/>
          </a:solidFill>
          <a:ln w="222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82" name="図 181"/>
          <p:cNvPicPr preferRelativeResize="0">
            <a:picLocks/>
          </p:cNvPicPr>
          <p:nvPr/>
        </p:nvPicPr>
        <p:blipFill>
          <a:blip r:embed="rId3"/>
          <a:stretch>
            <a:fillRect/>
          </a:stretch>
        </p:blipFill>
        <p:spPr>
          <a:xfrm>
            <a:off x="1474632" y="1189639"/>
            <a:ext cx="288000" cy="288000"/>
          </a:xfrm>
          <a:prstGeom prst="rect">
            <a:avLst/>
          </a:prstGeom>
          <a:noFill/>
        </p:spPr>
      </p:pic>
      <p:pic>
        <p:nvPicPr>
          <p:cNvPr id="183" name="図 182"/>
          <p:cNvPicPr preferRelativeResize="0">
            <a:picLocks/>
          </p:cNvPicPr>
          <p:nvPr/>
        </p:nvPicPr>
        <p:blipFill>
          <a:blip r:embed="rId4"/>
          <a:stretch>
            <a:fillRect/>
          </a:stretch>
        </p:blipFill>
        <p:spPr>
          <a:xfrm>
            <a:off x="2033992" y="1179943"/>
            <a:ext cx="288000" cy="288000"/>
          </a:xfrm>
          <a:prstGeom prst="rect">
            <a:avLst/>
          </a:prstGeom>
          <a:noFill/>
          <a:ln w="47625">
            <a:solidFill>
              <a:schemeClr val="tx1">
                <a:lumMod val="65000"/>
                <a:lumOff val="35000"/>
              </a:schemeClr>
            </a:solidFill>
          </a:ln>
        </p:spPr>
      </p:pic>
      <p:pic>
        <p:nvPicPr>
          <p:cNvPr id="184" name="図 183"/>
          <p:cNvPicPr preferRelativeResize="0">
            <a:picLocks/>
          </p:cNvPicPr>
          <p:nvPr/>
        </p:nvPicPr>
        <p:blipFill>
          <a:blip r:embed="rId5"/>
          <a:stretch>
            <a:fillRect/>
          </a:stretch>
        </p:blipFill>
        <p:spPr>
          <a:xfrm>
            <a:off x="2571257" y="1183345"/>
            <a:ext cx="288000" cy="288000"/>
          </a:xfrm>
          <a:prstGeom prst="rect">
            <a:avLst/>
          </a:prstGeom>
          <a:noFill/>
        </p:spPr>
      </p:pic>
      <p:pic>
        <p:nvPicPr>
          <p:cNvPr id="185" name="図 184"/>
          <p:cNvPicPr preferRelativeResize="0">
            <a:picLocks/>
          </p:cNvPicPr>
          <p:nvPr/>
        </p:nvPicPr>
        <p:blipFill>
          <a:blip r:embed="rId6"/>
          <a:stretch>
            <a:fillRect/>
          </a:stretch>
        </p:blipFill>
        <p:spPr>
          <a:xfrm>
            <a:off x="5726500" y="1200312"/>
            <a:ext cx="288000" cy="288000"/>
          </a:xfrm>
          <a:prstGeom prst="rect">
            <a:avLst/>
          </a:prstGeom>
          <a:noFill/>
        </p:spPr>
      </p:pic>
      <p:pic>
        <p:nvPicPr>
          <p:cNvPr id="186" name="図 185"/>
          <p:cNvPicPr preferRelativeResize="0">
            <a:picLocks/>
          </p:cNvPicPr>
          <p:nvPr/>
        </p:nvPicPr>
        <p:blipFill>
          <a:blip r:embed="rId7"/>
          <a:stretch>
            <a:fillRect/>
          </a:stretch>
        </p:blipFill>
        <p:spPr>
          <a:xfrm>
            <a:off x="6216892" y="1201251"/>
            <a:ext cx="288000" cy="288000"/>
          </a:xfrm>
          <a:prstGeom prst="rect">
            <a:avLst/>
          </a:prstGeom>
          <a:noFill/>
        </p:spPr>
      </p:pic>
      <p:pic>
        <p:nvPicPr>
          <p:cNvPr id="187" name="図 186"/>
          <p:cNvPicPr preferRelativeResize="0">
            <a:picLocks/>
          </p:cNvPicPr>
          <p:nvPr/>
        </p:nvPicPr>
        <p:blipFill>
          <a:blip r:embed="rId8"/>
          <a:stretch>
            <a:fillRect/>
          </a:stretch>
        </p:blipFill>
        <p:spPr>
          <a:xfrm>
            <a:off x="6774068" y="1191488"/>
            <a:ext cx="288000" cy="288000"/>
          </a:xfrm>
          <a:prstGeom prst="rect">
            <a:avLst/>
          </a:prstGeom>
          <a:noFill/>
          <a:ln w="47625">
            <a:solidFill>
              <a:schemeClr val="tx1">
                <a:lumMod val="65000"/>
                <a:lumOff val="35000"/>
              </a:schemeClr>
            </a:solidFill>
          </a:ln>
        </p:spPr>
      </p:pic>
      <p:pic>
        <p:nvPicPr>
          <p:cNvPr id="188" name="図 187"/>
          <p:cNvPicPr preferRelativeResize="0">
            <a:picLocks/>
          </p:cNvPicPr>
          <p:nvPr/>
        </p:nvPicPr>
        <p:blipFill>
          <a:blip r:embed="rId9"/>
          <a:stretch>
            <a:fillRect/>
          </a:stretch>
        </p:blipFill>
        <p:spPr>
          <a:xfrm>
            <a:off x="3117145" y="1195494"/>
            <a:ext cx="288000" cy="288000"/>
          </a:xfrm>
          <a:prstGeom prst="rect">
            <a:avLst/>
          </a:prstGeom>
          <a:noFill/>
        </p:spPr>
      </p:pic>
      <p:pic>
        <p:nvPicPr>
          <p:cNvPr id="189" name="図 188"/>
          <p:cNvPicPr preferRelativeResize="0">
            <a:picLocks/>
          </p:cNvPicPr>
          <p:nvPr/>
        </p:nvPicPr>
        <p:blipFill>
          <a:blip r:embed="rId10"/>
          <a:stretch>
            <a:fillRect/>
          </a:stretch>
        </p:blipFill>
        <p:spPr>
          <a:xfrm>
            <a:off x="3697047" y="1202643"/>
            <a:ext cx="288000" cy="288000"/>
          </a:xfrm>
          <a:prstGeom prst="rect">
            <a:avLst/>
          </a:prstGeom>
          <a:noFill/>
        </p:spPr>
      </p:pic>
      <p:sp>
        <p:nvSpPr>
          <p:cNvPr id="190" name="正方形/長方形 189"/>
          <p:cNvSpPr/>
          <p:nvPr/>
        </p:nvSpPr>
        <p:spPr>
          <a:xfrm>
            <a:off x="1385329" y="1038755"/>
            <a:ext cx="540000" cy="144000"/>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nchorCtr="0"/>
          <a:lstStyle/>
          <a:p>
            <a:pPr algn="ctr">
              <a:lnSpc>
                <a:spcPts val="1800"/>
              </a:lnSpc>
              <a:spcBef>
                <a:spcPts val="0"/>
              </a:spcBef>
            </a:pPr>
            <a:r>
              <a:rPr lang="ja-JP" altLang="en-US" sz="105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ゴール</a:t>
            </a:r>
            <a:r>
              <a:rPr lang="en-US" altLang="ja-JP" sz="105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1</a:t>
            </a:r>
          </a:p>
        </p:txBody>
      </p:sp>
      <p:sp>
        <p:nvSpPr>
          <p:cNvPr id="191" name="正方形/長方形 190"/>
          <p:cNvSpPr/>
          <p:nvPr/>
        </p:nvSpPr>
        <p:spPr>
          <a:xfrm>
            <a:off x="1817013" y="918116"/>
            <a:ext cx="746399" cy="297917"/>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144000" rtlCol="0" anchor="ctr" anchorCtr="0"/>
          <a:lstStyle/>
          <a:p>
            <a:pPr>
              <a:lnSpc>
                <a:spcPts val="1800"/>
              </a:lnSpc>
              <a:spcBef>
                <a:spcPts val="0"/>
              </a:spcBef>
            </a:pPr>
            <a:r>
              <a:rPr lang="ja-JP" altLang="en-US" sz="105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ゴール</a:t>
            </a:r>
            <a:r>
              <a:rPr lang="en-US" altLang="ja-JP" sz="105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3</a:t>
            </a:r>
            <a:endParaRPr lang="en-US" altLang="ja-JP" sz="105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92" name="正方形/長方形 191"/>
          <p:cNvSpPr/>
          <p:nvPr/>
        </p:nvSpPr>
        <p:spPr>
          <a:xfrm>
            <a:off x="3498906" y="979579"/>
            <a:ext cx="746399" cy="276770"/>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144000" rtlCol="0" anchor="ctr" anchorCtr="0"/>
          <a:lstStyle/>
          <a:p>
            <a:pPr>
              <a:lnSpc>
                <a:spcPts val="1800"/>
              </a:lnSpc>
              <a:spcBef>
                <a:spcPts val="0"/>
              </a:spcBef>
            </a:pPr>
            <a:r>
              <a:rPr lang="ja-JP" altLang="en-US" sz="105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ゴール</a:t>
            </a:r>
            <a:r>
              <a:rPr lang="en-US" altLang="ja-JP" sz="105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16</a:t>
            </a:r>
          </a:p>
        </p:txBody>
      </p:sp>
      <p:sp>
        <p:nvSpPr>
          <p:cNvPr id="193" name="正方形/長方形 192"/>
          <p:cNvSpPr/>
          <p:nvPr/>
        </p:nvSpPr>
        <p:spPr>
          <a:xfrm>
            <a:off x="6563290" y="932131"/>
            <a:ext cx="746399" cy="276770"/>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144000" rtlCol="0" anchor="ctr" anchorCtr="0"/>
          <a:lstStyle/>
          <a:p>
            <a:pPr>
              <a:lnSpc>
                <a:spcPts val="1800"/>
              </a:lnSpc>
              <a:spcBef>
                <a:spcPts val="0"/>
              </a:spcBef>
            </a:pPr>
            <a:r>
              <a:rPr lang="ja-JP" altLang="en-US" sz="105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ゴール</a:t>
            </a:r>
            <a:r>
              <a:rPr lang="en-US" altLang="ja-JP" sz="105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11</a:t>
            </a:r>
          </a:p>
        </p:txBody>
      </p:sp>
      <p:sp>
        <p:nvSpPr>
          <p:cNvPr id="194" name="正方形/長方形 193"/>
          <p:cNvSpPr/>
          <p:nvPr/>
        </p:nvSpPr>
        <p:spPr>
          <a:xfrm>
            <a:off x="6021930" y="981588"/>
            <a:ext cx="746400" cy="276770"/>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144000" rtlCol="0" anchor="ctr" anchorCtr="0"/>
          <a:lstStyle/>
          <a:p>
            <a:pPr>
              <a:lnSpc>
                <a:spcPts val="1800"/>
              </a:lnSpc>
              <a:spcBef>
                <a:spcPts val="0"/>
              </a:spcBef>
            </a:pPr>
            <a:r>
              <a:rPr lang="ja-JP" altLang="en-US" sz="105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ゴール</a:t>
            </a:r>
            <a:r>
              <a:rPr lang="en-US" altLang="ja-JP" sz="105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9</a:t>
            </a:r>
          </a:p>
        </p:txBody>
      </p:sp>
      <p:sp>
        <p:nvSpPr>
          <p:cNvPr id="195" name="大かっこ 194"/>
          <p:cNvSpPr/>
          <p:nvPr/>
        </p:nvSpPr>
        <p:spPr>
          <a:xfrm>
            <a:off x="4608171" y="1047160"/>
            <a:ext cx="936000" cy="475489"/>
          </a:xfrm>
          <a:prstGeom prst="bracketPair">
            <a:avLst/>
          </a:prstGeom>
          <a:solidFill>
            <a:schemeClr val="bg1"/>
          </a:solidFill>
          <a:ln>
            <a:solidFill>
              <a:schemeClr val="tx1"/>
            </a:solidFill>
          </a:ln>
        </p:spPr>
        <p:style>
          <a:lnRef idx="1">
            <a:schemeClr val="accent1"/>
          </a:lnRef>
          <a:fillRef idx="0">
            <a:schemeClr val="accent1"/>
          </a:fillRef>
          <a:effectRef idx="0">
            <a:schemeClr val="accent1"/>
          </a:effectRef>
          <a:fontRef idx="minor">
            <a:schemeClr val="tx1"/>
          </a:fontRef>
        </p:style>
        <p:txBody>
          <a:bodyPr lIns="72000" tIns="36000" rIns="36000" bIns="36000" rtlCol="0" anchor="ctr"/>
          <a:lstStyle/>
          <a:p>
            <a:pPr>
              <a:lnSpc>
                <a:spcPts val="1100"/>
              </a:lnSpc>
            </a:pPr>
            <a:r>
              <a:rPr kumimoji="1" lang="ja-JP" altLang="en-US" sz="1050" dirty="0">
                <a:latin typeface="Meiryo UI" panose="020B0604030504040204" pitchFamily="50" charset="-128"/>
                <a:ea typeface="Meiryo UI" panose="020B0604030504040204" pitchFamily="50" charset="-128"/>
              </a:rPr>
              <a:t>強</a:t>
            </a:r>
            <a:r>
              <a:rPr kumimoji="1" lang="ja-JP" altLang="en-US" sz="1050" dirty="0" smtClean="0">
                <a:latin typeface="Meiryo UI" panose="020B0604030504040204" pitchFamily="50" charset="-128"/>
                <a:ea typeface="Meiryo UI" panose="020B0604030504040204" pitchFamily="50" charset="-128"/>
              </a:rPr>
              <a:t>みを活かせるのではないか</a:t>
            </a:r>
            <a:endParaRPr lang="en-US" altLang="ja-JP" sz="105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96" name="正方形/長方形 195"/>
          <p:cNvSpPr/>
          <p:nvPr/>
        </p:nvSpPr>
        <p:spPr>
          <a:xfrm>
            <a:off x="155486" y="746698"/>
            <a:ext cx="9288000" cy="216000"/>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spcBef>
                <a:spcPts val="0"/>
              </a:spcBef>
            </a:pPr>
            <a:r>
              <a:rPr lang="en-US" altLang="ja-JP" sz="1400" dirty="0" smtClean="0">
                <a:solidFill>
                  <a:schemeClr val="tx1"/>
                </a:solidFill>
                <a:latin typeface="ＭＳ Ｐゴシック" panose="020B0600070205080204" pitchFamily="50" charset="-128"/>
                <a:ea typeface="ＭＳ Ｐゴシック" panose="020B0600070205080204" pitchFamily="50" charset="-128"/>
                <a:cs typeface="Meiryo UI" panose="020B0604030504040204" pitchFamily="50" charset="-128"/>
              </a:rPr>
              <a:t>【</a:t>
            </a:r>
            <a:r>
              <a:rPr lang="ja-JP" altLang="en-US" sz="1400" dirty="0" smtClean="0">
                <a:solidFill>
                  <a:schemeClr val="tx1"/>
                </a:solidFill>
                <a:latin typeface="ＭＳ Ｐゴシック" panose="020B0600070205080204" pitchFamily="50" charset="-128"/>
                <a:ea typeface="ＭＳ Ｐゴシック" panose="020B0600070205080204" pitchFamily="50" charset="-128"/>
                <a:cs typeface="Meiryo UI" panose="020B0604030504040204" pitchFamily="50" charset="-128"/>
              </a:rPr>
              <a:t>Ａ</a:t>
            </a:r>
            <a:r>
              <a:rPr lang="en-US" altLang="ja-JP" sz="1400" dirty="0" smtClean="0">
                <a:solidFill>
                  <a:schemeClr val="tx1"/>
                </a:solidFill>
                <a:latin typeface="ＭＳ Ｐゴシック" panose="020B0600070205080204" pitchFamily="50" charset="-128"/>
                <a:ea typeface="ＭＳ Ｐゴシック" panose="020B0600070205080204" pitchFamily="50" charset="-128"/>
                <a:cs typeface="Meiryo UI" panose="020B0604030504040204" pitchFamily="50" charset="-128"/>
              </a:rPr>
              <a:t>】</a:t>
            </a:r>
            <a:r>
              <a:rPr lang="ja-JP" altLang="en-US" sz="1400" dirty="0" smtClean="0">
                <a:solidFill>
                  <a:schemeClr val="tx1"/>
                </a:solidFill>
                <a:latin typeface="ＭＳ Ｐゴシック" panose="020B0600070205080204" pitchFamily="50" charset="-128"/>
                <a:ea typeface="ＭＳ Ｐゴシック" panose="020B0600070205080204" pitchFamily="50" charset="-128"/>
                <a:cs typeface="Meiryo UI" panose="020B0604030504040204" pitchFamily="50" charset="-128"/>
              </a:rPr>
              <a:t>　「</a:t>
            </a:r>
            <a:r>
              <a:rPr lang="en-US" altLang="ja-JP" sz="1400" dirty="0" smtClean="0">
                <a:solidFill>
                  <a:schemeClr val="tx1"/>
                </a:solidFill>
                <a:latin typeface="ＭＳ Ｐゴシック" panose="020B0600070205080204" pitchFamily="50" charset="-128"/>
                <a:ea typeface="ＭＳ Ｐゴシック" panose="020B0600070205080204" pitchFamily="50" charset="-128"/>
                <a:cs typeface="Meiryo UI" panose="020B0604030504040204" pitchFamily="50" charset="-128"/>
              </a:rPr>
              <a:t>SDGs17</a:t>
            </a:r>
            <a:r>
              <a:rPr lang="ja-JP" altLang="en-US" sz="1400" dirty="0" smtClean="0">
                <a:solidFill>
                  <a:schemeClr val="tx1"/>
                </a:solidFill>
                <a:latin typeface="ＭＳ Ｐゴシック" panose="020B0600070205080204" pitchFamily="50" charset="-128"/>
                <a:ea typeface="ＭＳ Ｐゴシック" panose="020B0600070205080204" pitchFamily="50" charset="-128"/>
                <a:cs typeface="Meiryo UI" panose="020B0604030504040204" pitchFamily="50" charset="-128"/>
              </a:rPr>
              <a:t>ゴールの到達点」の分析（</a:t>
            </a:r>
            <a:r>
              <a:rPr lang="en-US" altLang="ja-JP" sz="1400" dirty="0" smtClean="0">
                <a:solidFill>
                  <a:schemeClr val="tx1"/>
                </a:solidFill>
                <a:latin typeface="ＭＳ Ｐゴシック" panose="020B0600070205080204" pitchFamily="50" charset="-128"/>
                <a:ea typeface="ＭＳ Ｐゴシック" panose="020B0600070205080204" pitchFamily="50" charset="-128"/>
                <a:cs typeface="Meiryo UI" panose="020B0604030504040204" pitchFamily="50" charset="-128"/>
              </a:rPr>
              <a:t>2019.8</a:t>
            </a:r>
            <a:r>
              <a:rPr lang="ja-JP" altLang="en-US" sz="1400" dirty="0" smtClean="0">
                <a:solidFill>
                  <a:schemeClr val="tx1"/>
                </a:solidFill>
                <a:latin typeface="ＭＳ Ｐゴシック" panose="020B0600070205080204" pitchFamily="50" charset="-128"/>
                <a:ea typeface="ＭＳ Ｐゴシック" panose="020B0600070205080204" pitchFamily="50" charset="-128"/>
                <a:cs typeface="Meiryo UI" panose="020B0604030504040204" pitchFamily="50" charset="-128"/>
              </a:rPr>
              <a:t>）において「一定のまとめ」を行ったゴール</a:t>
            </a:r>
            <a:endParaRPr lang="en-US" altLang="ja-JP" sz="1400" dirty="0" smtClean="0">
              <a:solidFill>
                <a:schemeClr val="tx1"/>
              </a:solidFill>
              <a:latin typeface="ＭＳ Ｐゴシック" panose="020B0600070205080204" pitchFamily="50" charset="-128"/>
              <a:ea typeface="ＭＳ Ｐゴシック" panose="020B0600070205080204" pitchFamily="50" charset="-128"/>
              <a:cs typeface="Meiryo UI" panose="020B0604030504040204" pitchFamily="50" charset="-128"/>
            </a:endParaRPr>
          </a:p>
        </p:txBody>
      </p:sp>
      <p:sp>
        <p:nvSpPr>
          <p:cNvPr id="197" name="正方形/長方形 196"/>
          <p:cNvSpPr/>
          <p:nvPr/>
        </p:nvSpPr>
        <p:spPr>
          <a:xfrm>
            <a:off x="2461906" y="1032555"/>
            <a:ext cx="540000" cy="144000"/>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nchorCtr="0"/>
          <a:lstStyle/>
          <a:p>
            <a:pPr algn="ctr">
              <a:lnSpc>
                <a:spcPts val="1800"/>
              </a:lnSpc>
              <a:spcBef>
                <a:spcPts val="0"/>
              </a:spcBef>
            </a:pPr>
            <a:r>
              <a:rPr lang="ja-JP" altLang="en-US" sz="105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ゴール</a:t>
            </a:r>
            <a:r>
              <a:rPr lang="en-US" altLang="ja-JP" sz="105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4</a:t>
            </a:r>
            <a:endParaRPr lang="en-US" altLang="ja-JP" sz="105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98" name="正方形/長方形 197"/>
          <p:cNvSpPr/>
          <p:nvPr/>
        </p:nvSpPr>
        <p:spPr>
          <a:xfrm>
            <a:off x="2989923" y="1028178"/>
            <a:ext cx="612000" cy="144000"/>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nchorCtr="0"/>
          <a:lstStyle/>
          <a:p>
            <a:pPr algn="ctr">
              <a:lnSpc>
                <a:spcPts val="1800"/>
              </a:lnSpc>
              <a:spcBef>
                <a:spcPts val="0"/>
              </a:spcBef>
            </a:pPr>
            <a:r>
              <a:rPr lang="ja-JP" altLang="en-US" sz="105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ゴール</a:t>
            </a:r>
            <a:r>
              <a:rPr lang="en-US" altLang="ja-JP" sz="105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12</a:t>
            </a:r>
          </a:p>
        </p:txBody>
      </p:sp>
      <p:sp>
        <p:nvSpPr>
          <p:cNvPr id="199" name="正方形/長方形 198"/>
          <p:cNvSpPr/>
          <p:nvPr/>
        </p:nvSpPr>
        <p:spPr>
          <a:xfrm>
            <a:off x="5617755" y="1038044"/>
            <a:ext cx="540000" cy="144000"/>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nchorCtr="0"/>
          <a:lstStyle/>
          <a:p>
            <a:pPr algn="ctr">
              <a:lnSpc>
                <a:spcPts val="1800"/>
              </a:lnSpc>
              <a:spcBef>
                <a:spcPts val="0"/>
              </a:spcBef>
            </a:pPr>
            <a:r>
              <a:rPr lang="ja-JP" altLang="en-US" sz="105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ゴール</a:t>
            </a:r>
            <a:r>
              <a:rPr lang="en-US" altLang="ja-JP" sz="105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8</a:t>
            </a:r>
          </a:p>
        </p:txBody>
      </p:sp>
      <p:sp>
        <p:nvSpPr>
          <p:cNvPr id="224" name="二等辺三角形 223"/>
          <p:cNvSpPr/>
          <p:nvPr/>
        </p:nvSpPr>
        <p:spPr>
          <a:xfrm rot="10800000">
            <a:off x="4129756" y="3110239"/>
            <a:ext cx="1404000" cy="144000"/>
          </a:xfrm>
          <a:prstGeom prst="triangle">
            <a:avLst/>
          </a:prstGeom>
          <a:solidFill>
            <a:srgbClr val="CC9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25" name="正方形/長方形 224"/>
          <p:cNvSpPr/>
          <p:nvPr/>
        </p:nvSpPr>
        <p:spPr>
          <a:xfrm>
            <a:off x="296865" y="3984994"/>
            <a:ext cx="2556000" cy="288000"/>
          </a:xfrm>
          <a:prstGeom prst="rect">
            <a:avLst/>
          </a:prstGeom>
          <a:noFill/>
          <a:ln w="38100" cmpd="dbl">
            <a:noFill/>
          </a:ln>
        </p:spPr>
        <p:style>
          <a:lnRef idx="2">
            <a:schemeClr val="accent1"/>
          </a:lnRef>
          <a:fillRef idx="1">
            <a:schemeClr val="lt1"/>
          </a:fillRef>
          <a:effectRef idx="0">
            <a:schemeClr val="accent1"/>
          </a:effectRef>
          <a:fontRef idx="minor">
            <a:schemeClr val="dk1"/>
          </a:fontRef>
        </p:style>
        <p:txBody>
          <a:bodyPr rtlCol="0" anchor="ctr"/>
          <a:lstStyle/>
          <a:p>
            <a:pPr algn="ctr"/>
            <a:r>
              <a:rPr kumimoji="1" lang="ja-JP" altLang="en-US" sz="1200" b="1" dirty="0" smtClean="0">
                <a:latin typeface="Meiryo UI" panose="020B0604030504040204" pitchFamily="50" charset="-128"/>
                <a:ea typeface="Meiryo UI" panose="020B0604030504040204" pitchFamily="50" charset="-128"/>
              </a:rPr>
              <a:t>１</a:t>
            </a:r>
            <a:r>
              <a:rPr kumimoji="1" lang="en-US" altLang="ja-JP" sz="1200" b="1" dirty="0" smtClean="0">
                <a:latin typeface="Meiryo UI" panose="020B0604030504040204" pitchFamily="50" charset="-128"/>
                <a:ea typeface="Meiryo UI" panose="020B0604030504040204" pitchFamily="50" charset="-128"/>
              </a:rPr>
              <a:t>. </a:t>
            </a:r>
            <a:r>
              <a:rPr kumimoji="1" lang="ja-JP" altLang="en-US" sz="1200" b="1" u="sng" dirty="0" smtClean="0">
                <a:latin typeface="Meiryo UI" panose="020B0604030504040204" pitchFamily="50" charset="-128"/>
                <a:ea typeface="Meiryo UI" panose="020B0604030504040204" pitchFamily="50" charset="-128"/>
              </a:rPr>
              <a:t>府民</a:t>
            </a:r>
            <a:r>
              <a:rPr kumimoji="1" lang="ja-JP" altLang="en-US" sz="1200" b="1" u="sng" dirty="0">
                <a:latin typeface="Meiryo UI" panose="020B0604030504040204" pitchFamily="50" charset="-128"/>
                <a:ea typeface="Meiryo UI" panose="020B0604030504040204" pitchFamily="50" charset="-128"/>
              </a:rPr>
              <a:t>全体</a:t>
            </a:r>
            <a:r>
              <a:rPr kumimoji="1" lang="ja-JP" altLang="en-US" sz="1200" b="1" dirty="0">
                <a:latin typeface="Meiryo UI" panose="020B0604030504040204" pitchFamily="50" charset="-128"/>
                <a:ea typeface="Meiryo UI" panose="020B0604030504040204" pitchFamily="50" charset="-128"/>
              </a:rPr>
              <a:t>の声</a:t>
            </a:r>
            <a:r>
              <a:rPr kumimoji="1" lang="ja-JP" altLang="en-US" sz="1200" dirty="0">
                <a:latin typeface="Meiryo UI" panose="020B0604030504040204" pitchFamily="50" charset="-128"/>
                <a:ea typeface="Meiryo UI" panose="020B0604030504040204" pitchFamily="50" charset="-128"/>
              </a:rPr>
              <a:t>（</a:t>
            </a:r>
            <a:r>
              <a:rPr kumimoji="1" lang="en-US" altLang="ja-JP" sz="1200" dirty="0">
                <a:latin typeface="Meiryo UI" panose="020B0604030504040204" pitchFamily="50" charset="-128"/>
                <a:ea typeface="Meiryo UI" panose="020B0604030504040204" pitchFamily="50" charset="-128"/>
              </a:rPr>
              <a:t>2019.10</a:t>
            </a:r>
            <a:r>
              <a:rPr kumimoji="1" lang="ja-JP" altLang="en-US" sz="1200" dirty="0">
                <a:latin typeface="Meiryo UI" panose="020B0604030504040204" pitchFamily="50" charset="-128"/>
                <a:ea typeface="Meiryo UI" panose="020B0604030504040204" pitchFamily="50" charset="-128"/>
              </a:rPr>
              <a:t>）</a:t>
            </a:r>
          </a:p>
        </p:txBody>
      </p:sp>
      <p:sp>
        <p:nvSpPr>
          <p:cNvPr id="226" name="正方形/長方形 225"/>
          <p:cNvSpPr/>
          <p:nvPr/>
        </p:nvSpPr>
        <p:spPr>
          <a:xfrm>
            <a:off x="3484791" y="3962589"/>
            <a:ext cx="2556000" cy="288000"/>
          </a:xfrm>
          <a:prstGeom prst="rect">
            <a:avLst/>
          </a:prstGeom>
          <a:noFill/>
          <a:ln w="38100" cmpd="dbl">
            <a:noFill/>
          </a:ln>
        </p:spPr>
        <p:style>
          <a:lnRef idx="2">
            <a:schemeClr val="accent1"/>
          </a:lnRef>
          <a:fillRef idx="1">
            <a:schemeClr val="lt1"/>
          </a:fillRef>
          <a:effectRef idx="0">
            <a:schemeClr val="accent1"/>
          </a:effectRef>
          <a:fontRef idx="minor">
            <a:schemeClr val="dk1"/>
          </a:fontRef>
        </p:style>
        <p:txBody>
          <a:bodyPr rtlCol="0" anchor="ctr"/>
          <a:lstStyle/>
          <a:p>
            <a:pPr algn="ctr"/>
            <a:r>
              <a:rPr kumimoji="1" lang="ja-JP" altLang="en-US" sz="1200" b="1" dirty="0" smtClean="0">
                <a:latin typeface="Meiryo UI" panose="020B0604030504040204" pitchFamily="50" charset="-128"/>
                <a:ea typeface="Meiryo UI" panose="020B0604030504040204" pitchFamily="50" charset="-128"/>
              </a:rPr>
              <a:t>２</a:t>
            </a:r>
            <a:r>
              <a:rPr kumimoji="1" lang="en-US" altLang="ja-JP" sz="1200" b="1" dirty="0" smtClean="0">
                <a:latin typeface="Meiryo UI" panose="020B0604030504040204" pitchFamily="50" charset="-128"/>
                <a:ea typeface="Meiryo UI" panose="020B0604030504040204" pitchFamily="50" charset="-128"/>
              </a:rPr>
              <a:t>. </a:t>
            </a:r>
            <a:r>
              <a:rPr lang="ja-JP" altLang="en-US" sz="1200" b="1" u="sng"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若者</a:t>
            </a:r>
            <a:r>
              <a:rPr lang="ja-JP" altLang="en-US" sz="12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の</a:t>
            </a:r>
            <a:r>
              <a:rPr kumimoji="1" lang="ja-JP" altLang="en-US" sz="1200" b="1" dirty="0" smtClean="0">
                <a:latin typeface="Meiryo UI" panose="020B0604030504040204" pitchFamily="50" charset="-128"/>
                <a:ea typeface="Meiryo UI" panose="020B0604030504040204" pitchFamily="50" charset="-128"/>
              </a:rPr>
              <a:t>声</a:t>
            </a:r>
            <a:r>
              <a:rPr kumimoji="1" lang="ja-JP" altLang="en-US" sz="1200" dirty="0">
                <a:latin typeface="Meiryo UI" panose="020B0604030504040204" pitchFamily="50" charset="-128"/>
                <a:ea typeface="Meiryo UI" panose="020B0604030504040204" pitchFamily="50" charset="-128"/>
              </a:rPr>
              <a:t>（</a:t>
            </a:r>
            <a:r>
              <a:rPr kumimoji="1" lang="en-US" altLang="ja-JP" sz="1200" dirty="0" smtClean="0">
                <a:latin typeface="Meiryo UI" panose="020B0604030504040204" pitchFamily="50" charset="-128"/>
                <a:ea typeface="Meiryo UI" panose="020B0604030504040204" pitchFamily="50" charset="-128"/>
              </a:rPr>
              <a:t>2019.10~11</a:t>
            </a:r>
            <a:r>
              <a:rPr kumimoji="1" lang="ja-JP" altLang="en-US" sz="1200" dirty="0" smtClean="0">
                <a:latin typeface="Meiryo UI" panose="020B0604030504040204" pitchFamily="50" charset="-128"/>
                <a:ea typeface="Meiryo UI" panose="020B0604030504040204" pitchFamily="50" charset="-128"/>
              </a:rPr>
              <a:t>）</a:t>
            </a:r>
            <a:endParaRPr lang="ja-JP" altLang="en-US" sz="1050" dirty="0"/>
          </a:p>
        </p:txBody>
      </p:sp>
      <p:sp>
        <p:nvSpPr>
          <p:cNvPr id="227" name="正方形/長方形 226"/>
          <p:cNvSpPr/>
          <p:nvPr/>
        </p:nvSpPr>
        <p:spPr>
          <a:xfrm>
            <a:off x="6482978" y="3946650"/>
            <a:ext cx="2556000" cy="288000"/>
          </a:xfrm>
          <a:prstGeom prst="rect">
            <a:avLst/>
          </a:prstGeom>
          <a:noFill/>
          <a:ln w="38100" cmpd="dbl">
            <a:noFill/>
          </a:ln>
        </p:spPr>
        <p:style>
          <a:lnRef idx="2">
            <a:schemeClr val="accent1"/>
          </a:lnRef>
          <a:fillRef idx="1">
            <a:schemeClr val="lt1"/>
          </a:fillRef>
          <a:effectRef idx="0">
            <a:schemeClr val="accent1"/>
          </a:effectRef>
          <a:fontRef idx="minor">
            <a:schemeClr val="dk1"/>
          </a:fontRef>
        </p:style>
        <p:txBody>
          <a:bodyPr rtlCol="0" anchor="ctr"/>
          <a:lstStyle/>
          <a:p>
            <a:pPr algn="ctr"/>
            <a:r>
              <a:rPr kumimoji="1" lang="ja-JP" altLang="en-US" sz="1200" b="1" dirty="0" smtClean="0">
                <a:latin typeface="Meiryo UI" panose="020B0604030504040204" pitchFamily="50" charset="-128"/>
                <a:ea typeface="Meiryo UI" panose="020B0604030504040204" pitchFamily="50" charset="-128"/>
              </a:rPr>
              <a:t>３</a:t>
            </a:r>
            <a:r>
              <a:rPr kumimoji="1" lang="en-US" altLang="ja-JP" sz="1200" b="1" dirty="0" smtClean="0">
                <a:latin typeface="Meiryo UI" panose="020B0604030504040204" pitchFamily="50" charset="-128"/>
                <a:ea typeface="Meiryo UI" panose="020B0604030504040204" pitchFamily="50" charset="-128"/>
              </a:rPr>
              <a:t>. </a:t>
            </a:r>
            <a:r>
              <a:rPr kumimoji="1" lang="ja-JP" altLang="en-US" sz="1200" b="1" u="sng" dirty="0" smtClean="0">
                <a:latin typeface="Meiryo UI" panose="020B0604030504040204" pitchFamily="50" charset="-128"/>
                <a:ea typeface="Meiryo UI" panose="020B0604030504040204" pitchFamily="50" charset="-128"/>
              </a:rPr>
              <a:t>企業</a:t>
            </a:r>
            <a:r>
              <a:rPr kumimoji="1" lang="ja-JP" altLang="en-US" sz="1200" b="1" dirty="0" smtClean="0">
                <a:latin typeface="Meiryo UI" panose="020B0604030504040204" pitchFamily="50" charset="-128"/>
                <a:ea typeface="Meiryo UI" panose="020B0604030504040204" pitchFamily="50" charset="-128"/>
              </a:rPr>
              <a:t>の</a:t>
            </a:r>
            <a:r>
              <a:rPr kumimoji="1" lang="ja-JP" altLang="en-US" sz="1200" b="1" dirty="0">
                <a:latin typeface="Meiryo UI" panose="020B0604030504040204" pitchFamily="50" charset="-128"/>
                <a:ea typeface="Meiryo UI" panose="020B0604030504040204" pitchFamily="50" charset="-128"/>
              </a:rPr>
              <a:t>声</a:t>
            </a:r>
            <a:r>
              <a:rPr kumimoji="1" lang="ja-JP" altLang="en-US" sz="1200" dirty="0">
                <a:latin typeface="Meiryo UI" panose="020B0604030504040204" pitchFamily="50" charset="-128"/>
                <a:ea typeface="Meiryo UI" panose="020B0604030504040204" pitchFamily="50" charset="-128"/>
              </a:rPr>
              <a:t>（</a:t>
            </a:r>
            <a:r>
              <a:rPr kumimoji="1" lang="en-US" altLang="ja-JP" sz="1200" dirty="0" smtClean="0">
                <a:latin typeface="Meiryo UI" panose="020B0604030504040204" pitchFamily="50" charset="-128"/>
                <a:ea typeface="Meiryo UI" panose="020B0604030504040204" pitchFamily="50" charset="-128"/>
              </a:rPr>
              <a:t>2019.11</a:t>
            </a:r>
            <a:r>
              <a:rPr kumimoji="1" lang="ja-JP" altLang="en-US" sz="1200" dirty="0" smtClean="0">
                <a:latin typeface="Meiryo UI" panose="020B0604030504040204" pitchFamily="50" charset="-128"/>
                <a:ea typeface="Meiryo UI" panose="020B0604030504040204" pitchFamily="50" charset="-128"/>
              </a:rPr>
              <a:t>）</a:t>
            </a:r>
            <a:endParaRPr kumimoji="1" lang="ja-JP" altLang="en-US" sz="1200" dirty="0">
              <a:latin typeface="Meiryo UI" panose="020B0604030504040204" pitchFamily="50" charset="-128"/>
              <a:ea typeface="Meiryo UI" panose="020B0604030504040204" pitchFamily="50" charset="-128"/>
            </a:endParaRPr>
          </a:p>
        </p:txBody>
      </p:sp>
      <p:sp>
        <p:nvSpPr>
          <p:cNvPr id="228" name="大かっこ 227"/>
          <p:cNvSpPr/>
          <p:nvPr/>
        </p:nvSpPr>
        <p:spPr>
          <a:xfrm>
            <a:off x="451021" y="1033501"/>
            <a:ext cx="828000" cy="475489"/>
          </a:xfrm>
          <a:prstGeom prst="bracketPair">
            <a:avLst/>
          </a:prstGeom>
          <a:solidFill>
            <a:schemeClr val="bg1"/>
          </a:solidFill>
          <a:ln>
            <a:solidFill>
              <a:schemeClr val="tx1"/>
            </a:solidFill>
          </a:ln>
        </p:spPr>
        <p:style>
          <a:lnRef idx="1">
            <a:schemeClr val="accent1"/>
          </a:lnRef>
          <a:fillRef idx="0">
            <a:schemeClr val="accent1"/>
          </a:fillRef>
          <a:effectRef idx="0">
            <a:schemeClr val="accent1"/>
          </a:effectRef>
          <a:fontRef idx="minor">
            <a:schemeClr val="tx1"/>
          </a:fontRef>
        </p:style>
        <p:txBody>
          <a:bodyPr lIns="72000" tIns="36000" rIns="36000" bIns="36000" rtlCol="0" anchor="ctr"/>
          <a:lstStyle/>
          <a:p>
            <a:pPr>
              <a:lnSpc>
                <a:spcPts val="1100"/>
              </a:lnSpc>
            </a:pPr>
            <a:r>
              <a:rPr kumimoji="1" lang="ja-JP" altLang="en-US" sz="1050" dirty="0" smtClean="0">
                <a:latin typeface="Meiryo UI" panose="020B0604030504040204" pitchFamily="50" charset="-128"/>
                <a:ea typeface="Meiryo UI" panose="020B0604030504040204" pitchFamily="50" charset="-128"/>
              </a:rPr>
              <a:t>課題が多いのではないか</a:t>
            </a:r>
            <a:endParaRPr lang="en-US" altLang="ja-JP" sz="105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229" name="正方形/長方形 228"/>
          <p:cNvSpPr/>
          <p:nvPr/>
        </p:nvSpPr>
        <p:spPr>
          <a:xfrm>
            <a:off x="187906" y="3296594"/>
            <a:ext cx="9288000" cy="216000"/>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spcBef>
                <a:spcPts val="0"/>
              </a:spcBef>
            </a:pPr>
            <a:r>
              <a:rPr lang="ja-JP" altLang="en-US" sz="1400" dirty="0" smtClean="0">
                <a:solidFill>
                  <a:schemeClr val="tx1"/>
                </a:solidFill>
                <a:latin typeface="ＭＳ Ｐゴシック" panose="020B0600070205080204" pitchFamily="50" charset="-128"/>
                <a:ea typeface="ＭＳ Ｐゴシック" panose="020B0600070205080204" pitchFamily="50" charset="-128"/>
                <a:cs typeface="Meiryo UI" panose="020B0604030504040204" pitchFamily="50" charset="-128"/>
              </a:rPr>
              <a:t>■　重要度分析「マテリアリティ分析」（</a:t>
            </a:r>
            <a:r>
              <a:rPr lang="en-US" altLang="ja-JP" sz="1400" dirty="0" smtClean="0">
                <a:solidFill>
                  <a:schemeClr val="tx1"/>
                </a:solidFill>
                <a:latin typeface="ＭＳ Ｐゴシック" panose="020B0600070205080204" pitchFamily="50" charset="-128"/>
                <a:ea typeface="ＭＳ Ｐゴシック" panose="020B0600070205080204" pitchFamily="50" charset="-128"/>
                <a:cs typeface="Meiryo UI" panose="020B0604030504040204" pitchFamily="50" charset="-128"/>
              </a:rPr>
              <a:t>【</a:t>
            </a:r>
            <a:r>
              <a:rPr lang="ja-JP" altLang="en-US" sz="1400" dirty="0" smtClean="0">
                <a:solidFill>
                  <a:schemeClr val="tx1"/>
                </a:solidFill>
                <a:latin typeface="ＭＳ Ｐゴシック" panose="020B0600070205080204" pitchFamily="50" charset="-128"/>
                <a:ea typeface="ＭＳ Ｐゴシック" panose="020B0600070205080204" pitchFamily="50" charset="-128"/>
                <a:cs typeface="Meiryo UI" panose="020B0604030504040204" pitchFamily="50" charset="-128"/>
              </a:rPr>
              <a:t>Ａ</a:t>
            </a:r>
            <a:r>
              <a:rPr lang="en-US" altLang="ja-JP" sz="1400" dirty="0" smtClean="0">
                <a:solidFill>
                  <a:schemeClr val="tx1"/>
                </a:solidFill>
                <a:latin typeface="ＭＳ Ｐゴシック" panose="020B0600070205080204" pitchFamily="50" charset="-128"/>
                <a:ea typeface="ＭＳ Ｐゴシック" panose="020B0600070205080204" pitchFamily="50" charset="-128"/>
                <a:cs typeface="Meiryo UI" panose="020B0604030504040204" pitchFamily="50" charset="-128"/>
              </a:rPr>
              <a:t>】×【</a:t>
            </a:r>
            <a:r>
              <a:rPr lang="ja-JP" altLang="en-US" sz="1400" dirty="0" smtClean="0">
                <a:solidFill>
                  <a:schemeClr val="tx1"/>
                </a:solidFill>
                <a:latin typeface="ＭＳ Ｐゴシック" panose="020B0600070205080204" pitchFamily="50" charset="-128"/>
                <a:ea typeface="ＭＳ Ｐゴシック" panose="020B0600070205080204" pitchFamily="50" charset="-128"/>
                <a:cs typeface="Meiryo UI" panose="020B0604030504040204" pitchFamily="50" charset="-128"/>
              </a:rPr>
              <a:t>Ｂ</a:t>
            </a:r>
            <a:r>
              <a:rPr lang="en-US" altLang="ja-JP" sz="1400" dirty="0" smtClean="0">
                <a:solidFill>
                  <a:schemeClr val="tx1"/>
                </a:solidFill>
                <a:latin typeface="ＭＳ Ｐゴシック" panose="020B0600070205080204" pitchFamily="50" charset="-128"/>
                <a:ea typeface="ＭＳ Ｐゴシック" panose="020B0600070205080204" pitchFamily="50" charset="-128"/>
                <a:cs typeface="Meiryo UI" panose="020B0604030504040204" pitchFamily="50" charset="-128"/>
              </a:rPr>
              <a:t>】</a:t>
            </a:r>
            <a:r>
              <a:rPr lang="ja-JP" altLang="en-US" sz="1400" dirty="0" smtClean="0">
                <a:solidFill>
                  <a:schemeClr val="tx1"/>
                </a:solidFill>
                <a:latin typeface="ＭＳ Ｐゴシック" panose="020B0600070205080204" pitchFamily="50" charset="-128"/>
                <a:ea typeface="ＭＳ Ｐゴシック" panose="020B0600070205080204" pitchFamily="50" charset="-128"/>
                <a:cs typeface="Meiryo UI" panose="020B0604030504040204" pitchFamily="50" charset="-128"/>
              </a:rPr>
              <a:t>）</a:t>
            </a:r>
            <a:endParaRPr lang="en-US" altLang="ja-JP" sz="1400" dirty="0" smtClean="0">
              <a:solidFill>
                <a:schemeClr val="tx1"/>
              </a:solidFill>
              <a:latin typeface="ＭＳ Ｐゴシック" panose="020B0600070205080204" pitchFamily="50" charset="-128"/>
              <a:ea typeface="ＭＳ Ｐゴシック" panose="020B0600070205080204" pitchFamily="50" charset="-128"/>
              <a:cs typeface="Meiryo UI" panose="020B0604030504040204" pitchFamily="50" charset="-128"/>
            </a:endParaRPr>
          </a:p>
        </p:txBody>
      </p:sp>
      <p:sp>
        <p:nvSpPr>
          <p:cNvPr id="339" name="テキスト ボックス 338"/>
          <p:cNvSpPr txBox="1"/>
          <p:nvPr/>
        </p:nvSpPr>
        <p:spPr>
          <a:xfrm>
            <a:off x="252020" y="2909785"/>
            <a:ext cx="3850340" cy="215444"/>
          </a:xfrm>
          <a:prstGeom prst="rect">
            <a:avLst/>
          </a:prstGeom>
          <a:noFill/>
        </p:spPr>
        <p:txBody>
          <a:bodyPr wrap="square" rIns="72000" rtlCol="0">
            <a:spAutoFit/>
          </a:bodyPr>
          <a:lstStyle/>
          <a:p>
            <a:pPr marL="93663" indent="-93663"/>
            <a:r>
              <a:rPr kumimoji="1" lang="en-US" altLang="ja-JP" sz="800" dirty="0">
                <a:latin typeface="Meiryo UI" panose="020B0604030504040204" pitchFamily="50" charset="-128"/>
                <a:ea typeface="Meiryo UI" panose="020B0604030504040204" pitchFamily="50" charset="-128"/>
              </a:rPr>
              <a:t>※</a:t>
            </a:r>
            <a:r>
              <a:rPr kumimoji="1" lang="ja-JP" altLang="en-US" sz="800" dirty="0" smtClean="0">
                <a:latin typeface="Meiryo UI" panose="020B0604030504040204" pitchFamily="50" charset="-128"/>
                <a:ea typeface="Meiryo UI" panose="020B0604030504040204" pitchFamily="50" charset="-128"/>
              </a:rPr>
              <a:t>平均（中央値）以上のゴールを網掛け</a:t>
            </a:r>
            <a:r>
              <a:rPr kumimoji="1" lang="ja-JP" altLang="en-US" sz="800" dirty="0">
                <a:latin typeface="Meiryo UI" panose="020B0604030504040204" pitchFamily="50" charset="-128"/>
                <a:ea typeface="Meiryo UI" panose="020B0604030504040204" pitchFamily="50" charset="-128"/>
              </a:rPr>
              <a:t>（</a:t>
            </a:r>
            <a:r>
              <a:rPr kumimoji="1" lang="ja-JP" altLang="en-US" sz="800" dirty="0" smtClean="0">
                <a:latin typeface="Meiryo UI" panose="020B0604030504040204" pitchFamily="50" charset="-128"/>
                <a:ea typeface="Meiryo UI" panose="020B0604030504040204" pitchFamily="50" charset="-128"/>
              </a:rPr>
              <a:t>特に値の高いものは太字）</a:t>
            </a:r>
            <a:endParaRPr kumimoji="1" lang="ja-JP" altLang="en-US" sz="800" dirty="0">
              <a:latin typeface="Meiryo UI" panose="020B0604030504040204" pitchFamily="50" charset="-128"/>
              <a:ea typeface="Meiryo UI" panose="020B0604030504040204" pitchFamily="50" charset="-128"/>
            </a:endParaRPr>
          </a:p>
        </p:txBody>
      </p:sp>
      <p:sp>
        <p:nvSpPr>
          <p:cNvPr id="340" name="正方形/長方形 339"/>
          <p:cNvSpPr/>
          <p:nvPr/>
        </p:nvSpPr>
        <p:spPr>
          <a:xfrm>
            <a:off x="138867" y="1771138"/>
            <a:ext cx="9288000" cy="216000"/>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spcBef>
                <a:spcPts val="0"/>
              </a:spcBef>
            </a:pPr>
            <a:r>
              <a:rPr lang="en-US" altLang="ja-JP" sz="1400" dirty="0" smtClean="0">
                <a:solidFill>
                  <a:schemeClr val="tx1"/>
                </a:solidFill>
                <a:latin typeface="ＭＳ Ｐゴシック" panose="020B0600070205080204" pitchFamily="50" charset="-128"/>
                <a:ea typeface="ＭＳ Ｐゴシック" panose="020B0600070205080204" pitchFamily="50" charset="-128"/>
                <a:cs typeface="Meiryo UI" panose="020B0604030504040204" pitchFamily="50" charset="-128"/>
              </a:rPr>
              <a:t>【</a:t>
            </a:r>
            <a:r>
              <a:rPr lang="ja-JP" altLang="en-US" sz="1400" dirty="0" smtClean="0">
                <a:solidFill>
                  <a:schemeClr val="tx1"/>
                </a:solidFill>
                <a:latin typeface="ＭＳ Ｐゴシック" panose="020B0600070205080204" pitchFamily="50" charset="-128"/>
                <a:ea typeface="ＭＳ Ｐゴシック" panose="020B0600070205080204" pitchFamily="50" charset="-128"/>
                <a:cs typeface="Meiryo UI" panose="020B0604030504040204" pitchFamily="50" charset="-128"/>
              </a:rPr>
              <a:t>Ｂ</a:t>
            </a:r>
            <a:r>
              <a:rPr lang="en-US" altLang="ja-JP" sz="1400" dirty="0" smtClean="0">
                <a:solidFill>
                  <a:schemeClr val="tx1"/>
                </a:solidFill>
                <a:latin typeface="ＭＳ Ｐゴシック" panose="020B0600070205080204" pitchFamily="50" charset="-128"/>
                <a:ea typeface="ＭＳ Ｐゴシック" panose="020B0600070205080204" pitchFamily="50" charset="-128"/>
                <a:cs typeface="Meiryo UI" panose="020B0604030504040204" pitchFamily="50" charset="-128"/>
              </a:rPr>
              <a:t>】</a:t>
            </a:r>
            <a:r>
              <a:rPr lang="ja-JP" altLang="en-US" sz="1400" dirty="0" smtClean="0">
                <a:solidFill>
                  <a:schemeClr val="tx1"/>
                </a:solidFill>
                <a:latin typeface="ＭＳ Ｐゴシック" panose="020B0600070205080204" pitchFamily="50" charset="-128"/>
                <a:ea typeface="ＭＳ Ｐゴシック" panose="020B0600070205080204" pitchFamily="50" charset="-128"/>
                <a:cs typeface="Meiryo UI" panose="020B0604030504040204" pitchFamily="50" charset="-128"/>
              </a:rPr>
              <a:t>　府民、学生、企業にとって「大阪で</a:t>
            </a:r>
            <a:r>
              <a:rPr lang="en-US" altLang="ja-JP" sz="1400" dirty="0" smtClean="0">
                <a:solidFill>
                  <a:schemeClr val="tx1"/>
                </a:solidFill>
                <a:latin typeface="ＭＳ Ｐゴシック" panose="020B0600070205080204" pitchFamily="50" charset="-128"/>
                <a:ea typeface="ＭＳ Ｐゴシック" panose="020B0600070205080204" pitchFamily="50" charset="-128"/>
                <a:cs typeface="Meiryo UI" panose="020B0604030504040204" pitchFamily="50" charset="-128"/>
              </a:rPr>
              <a:t>SDGs</a:t>
            </a:r>
            <a:r>
              <a:rPr lang="ja-JP" altLang="en-US" sz="1400" dirty="0" smtClean="0">
                <a:solidFill>
                  <a:schemeClr val="tx1"/>
                </a:solidFill>
                <a:latin typeface="ＭＳ Ｐゴシック" panose="020B0600070205080204" pitchFamily="50" charset="-128"/>
                <a:ea typeface="ＭＳ Ｐゴシック" panose="020B0600070205080204" pitchFamily="50" charset="-128"/>
                <a:cs typeface="Meiryo UI" panose="020B0604030504040204" pitchFamily="50" charset="-128"/>
              </a:rPr>
              <a:t>社会を実現するために重要と考えるゴール」</a:t>
            </a:r>
            <a:endParaRPr lang="en-US" altLang="ja-JP" sz="1400" dirty="0" smtClean="0">
              <a:solidFill>
                <a:schemeClr val="tx1"/>
              </a:solidFill>
              <a:latin typeface="ＭＳ Ｐゴシック" panose="020B0600070205080204" pitchFamily="50" charset="-128"/>
              <a:ea typeface="ＭＳ Ｐゴシック" panose="020B0600070205080204" pitchFamily="50" charset="-128"/>
              <a:cs typeface="Meiryo UI" panose="020B0604030504040204" pitchFamily="50" charset="-128"/>
            </a:endParaRPr>
          </a:p>
        </p:txBody>
      </p:sp>
      <p:graphicFrame>
        <p:nvGraphicFramePr>
          <p:cNvPr id="389" name="表 388"/>
          <p:cNvGraphicFramePr>
            <a:graphicFrameLocks noGrp="1" noChangeAspect="1"/>
          </p:cNvGraphicFramePr>
          <p:nvPr>
            <p:extLst>
              <p:ext uri="{D42A27DB-BD31-4B8C-83A1-F6EECF244321}">
                <p14:modId xmlns:p14="http://schemas.microsoft.com/office/powerpoint/2010/main" val="2662684890"/>
              </p:ext>
            </p:extLst>
          </p:nvPr>
        </p:nvGraphicFramePr>
        <p:xfrm>
          <a:off x="629636" y="4274321"/>
          <a:ext cx="2335907" cy="2844092"/>
        </p:xfrm>
        <a:graphic>
          <a:graphicData uri="http://schemas.openxmlformats.org/drawingml/2006/table">
            <a:tbl>
              <a:tblPr firstRow="1" bandRow="1">
                <a:tableStyleId>{5C22544A-7EE6-4342-B048-85BDC9FD1C3A}</a:tableStyleId>
              </a:tblPr>
              <a:tblGrid>
                <a:gridCol w="666203">
                  <a:extLst>
                    <a:ext uri="{9D8B030D-6E8A-4147-A177-3AD203B41FA5}">
                      <a16:colId xmlns:a16="http://schemas.microsoft.com/office/drawing/2014/main" val="1060561721"/>
                    </a:ext>
                  </a:extLst>
                </a:gridCol>
                <a:gridCol w="602950">
                  <a:extLst>
                    <a:ext uri="{9D8B030D-6E8A-4147-A177-3AD203B41FA5}">
                      <a16:colId xmlns:a16="http://schemas.microsoft.com/office/drawing/2014/main" val="4196815173"/>
                    </a:ext>
                  </a:extLst>
                </a:gridCol>
                <a:gridCol w="1066754">
                  <a:extLst>
                    <a:ext uri="{9D8B030D-6E8A-4147-A177-3AD203B41FA5}">
                      <a16:colId xmlns:a16="http://schemas.microsoft.com/office/drawing/2014/main" val="2835648302"/>
                    </a:ext>
                  </a:extLst>
                </a:gridCol>
              </a:tblGrid>
              <a:tr h="1297305">
                <a:tc>
                  <a:txBody>
                    <a:bodyPr/>
                    <a:lstStyle/>
                    <a:p>
                      <a:pPr algn="ctr"/>
                      <a:endParaRPr kumimoji="1" lang="ja-JP" altLang="en-US" sz="1200" dirty="0">
                        <a:latin typeface="Meiryo UI" panose="020B0604030504040204" pitchFamily="50" charset="-128"/>
                        <a:ea typeface="Meiryo UI" panose="020B0604030504040204" pitchFamily="50" charset="-128"/>
                      </a:endParaRPr>
                    </a:p>
                  </a:txBody>
                  <a:tcPr anchor="ctr">
                    <a:lnL w="12700" cap="flat" cmpd="sng" algn="ctr">
                      <a:solidFill>
                        <a:schemeClr val="accent5">
                          <a:lumMod val="75000"/>
                        </a:schemeClr>
                      </a:solidFill>
                      <a:prstDash val="sysDash"/>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accent5">
                          <a:lumMod val="75000"/>
                        </a:schemeClr>
                      </a:solidFill>
                      <a:prstDash val="sysDash"/>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kumimoji="1" lang="ja-JP" altLang="en-US" sz="1200" dirty="0">
                        <a:latin typeface="Meiryo UI" panose="020B0604030504040204" pitchFamily="50" charset="-128"/>
                        <a:ea typeface="Meiryo UI" panose="020B0604030504040204" pitchFamily="50" charset="-128"/>
                      </a:endParaRPr>
                    </a:p>
                  </a:txBody>
                  <a:tcPr anchor="ctr">
                    <a:lnL w="28575" cap="flat" cmpd="sng" algn="ctr">
                      <a:solidFill>
                        <a:schemeClr val="tx1"/>
                      </a:solidFill>
                      <a:prstDash val="solid"/>
                      <a:round/>
                      <a:headEnd type="none" w="med" len="med"/>
                      <a:tailEnd type="none" w="med" len="med"/>
                    </a:lnL>
                    <a:lnR w="12700" cap="flat" cmpd="sng" algn="ctr">
                      <a:solidFill>
                        <a:schemeClr val="accent5">
                          <a:lumMod val="75000"/>
                        </a:schemeClr>
                      </a:solidFill>
                      <a:prstDash val="sysDash"/>
                      <a:round/>
                      <a:headEnd type="none" w="med" len="med"/>
                      <a:tailEnd type="none" w="med" len="med"/>
                    </a:lnR>
                    <a:lnT w="12700" cap="flat" cmpd="sng" algn="ctr">
                      <a:solidFill>
                        <a:schemeClr val="accent5">
                          <a:lumMod val="75000"/>
                        </a:schemeClr>
                      </a:solidFill>
                      <a:prstDash val="sysDash"/>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kumimoji="1" lang="ja-JP" altLang="en-US" sz="1200" dirty="0">
                        <a:latin typeface="Meiryo UI" panose="020B0604030504040204" pitchFamily="50" charset="-128"/>
                        <a:ea typeface="Meiryo UI" panose="020B0604030504040204" pitchFamily="50" charset="-128"/>
                      </a:endParaRPr>
                    </a:p>
                  </a:txBody>
                  <a:tcPr anchor="ctr">
                    <a:lnL w="12700" cap="flat" cmpd="sng" algn="ctr">
                      <a:solidFill>
                        <a:schemeClr val="accent5">
                          <a:lumMod val="75000"/>
                        </a:schemeClr>
                      </a:solidFill>
                      <a:prstDash val="sysDash"/>
                      <a:round/>
                      <a:headEnd type="none" w="med" len="med"/>
                      <a:tailEnd type="none" w="med" len="med"/>
                    </a:lnL>
                    <a:lnR w="12700" cap="flat" cmpd="sng" algn="ctr">
                      <a:solidFill>
                        <a:schemeClr val="accent5">
                          <a:lumMod val="75000"/>
                        </a:schemeClr>
                      </a:solidFill>
                      <a:prstDash val="sysDash"/>
                      <a:round/>
                      <a:headEnd type="none" w="med" len="med"/>
                      <a:tailEnd type="none" w="med" len="med"/>
                    </a:lnR>
                    <a:lnT w="12700" cap="flat" cmpd="sng" algn="ctr">
                      <a:solidFill>
                        <a:schemeClr val="accent5">
                          <a:lumMod val="75000"/>
                        </a:schemeClr>
                      </a:solidFill>
                      <a:prstDash val="sysDash"/>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8FAADC">
                        <a:alpha val="50196"/>
                      </a:srgbClr>
                    </a:solidFill>
                  </a:tcPr>
                </a:tc>
                <a:extLst>
                  <a:ext uri="{0D108BD9-81ED-4DB2-BD59-A6C34878D82A}">
                    <a16:rowId xmlns:a16="http://schemas.microsoft.com/office/drawing/2014/main" val="1038421907"/>
                  </a:ext>
                </a:extLst>
              </a:tr>
              <a:tr h="1546787">
                <a:tc>
                  <a:txBody>
                    <a:bodyPr/>
                    <a:lstStyle/>
                    <a:p>
                      <a:pPr algn="ctr"/>
                      <a:endParaRPr kumimoji="1" lang="ja-JP" altLang="en-US" sz="1200" dirty="0">
                        <a:latin typeface="Meiryo UI" panose="020B0604030504040204" pitchFamily="50" charset="-128"/>
                        <a:ea typeface="Meiryo UI" panose="020B0604030504040204" pitchFamily="50" charset="-128"/>
                      </a:endParaRPr>
                    </a:p>
                  </a:txBody>
                  <a:tcPr anchor="ctr">
                    <a:lnL w="12700" cap="flat" cmpd="sng" algn="ctr">
                      <a:solidFill>
                        <a:schemeClr val="accent5">
                          <a:lumMod val="75000"/>
                        </a:schemeClr>
                      </a:solidFill>
                      <a:prstDash val="sysDash"/>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accent5">
                          <a:lumMod val="75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pPr algn="ctr"/>
                      <a:endParaRPr kumimoji="1" lang="ja-JP" altLang="en-US" sz="1200" dirty="0">
                        <a:latin typeface="Meiryo UI" panose="020B0604030504040204" pitchFamily="50" charset="-128"/>
                        <a:ea typeface="Meiryo UI" panose="020B0604030504040204" pitchFamily="50" charset="-128"/>
                      </a:endParaRPr>
                    </a:p>
                  </a:txBody>
                  <a:tcPr anchor="ctr">
                    <a:lnL w="28575" cap="flat" cmpd="sng" algn="ctr">
                      <a:solidFill>
                        <a:schemeClr val="tx1"/>
                      </a:solidFill>
                      <a:prstDash val="solid"/>
                      <a:round/>
                      <a:headEnd type="none" w="med" len="med"/>
                      <a:tailEnd type="none" w="med" len="med"/>
                    </a:lnL>
                    <a:lnR w="12700" cap="flat" cmpd="sng" algn="ctr">
                      <a:solidFill>
                        <a:schemeClr val="accent5">
                          <a:lumMod val="75000"/>
                        </a:schemeClr>
                      </a:solidFill>
                      <a:prstDash val="sysDash"/>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accent5">
                          <a:lumMod val="75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pPr algn="ctr"/>
                      <a:endParaRPr kumimoji="1" lang="ja-JP" altLang="en-US" sz="1200" dirty="0">
                        <a:latin typeface="Meiryo UI" panose="020B0604030504040204" pitchFamily="50" charset="-128"/>
                        <a:ea typeface="Meiryo UI" panose="020B0604030504040204" pitchFamily="50" charset="-128"/>
                      </a:endParaRPr>
                    </a:p>
                  </a:txBody>
                  <a:tcPr anchor="ctr">
                    <a:lnL w="12700" cap="flat" cmpd="sng" algn="ctr">
                      <a:solidFill>
                        <a:schemeClr val="accent5">
                          <a:lumMod val="75000"/>
                        </a:schemeClr>
                      </a:solidFill>
                      <a:prstDash val="sysDash"/>
                      <a:round/>
                      <a:headEnd type="none" w="med" len="med"/>
                      <a:tailEnd type="none" w="med" len="med"/>
                    </a:lnL>
                    <a:lnR w="12700" cap="flat" cmpd="sng" algn="ctr">
                      <a:solidFill>
                        <a:schemeClr val="accent5">
                          <a:lumMod val="75000"/>
                        </a:schemeClr>
                      </a:solidFill>
                      <a:prstDash val="sysDash"/>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accent5">
                          <a:lumMod val="75000"/>
                        </a:schemeClr>
                      </a:solidFill>
                      <a:prstDash val="sysDash"/>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408441380"/>
                  </a:ext>
                </a:extLst>
              </a:tr>
            </a:tbl>
          </a:graphicData>
        </a:graphic>
      </p:graphicFrame>
      <p:cxnSp>
        <p:nvCxnSpPr>
          <p:cNvPr id="392" name="直線矢印コネクタ 391"/>
          <p:cNvCxnSpPr>
            <a:cxnSpLocks noChangeAspect="1"/>
          </p:cNvCxnSpPr>
          <p:nvPr/>
        </p:nvCxnSpPr>
        <p:spPr>
          <a:xfrm flipV="1">
            <a:off x="623234" y="4275387"/>
            <a:ext cx="0" cy="2844000"/>
          </a:xfrm>
          <a:prstGeom prst="straightConnector1">
            <a:avLst/>
          </a:prstGeom>
          <a:ln w="38100">
            <a:solidFill>
              <a:schemeClr val="accent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393" name="直線矢印コネクタ 392"/>
          <p:cNvCxnSpPr>
            <a:cxnSpLocks noChangeAspect="1"/>
          </p:cNvCxnSpPr>
          <p:nvPr/>
        </p:nvCxnSpPr>
        <p:spPr>
          <a:xfrm>
            <a:off x="581842" y="7121598"/>
            <a:ext cx="2448000" cy="0"/>
          </a:xfrm>
          <a:prstGeom prst="straightConnector1">
            <a:avLst/>
          </a:prstGeom>
          <a:ln w="38100">
            <a:solidFill>
              <a:schemeClr val="accent1">
                <a:lumMod val="5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394" name="テキスト ボックス 393"/>
          <p:cNvSpPr txBox="1">
            <a:spLocks noChangeAspect="1"/>
          </p:cNvSpPr>
          <p:nvPr/>
        </p:nvSpPr>
        <p:spPr>
          <a:xfrm>
            <a:off x="1003336" y="7086329"/>
            <a:ext cx="1689781" cy="261610"/>
          </a:xfrm>
          <a:prstGeom prst="rect">
            <a:avLst/>
          </a:prstGeom>
          <a:noFill/>
        </p:spPr>
        <p:txBody>
          <a:bodyPr vert="horz" wrap="square" rtlCol="0">
            <a:spAutoFit/>
          </a:bodyPr>
          <a:lstStyle/>
          <a:p>
            <a:pPr algn="ctr"/>
            <a:r>
              <a:rPr kumimoji="1" lang="ja-JP" altLang="en-US" sz="1100" dirty="0" smtClean="0">
                <a:latin typeface="Meiryo UI" panose="020B0604030504040204" pitchFamily="50" charset="-128"/>
                <a:ea typeface="Meiryo UI" panose="020B0604030504040204" pitchFamily="50" charset="-128"/>
                <a:cs typeface="Microsoft Himalaya" panose="01010100010101010101" pitchFamily="2" charset="0"/>
              </a:rPr>
              <a:t>到達点</a:t>
            </a:r>
            <a:r>
              <a:rPr lang="ja-JP" altLang="en-US" sz="1100" dirty="0">
                <a:latin typeface="Meiryo UI" panose="020B0604030504040204" pitchFamily="50" charset="-128"/>
                <a:ea typeface="Meiryo UI" panose="020B0604030504040204" pitchFamily="50" charset="-128"/>
                <a:cs typeface="Microsoft Himalaya" panose="01010100010101010101" pitchFamily="2" charset="0"/>
              </a:rPr>
              <a:t>（</a:t>
            </a:r>
            <a:r>
              <a:rPr kumimoji="1" lang="ja-JP" altLang="en-US" sz="1100" dirty="0" smtClean="0">
                <a:latin typeface="Meiryo UI" panose="020B0604030504040204" pitchFamily="50" charset="-128"/>
                <a:ea typeface="Meiryo UI" panose="020B0604030504040204" pitchFamily="50" charset="-128"/>
                <a:cs typeface="Microsoft Himalaya" panose="01010100010101010101" pitchFamily="2" charset="0"/>
              </a:rPr>
              <a:t>一定のまとめ）</a:t>
            </a:r>
            <a:endParaRPr kumimoji="1" lang="ja-JP" altLang="en-US" sz="1100" dirty="0">
              <a:latin typeface="Meiryo UI" panose="020B0604030504040204" pitchFamily="50" charset="-128"/>
              <a:ea typeface="Meiryo UI" panose="020B0604030504040204" pitchFamily="50" charset="-128"/>
              <a:cs typeface="Microsoft Himalaya" panose="01010100010101010101" pitchFamily="2" charset="0"/>
            </a:endParaRPr>
          </a:p>
        </p:txBody>
      </p:sp>
      <p:sp>
        <p:nvSpPr>
          <p:cNvPr id="395" name="テキスト ボックス 394"/>
          <p:cNvSpPr txBox="1">
            <a:spLocks noChangeAspect="1"/>
          </p:cNvSpPr>
          <p:nvPr/>
        </p:nvSpPr>
        <p:spPr>
          <a:xfrm>
            <a:off x="223461" y="4991603"/>
            <a:ext cx="241980" cy="1345360"/>
          </a:xfrm>
          <a:prstGeom prst="rect">
            <a:avLst/>
          </a:prstGeom>
          <a:noFill/>
        </p:spPr>
        <p:txBody>
          <a:bodyPr vert="eaVert" wrap="square" lIns="36000" tIns="36000" rIns="36000" rtlCol="0">
            <a:spAutoFit/>
          </a:bodyPr>
          <a:lstStyle/>
          <a:p>
            <a:pPr algn="ctr"/>
            <a:r>
              <a:rPr kumimoji="1" lang="ja-JP" altLang="en-US" sz="1100" dirty="0" smtClean="0">
                <a:latin typeface="Meiryo UI" panose="020B0604030504040204" pitchFamily="50" charset="-128"/>
                <a:ea typeface="Meiryo UI" panose="020B0604030504040204" pitchFamily="50" charset="-128"/>
              </a:rPr>
              <a:t>重要と考えるゴール</a:t>
            </a:r>
            <a:endParaRPr kumimoji="1" lang="ja-JP" altLang="en-US" sz="1100" dirty="0">
              <a:latin typeface="Meiryo UI" panose="020B0604030504040204" pitchFamily="50" charset="-128"/>
              <a:ea typeface="Meiryo UI" panose="020B0604030504040204" pitchFamily="50" charset="-128"/>
            </a:endParaRPr>
          </a:p>
        </p:txBody>
      </p:sp>
      <p:sp>
        <p:nvSpPr>
          <p:cNvPr id="396" name="正方形/長方形 395"/>
          <p:cNvSpPr>
            <a:spLocks noChangeAspect="1"/>
          </p:cNvSpPr>
          <p:nvPr/>
        </p:nvSpPr>
        <p:spPr>
          <a:xfrm>
            <a:off x="708405" y="5550042"/>
            <a:ext cx="610753" cy="1453917"/>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t" anchorCtr="0"/>
          <a:lstStyle/>
          <a:p>
            <a:pPr>
              <a:spcBef>
                <a:spcPts val="0"/>
              </a:spcBef>
            </a:pPr>
            <a:r>
              <a:rPr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ゴール</a:t>
            </a:r>
            <a:r>
              <a:rPr lang="en-US" altLang="ja-JP"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13</a:t>
            </a:r>
          </a:p>
          <a:p>
            <a:r>
              <a:rPr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ゴール </a:t>
            </a:r>
            <a:r>
              <a:rPr lang="en-US" altLang="ja-JP"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6</a:t>
            </a:r>
            <a:endParaRPr lang="en-US" altLang="ja-JP"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ゴール </a:t>
            </a:r>
            <a:r>
              <a:rPr lang="en-US" altLang="ja-JP"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7</a:t>
            </a:r>
            <a:endParaRPr lang="en-US" altLang="ja-JP"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ゴール</a:t>
            </a:r>
            <a:r>
              <a:rPr lang="en-US" altLang="ja-JP"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14</a:t>
            </a:r>
            <a:endParaRPr lang="en-US" altLang="ja-JP"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ゴール</a:t>
            </a:r>
            <a:r>
              <a:rPr lang="en-US" altLang="ja-JP"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10</a:t>
            </a:r>
            <a:endParaRPr lang="en-US" altLang="ja-JP"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ゴール </a:t>
            </a:r>
            <a:r>
              <a:rPr lang="en-US" altLang="ja-JP"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a:t>
            </a:r>
            <a:endParaRPr lang="en-US" altLang="ja-JP"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ゴール</a:t>
            </a:r>
            <a:r>
              <a:rPr lang="en-US" altLang="ja-JP"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15</a:t>
            </a:r>
            <a:endParaRPr lang="en-US" altLang="ja-JP"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ゴール </a:t>
            </a:r>
            <a:r>
              <a:rPr lang="en-US" altLang="ja-JP"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5</a:t>
            </a:r>
            <a:endParaRPr lang="en-US" altLang="ja-JP"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ゴール</a:t>
            </a:r>
            <a:r>
              <a:rPr lang="en-US" altLang="ja-JP"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17</a:t>
            </a:r>
            <a:endParaRPr lang="en-US" altLang="ja-JP"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01" name="正方形/長方形 400"/>
          <p:cNvSpPr>
            <a:spLocks noChangeAspect="1"/>
          </p:cNvSpPr>
          <p:nvPr/>
        </p:nvSpPr>
        <p:spPr>
          <a:xfrm>
            <a:off x="2098441" y="6341533"/>
            <a:ext cx="610753" cy="220474"/>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t" anchorCtr="0"/>
          <a:lstStyle/>
          <a:p>
            <a:r>
              <a:rPr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ゴール</a:t>
            </a:r>
            <a:r>
              <a:rPr lang="en-US" altLang="ja-JP"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12</a:t>
            </a:r>
            <a:endParaRPr lang="en-US" altLang="ja-JP"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02" name="正方形/長方形 401"/>
          <p:cNvSpPr>
            <a:spLocks noChangeAspect="1"/>
          </p:cNvSpPr>
          <p:nvPr/>
        </p:nvSpPr>
        <p:spPr>
          <a:xfrm>
            <a:off x="3854917" y="5538407"/>
            <a:ext cx="610753" cy="1453917"/>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t" anchorCtr="0"/>
          <a:lstStyle/>
          <a:p>
            <a:pPr>
              <a:spcBef>
                <a:spcPts val="0"/>
              </a:spcBef>
            </a:pPr>
            <a:r>
              <a:rPr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ゴール</a:t>
            </a:r>
            <a:r>
              <a:rPr lang="en-US" altLang="ja-JP"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10</a:t>
            </a:r>
            <a:endParaRPr lang="en-US" altLang="ja-JP"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ゴール</a:t>
            </a:r>
            <a:r>
              <a:rPr lang="en-US" altLang="ja-JP"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14</a:t>
            </a:r>
            <a:endParaRPr lang="en-US" altLang="ja-JP"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ゴール </a:t>
            </a:r>
            <a:r>
              <a:rPr lang="en-US" altLang="ja-JP"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7</a:t>
            </a:r>
            <a:endParaRPr lang="en-US" altLang="ja-JP"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ゴール</a:t>
            </a:r>
            <a:r>
              <a:rPr lang="en-US" altLang="ja-JP"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17</a:t>
            </a:r>
            <a:endParaRPr lang="en-US" altLang="ja-JP"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ゴール</a:t>
            </a:r>
            <a:r>
              <a:rPr lang="en-US" altLang="ja-JP"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15</a:t>
            </a:r>
            <a:endParaRPr lang="en-US" altLang="ja-JP"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ゴール </a:t>
            </a:r>
            <a:r>
              <a:rPr lang="en-US" altLang="ja-JP"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6</a:t>
            </a:r>
            <a:endParaRPr lang="en-US" altLang="ja-JP"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ゴール</a:t>
            </a:r>
            <a:r>
              <a:rPr lang="en-US" altLang="ja-JP"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13</a:t>
            </a:r>
            <a:endParaRPr lang="en-US" altLang="ja-JP"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ゴール </a:t>
            </a:r>
            <a:r>
              <a:rPr lang="en-US" altLang="ja-JP"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a:t>
            </a:r>
            <a:endParaRPr lang="en-US" altLang="ja-JP"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03" name="正方形/長方形 402"/>
          <p:cNvSpPr>
            <a:spLocks noChangeAspect="1"/>
          </p:cNvSpPr>
          <p:nvPr/>
        </p:nvSpPr>
        <p:spPr>
          <a:xfrm>
            <a:off x="4526530" y="5737640"/>
            <a:ext cx="610753" cy="215117"/>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t" anchorCtr="0"/>
          <a:lstStyle/>
          <a:p>
            <a:pPr>
              <a:spcBef>
                <a:spcPts val="0"/>
              </a:spcBef>
            </a:pPr>
            <a:r>
              <a:rPr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ゴール</a:t>
            </a:r>
            <a:r>
              <a:rPr lang="en-US" altLang="ja-JP"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9</a:t>
            </a:r>
            <a:endParaRPr lang="en-US" altLang="ja-JP"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04" name="正方形/長方形 403"/>
          <p:cNvSpPr>
            <a:spLocks noChangeAspect="1"/>
          </p:cNvSpPr>
          <p:nvPr/>
        </p:nvSpPr>
        <p:spPr>
          <a:xfrm>
            <a:off x="6967616" y="5580365"/>
            <a:ext cx="610753" cy="1249996"/>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t" anchorCtr="0"/>
          <a:lstStyle/>
          <a:p>
            <a:pPr>
              <a:spcBef>
                <a:spcPts val="0"/>
              </a:spcBef>
            </a:pPr>
            <a:r>
              <a:rPr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ゴール </a:t>
            </a:r>
            <a:r>
              <a:rPr lang="en-US" altLang="ja-JP"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5</a:t>
            </a:r>
            <a:endParaRPr lang="en-US" altLang="ja-JP"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ゴール </a:t>
            </a:r>
            <a:r>
              <a:rPr lang="en-US" altLang="ja-JP"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7</a:t>
            </a:r>
          </a:p>
          <a:p>
            <a:r>
              <a:rPr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ゴール</a:t>
            </a:r>
            <a:r>
              <a:rPr lang="en-US" altLang="ja-JP"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14</a:t>
            </a:r>
            <a:endParaRPr lang="en-US" altLang="ja-JP"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ゴール</a:t>
            </a:r>
            <a:r>
              <a:rPr lang="en-US" altLang="ja-JP"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10</a:t>
            </a:r>
            <a:endParaRPr lang="en-US" altLang="ja-JP"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ゴール</a:t>
            </a:r>
            <a:r>
              <a:rPr lang="en-US" altLang="ja-JP"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15</a:t>
            </a:r>
            <a:endParaRPr lang="en-US" altLang="ja-JP"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ゴール </a:t>
            </a:r>
            <a:r>
              <a:rPr lang="en-US" altLang="ja-JP"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a:t>
            </a:r>
            <a:endParaRPr lang="en-US" altLang="ja-JP"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ゴール </a:t>
            </a:r>
            <a:r>
              <a:rPr lang="en-US" altLang="ja-JP"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6</a:t>
            </a:r>
            <a:endParaRPr lang="en-US" altLang="ja-JP"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08" name="正方形/長方形 407"/>
          <p:cNvSpPr>
            <a:spLocks noChangeAspect="1"/>
          </p:cNvSpPr>
          <p:nvPr/>
        </p:nvSpPr>
        <p:spPr>
          <a:xfrm>
            <a:off x="1367284" y="6047416"/>
            <a:ext cx="610753" cy="460158"/>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t" anchorCtr="0"/>
          <a:lstStyle/>
          <a:p>
            <a:pPr>
              <a:spcBef>
                <a:spcPts val="0"/>
              </a:spcBef>
            </a:pPr>
            <a:r>
              <a:rPr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ゴール</a:t>
            </a:r>
            <a:r>
              <a:rPr lang="en-US" altLang="ja-JP"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9</a:t>
            </a:r>
            <a:endParaRPr lang="en-US" altLang="ja-JP"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09" name="正方形/長方形 408"/>
          <p:cNvSpPr>
            <a:spLocks noChangeAspect="1"/>
          </p:cNvSpPr>
          <p:nvPr/>
        </p:nvSpPr>
        <p:spPr>
          <a:xfrm>
            <a:off x="1226924" y="4723481"/>
            <a:ext cx="737778" cy="173595"/>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nchorCtr="0"/>
          <a:lstStyle/>
          <a:p>
            <a:pPr algn="ctr">
              <a:spcBef>
                <a:spcPts val="0"/>
              </a:spcBef>
            </a:pPr>
            <a:r>
              <a:rPr lang="ja-JP" altLang="en-US" sz="1100" b="1" u="sng"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ゴール</a:t>
            </a:r>
            <a:r>
              <a:rPr lang="en-US" altLang="ja-JP" sz="1100" b="1" u="sng"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11</a:t>
            </a:r>
          </a:p>
        </p:txBody>
      </p:sp>
      <p:sp>
        <p:nvSpPr>
          <p:cNvPr id="410" name="正方形/長方形 409"/>
          <p:cNvSpPr>
            <a:spLocks noChangeAspect="1"/>
          </p:cNvSpPr>
          <p:nvPr/>
        </p:nvSpPr>
        <p:spPr>
          <a:xfrm>
            <a:off x="1205976" y="5235753"/>
            <a:ext cx="737778" cy="173595"/>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nchorCtr="0"/>
          <a:lstStyle/>
          <a:p>
            <a:pPr algn="ctr">
              <a:spcBef>
                <a:spcPts val="0"/>
              </a:spcBef>
            </a:pPr>
            <a:r>
              <a:rPr lang="ja-JP" altLang="en-US" sz="11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ゴール</a:t>
            </a:r>
            <a:r>
              <a:rPr lang="en-US" altLang="ja-JP" sz="11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8</a:t>
            </a:r>
            <a:endParaRPr lang="en-US" altLang="ja-JP" sz="11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11" name="テキスト ボックス 410"/>
          <p:cNvSpPr txBox="1">
            <a:spLocks noChangeAspect="1"/>
          </p:cNvSpPr>
          <p:nvPr/>
        </p:nvSpPr>
        <p:spPr>
          <a:xfrm>
            <a:off x="1184440" y="4283104"/>
            <a:ext cx="816153" cy="261610"/>
          </a:xfrm>
          <a:prstGeom prst="rect">
            <a:avLst/>
          </a:prstGeom>
          <a:noFill/>
        </p:spPr>
        <p:txBody>
          <a:bodyPr vert="horz" wrap="square" rtlCol="0">
            <a:spAutoFit/>
          </a:bodyPr>
          <a:lstStyle/>
          <a:p>
            <a:pPr algn="ctr"/>
            <a:r>
              <a:rPr kumimoji="1" lang="en-US" altLang="ja-JP" sz="1100" dirty="0" smtClean="0">
                <a:latin typeface="Meiryo UI" panose="020B0604030504040204" pitchFamily="50" charset="-128"/>
                <a:ea typeface="Meiryo UI" panose="020B0604030504040204" pitchFamily="50" charset="-128"/>
                <a:cs typeface="Microsoft Himalaya" panose="01010100010101010101" pitchFamily="2" charset="0"/>
              </a:rPr>
              <a:t>【</a:t>
            </a:r>
            <a:r>
              <a:rPr kumimoji="1" lang="ja-JP" altLang="en-US" sz="1100" dirty="0" smtClean="0">
                <a:latin typeface="Meiryo UI" panose="020B0604030504040204" pitchFamily="50" charset="-128"/>
                <a:ea typeface="Meiryo UI" panose="020B0604030504040204" pitchFamily="50" charset="-128"/>
                <a:cs typeface="Microsoft Himalaya" panose="01010100010101010101" pitchFamily="2" charset="0"/>
              </a:rPr>
              <a:t>強み</a:t>
            </a:r>
            <a:r>
              <a:rPr kumimoji="1" lang="en-US" altLang="ja-JP" sz="1100" dirty="0" smtClean="0">
                <a:latin typeface="Meiryo UI" panose="020B0604030504040204" pitchFamily="50" charset="-128"/>
                <a:ea typeface="Meiryo UI" panose="020B0604030504040204" pitchFamily="50" charset="-128"/>
                <a:cs typeface="Microsoft Himalaya" panose="01010100010101010101" pitchFamily="2" charset="0"/>
              </a:rPr>
              <a:t>】</a:t>
            </a:r>
            <a:endParaRPr kumimoji="1" lang="ja-JP" altLang="en-US" sz="1100" dirty="0">
              <a:latin typeface="Meiryo UI" panose="020B0604030504040204" pitchFamily="50" charset="-128"/>
              <a:ea typeface="Meiryo UI" panose="020B0604030504040204" pitchFamily="50" charset="-128"/>
              <a:cs typeface="Microsoft Himalaya" panose="01010100010101010101" pitchFamily="2" charset="0"/>
            </a:endParaRPr>
          </a:p>
        </p:txBody>
      </p:sp>
      <p:sp>
        <p:nvSpPr>
          <p:cNvPr id="412" name="テキスト ボックス 411"/>
          <p:cNvSpPr txBox="1">
            <a:spLocks noChangeAspect="1"/>
          </p:cNvSpPr>
          <p:nvPr/>
        </p:nvSpPr>
        <p:spPr>
          <a:xfrm>
            <a:off x="2000675" y="4283130"/>
            <a:ext cx="816153" cy="261610"/>
          </a:xfrm>
          <a:prstGeom prst="rect">
            <a:avLst/>
          </a:prstGeom>
          <a:noFill/>
        </p:spPr>
        <p:txBody>
          <a:bodyPr vert="horz" wrap="square" rtlCol="0">
            <a:spAutoFit/>
          </a:bodyPr>
          <a:lstStyle/>
          <a:p>
            <a:pPr algn="ctr"/>
            <a:r>
              <a:rPr kumimoji="1" lang="en-US" altLang="ja-JP" sz="1100" dirty="0" smtClean="0">
                <a:latin typeface="Meiryo UI" panose="020B0604030504040204" pitchFamily="50" charset="-128"/>
                <a:ea typeface="Meiryo UI" panose="020B0604030504040204" pitchFamily="50" charset="-128"/>
                <a:cs typeface="Microsoft Himalaya" panose="01010100010101010101" pitchFamily="2" charset="0"/>
              </a:rPr>
              <a:t>【</a:t>
            </a:r>
            <a:r>
              <a:rPr lang="ja-JP" altLang="en-US" sz="1100" dirty="0">
                <a:latin typeface="Meiryo UI" panose="020B0604030504040204" pitchFamily="50" charset="-128"/>
                <a:ea typeface="Meiryo UI" panose="020B0604030504040204" pitchFamily="50" charset="-128"/>
                <a:cs typeface="Microsoft Himalaya" panose="01010100010101010101" pitchFamily="2" charset="0"/>
              </a:rPr>
              <a:t>課題</a:t>
            </a:r>
            <a:r>
              <a:rPr kumimoji="1" lang="en-US" altLang="ja-JP" sz="1100" dirty="0" smtClean="0">
                <a:latin typeface="Meiryo UI" panose="020B0604030504040204" pitchFamily="50" charset="-128"/>
                <a:ea typeface="Meiryo UI" panose="020B0604030504040204" pitchFamily="50" charset="-128"/>
                <a:cs typeface="Microsoft Himalaya" panose="01010100010101010101" pitchFamily="2" charset="0"/>
              </a:rPr>
              <a:t>】</a:t>
            </a:r>
            <a:endParaRPr kumimoji="1" lang="ja-JP" altLang="en-US" sz="1100" dirty="0">
              <a:latin typeface="Meiryo UI" panose="020B0604030504040204" pitchFamily="50" charset="-128"/>
              <a:ea typeface="Meiryo UI" panose="020B0604030504040204" pitchFamily="50" charset="-128"/>
              <a:cs typeface="Microsoft Himalaya" panose="01010100010101010101" pitchFamily="2" charset="0"/>
            </a:endParaRPr>
          </a:p>
        </p:txBody>
      </p:sp>
      <p:sp>
        <p:nvSpPr>
          <p:cNvPr id="413" name="正方形/長方形 412"/>
          <p:cNvSpPr>
            <a:spLocks noChangeAspect="1"/>
          </p:cNvSpPr>
          <p:nvPr/>
        </p:nvSpPr>
        <p:spPr>
          <a:xfrm>
            <a:off x="2072241" y="4597086"/>
            <a:ext cx="737778" cy="173595"/>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nchorCtr="0"/>
          <a:lstStyle/>
          <a:p>
            <a:pPr algn="ctr">
              <a:spcBef>
                <a:spcPts val="0"/>
              </a:spcBef>
            </a:pPr>
            <a:r>
              <a:rPr lang="ja-JP" altLang="en-US" sz="1100" b="1" u="sng"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ゴール</a:t>
            </a:r>
            <a:r>
              <a:rPr lang="en-US" altLang="ja-JP" sz="1100" b="1" u="sng"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3</a:t>
            </a:r>
          </a:p>
        </p:txBody>
      </p:sp>
      <p:sp>
        <p:nvSpPr>
          <p:cNvPr id="414" name="正方形/長方形 413"/>
          <p:cNvSpPr>
            <a:spLocks noChangeAspect="1"/>
          </p:cNvSpPr>
          <p:nvPr/>
        </p:nvSpPr>
        <p:spPr>
          <a:xfrm>
            <a:off x="1814192" y="4979812"/>
            <a:ext cx="737778" cy="173595"/>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nchorCtr="0"/>
          <a:lstStyle/>
          <a:p>
            <a:pPr algn="ctr">
              <a:spcBef>
                <a:spcPts val="0"/>
              </a:spcBef>
            </a:pPr>
            <a:r>
              <a:rPr lang="ja-JP" altLang="en-US" sz="11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ゴール</a:t>
            </a:r>
            <a:r>
              <a:rPr lang="en-US" altLang="ja-JP" sz="11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4</a:t>
            </a:r>
            <a:endParaRPr lang="en-US" altLang="ja-JP" sz="11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15" name="正方形/長方形 414"/>
          <p:cNvSpPr>
            <a:spLocks noChangeAspect="1"/>
          </p:cNvSpPr>
          <p:nvPr/>
        </p:nvSpPr>
        <p:spPr>
          <a:xfrm>
            <a:off x="2343192" y="4980111"/>
            <a:ext cx="737778" cy="173595"/>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nchorCtr="0"/>
          <a:lstStyle/>
          <a:p>
            <a:pPr algn="ctr">
              <a:spcBef>
                <a:spcPts val="0"/>
              </a:spcBef>
            </a:pPr>
            <a:r>
              <a:rPr lang="ja-JP" altLang="en-US" sz="11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ゴール</a:t>
            </a:r>
            <a:r>
              <a:rPr lang="ja-JP" altLang="en-US" sz="11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１</a:t>
            </a:r>
            <a:endParaRPr lang="en-US" altLang="ja-JP" sz="11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16" name="正方形/長方形 415"/>
          <p:cNvSpPr>
            <a:spLocks noChangeAspect="1"/>
          </p:cNvSpPr>
          <p:nvPr/>
        </p:nvSpPr>
        <p:spPr>
          <a:xfrm>
            <a:off x="5205128" y="5584166"/>
            <a:ext cx="610753" cy="460158"/>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t" anchorCtr="0"/>
          <a:lstStyle/>
          <a:p>
            <a:r>
              <a:rPr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ゴール</a:t>
            </a:r>
            <a:r>
              <a:rPr lang="en-US" altLang="ja-JP"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16</a:t>
            </a:r>
            <a:endParaRPr lang="en-US" altLang="ja-JP"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17" name="正方形/長方形 416"/>
          <p:cNvSpPr>
            <a:spLocks noChangeAspect="1"/>
          </p:cNvSpPr>
          <p:nvPr/>
        </p:nvSpPr>
        <p:spPr>
          <a:xfrm>
            <a:off x="8347777" y="5967658"/>
            <a:ext cx="610753" cy="460158"/>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t" anchorCtr="0"/>
          <a:lstStyle/>
          <a:p>
            <a:r>
              <a:rPr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ゴール</a:t>
            </a:r>
            <a:r>
              <a:rPr lang="en-US" altLang="ja-JP"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16</a:t>
            </a:r>
            <a:endParaRPr lang="en-US" altLang="ja-JP"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18" name="正方形/長方形 417"/>
          <p:cNvSpPr>
            <a:spLocks noChangeAspect="1"/>
          </p:cNvSpPr>
          <p:nvPr/>
        </p:nvSpPr>
        <p:spPr>
          <a:xfrm>
            <a:off x="7650686" y="5527962"/>
            <a:ext cx="610753" cy="460158"/>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t" anchorCtr="0"/>
          <a:lstStyle/>
          <a:p>
            <a:pPr>
              <a:spcBef>
                <a:spcPts val="0"/>
              </a:spcBef>
            </a:pPr>
            <a:r>
              <a:rPr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ゴール</a:t>
            </a:r>
            <a:r>
              <a:rPr lang="en-US" altLang="ja-JP"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9</a:t>
            </a:r>
            <a:endParaRPr lang="en-US" altLang="ja-JP"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19" name="正方形/長方形 418"/>
          <p:cNvSpPr>
            <a:spLocks noChangeAspect="1"/>
          </p:cNvSpPr>
          <p:nvPr/>
        </p:nvSpPr>
        <p:spPr>
          <a:xfrm>
            <a:off x="4387229" y="4589404"/>
            <a:ext cx="737778" cy="173595"/>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nchorCtr="0"/>
          <a:lstStyle/>
          <a:p>
            <a:pPr algn="ctr">
              <a:spcBef>
                <a:spcPts val="0"/>
              </a:spcBef>
            </a:pPr>
            <a:r>
              <a:rPr lang="ja-JP" altLang="en-US" sz="1100" b="1" u="sng"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ゴール</a:t>
            </a:r>
            <a:r>
              <a:rPr lang="en-US" altLang="ja-JP" sz="1100" b="1" u="sng"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11</a:t>
            </a:r>
          </a:p>
        </p:txBody>
      </p:sp>
      <p:sp>
        <p:nvSpPr>
          <p:cNvPr id="420" name="正方形/長方形 419"/>
          <p:cNvSpPr>
            <a:spLocks noChangeAspect="1"/>
          </p:cNvSpPr>
          <p:nvPr/>
        </p:nvSpPr>
        <p:spPr>
          <a:xfrm>
            <a:off x="4356666" y="4935888"/>
            <a:ext cx="737778" cy="173595"/>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nchorCtr="0"/>
          <a:lstStyle/>
          <a:p>
            <a:pPr algn="ctr">
              <a:spcBef>
                <a:spcPts val="0"/>
              </a:spcBef>
            </a:pPr>
            <a:r>
              <a:rPr lang="ja-JP" altLang="en-US" sz="11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ゴール</a:t>
            </a:r>
            <a:r>
              <a:rPr lang="en-US" altLang="ja-JP" sz="11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8</a:t>
            </a:r>
            <a:endParaRPr lang="en-US" altLang="ja-JP" sz="11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21" name="テキスト ボックス 420"/>
          <p:cNvSpPr txBox="1">
            <a:spLocks noChangeAspect="1"/>
          </p:cNvSpPr>
          <p:nvPr/>
        </p:nvSpPr>
        <p:spPr>
          <a:xfrm>
            <a:off x="4372148" y="4260025"/>
            <a:ext cx="816153" cy="261610"/>
          </a:xfrm>
          <a:prstGeom prst="rect">
            <a:avLst/>
          </a:prstGeom>
          <a:noFill/>
        </p:spPr>
        <p:txBody>
          <a:bodyPr vert="horz" wrap="square" rtlCol="0">
            <a:spAutoFit/>
          </a:bodyPr>
          <a:lstStyle/>
          <a:p>
            <a:pPr algn="ctr"/>
            <a:r>
              <a:rPr kumimoji="1" lang="en-US" altLang="ja-JP" sz="1100" dirty="0" smtClean="0">
                <a:latin typeface="Meiryo UI" panose="020B0604030504040204" pitchFamily="50" charset="-128"/>
                <a:ea typeface="Meiryo UI" panose="020B0604030504040204" pitchFamily="50" charset="-128"/>
                <a:cs typeface="Microsoft Himalaya" panose="01010100010101010101" pitchFamily="2" charset="0"/>
              </a:rPr>
              <a:t>【</a:t>
            </a:r>
            <a:r>
              <a:rPr kumimoji="1" lang="ja-JP" altLang="en-US" sz="1100" dirty="0" smtClean="0">
                <a:latin typeface="Meiryo UI" panose="020B0604030504040204" pitchFamily="50" charset="-128"/>
                <a:ea typeface="Meiryo UI" panose="020B0604030504040204" pitchFamily="50" charset="-128"/>
                <a:cs typeface="Microsoft Himalaya" panose="01010100010101010101" pitchFamily="2" charset="0"/>
              </a:rPr>
              <a:t>強み</a:t>
            </a:r>
            <a:r>
              <a:rPr kumimoji="1" lang="en-US" altLang="ja-JP" sz="1100" dirty="0" smtClean="0">
                <a:latin typeface="Meiryo UI" panose="020B0604030504040204" pitchFamily="50" charset="-128"/>
                <a:ea typeface="Meiryo UI" panose="020B0604030504040204" pitchFamily="50" charset="-128"/>
                <a:cs typeface="Microsoft Himalaya" panose="01010100010101010101" pitchFamily="2" charset="0"/>
              </a:rPr>
              <a:t>】</a:t>
            </a:r>
            <a:endParaRPr kumimoji="1" lang="ja-JP" altLang="en-US" sz="1100" dirty="0">
              <a:latin typeface="Meiryo UI" panose="020B0604030504040204" pitchFamily="50" charset="-128"/>
              <a:ea typeface="Meiryo UI" panose="020B0604030504040204" pitchFamily="50" charset="-128"/>
              <a:cs typeface="Microsoft Himalaya" panose="01010100010101010101" pitchFamily="2" charset="0"/>
            </a:endParaRPr>
          </a:p>
        </p:txBody>
      </p:sp>
      <p:sp>
        <p:nvSpPr>
          <p:cNvPr id="422" name="テキスト ボックス 421"/>
          <p:cNvSpPr txBox="1">
            <a:spLocks noChangeAspect="1"/>
          </p:cNvSpPr>
          <p:nvPr/>
        </p:nvSpPr>
        <p:spPr>
          <a:xfrm>
            <a:off x="5158321" y="4242476"/>
            <a:ext cx="816153" cy="261610"/>
          </a:xfrm>
          <a:prstGeom prst="rect">
            <a:avLst/>
          </a:prstGeom>
          <a:noFill/>
        </p:spPr>
        <p:txBody>
          <a:bodyPr vert="horz" wrap="square" rtlCol="0">
            <a:spAutoFit/>
          </a:bodyPr>
          <a:lstStyle/>
          <a:p>
            <a:pPr algn="ctr"/>
            <a:r>
              <a:rPr kumimoji="1" lang="en-US" altLang="ja-JP" sz="1100" dirty="0" smtClean="0">
                <a:latin typeface="Meiryo UI" panose="020B0604030504040204" pitchFamily="50" charset="-128"/>
                <a:ea typeface="Meiryo UI" panose="020B0604030504040204" pitchFamily="50" charset="-128"/>
                <a:cs typeface="Microsoft Himalaya" panose="01010100010101010101" pitchFamily="2" charset="0"/>
              </a:rPr>
              <a:t>【</a:t>
            </a:r>
            <a:r>
              <a:rPr lang="ja-JP" altLang="en-US" sz="1100" dirty="0">
                <a:latin typeface="Meiryo UI" panose="020B0604030504040204" pitchFamily="50" charset="-128"/>
                <a:ea typeface="Meiryo UI" panose="020B0604030504040204" pitchFamily="50" charset="-128"/>
                <a:cs typeface="Microsoft Himalaya" panose="01010100010101010101" pitchFamily="2" charset="0"/>
              </a:rPr>
              <a:t>課題</a:t>
            </a:r>
            <a:r>
              <a:rPr kumimoji="1" lang="en-US" altLang="ja-JP" sz="1100" dirty="0" smtClean="0">
                <a:latin typeface="Meiryo UI" panose="020B0604030504040204" pitchFamily="50" charset="-128"/>
                <a:ea typeface="Meiryo UI" panose="020B0604030504040204" pitchFamily="50" charset="-128"/>
                <a:cs typeface="Microsoft Himalaya" panose="01010100010101010101" pitchFamily="2" charset="0"/>
              </a:rPr>
              <a:t>】</a:t>
            </a:r>
            <a:endParaRPr kumimoji="1" lang="ja-JP" altLang="en-US" sz="1100" dirty="0">
              <a:latin typeface="Meiryo UI" panose="020B0604030504040204" pitchFamily="50" charset="-128"/>
              <a:ea typeface="Meiryo UI" panose="020B0604030504040204" pitchFamily="50" charset="-128"/>
              <a:cs typeface="Microsoft Himalaya" panose="01010100010101010101" pitchFamily="2" charset="0"/>
            </a:endParaRPr>
          </a:p>
        </p:txBody>
      </p:sp>
      <p:sp>
        <p:nvSpPr>
          <p:cNvPr id="423" name="正方形/長方形 422"/>
          <p:cNvSpPr>
            <a:spLocks noChangeAspect="1"/>
          </p:cNvSpPr>
          <p:nvPr/>
        </p:nvSpPr>
        <p:spPr>
          <a:xfrm>
            <a:off x="5149877" y="4629500"/>
            <a:ext cx="737778" cy="173595"/>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nchorCtr="0"/>
          <a:lstStyle/>
          <a:p>
            <a:pPr algn="ctr">
              <a:spcBef>
                <a:spcPts val="0"/>
              </a:spcBef>
            </a:pPr>
            <a:r>
              <a:rPr lang="ja-JP" altLang="en-US" sz="1100" b="1" u="sng"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ゴール</a:t>
            </a:r>
            <a:r>
              <a:rPr lang="en-US" altLang="ja-JP" sz="1100" b="1" u="sng"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3</a:t>
            </a:r>
          </a:p>
        </p:txBody>
      </p:sp>
      <p:sp>
        <p:nvSpPr>
          <p:cNvPr id="424" name="正方形/長方形 423"/>
          <p:cNvSpPr>
            <a:spLocks noChangeAspect="1"/>
          </p:cNvSpPr>
          <p:nvPr/>
        </p:nvSpPr>
        <p:spPr>
          <a:xfrm>
            <a:off x="4982551" y="4935888"/>
            <a:ext cx="737778" cy="182790"/>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nchorCtr="0"/>
          <a:lstStyle/>
          <a:p>
            <a:pPr algn="ctr">
              <a:spcBef>
                <a:spcPts val="0"/>
              </a:spcBef>
            </a:pPr>
            <a:r>
              <a:rPr lang="ja-JP" altLang="en-US" sz="11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ゴール</a:t>
            </a:r>
            <a:r>
              <a:rPr lang="en-US" altLang="ja-JP" sz="11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4</a:t>
            </a:r>
            <a:endParaRPr lang="en-US" altLang="ja-JP" sz="11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25" name="正方形/長方形 424"/>
          <p:cNvSpPr>
            <a:spLocks noChangeAspect="1"/>
          </p:cNvSpPr>
          <p:nvPr/>
        </p:nvSpPr>
        <p:spPr>
          <a:xfrm>
            <a:off x="5493889" y="4944347"/>
            <a:ext cx="737778" cy="173595"/>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nchorCtr="0"/>
          <a:lstStyle/>
          <a:p>
            <a:pPr algn="ctr">
              <a:spcBef>
                <a:spcPts val="0"/>
              </a:spcBef>
            </a:pPr>
            <a:r>
              <a:rPr lang="ja-JP" altLang="en-US" sz="11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ゴール</a:t>
            </a:r>
            <a:r>
              <a:rPr lang="ja-JP" altLang="en-US" sz="11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１</a:t>
            </a:r>
            <a:endParaRPr lang="en-US" altLang="ja-JP" sz="11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26" name="正方形/長方形 425"/>
          <p:cNvSpPr>
            <a:spLocks noChangeAspect="1"/>
          </p:cNvSpPr>
          <p:nvPr/>
        </p:nvSpPr>
        <p:spPr>
          <a:xfrm>
            <a:off x="7526135" y="4573088"/>
            <a:ext cx="737778" cy="173595"/>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nchorCtr="0"/>
          <a:lstStyle/>
          <a:p>
            <a:pPr algn="ctr">
              <a:spcBef>
                <a:spcPts val="0"/>
              </a:spcBef>
            </a:pPr>
            <a:r>
              <a:rPr lang="ja-JP" altLang="en-US" sz="1100" b="1" u="sng"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ゴール</a:t>
            </a:r>
            <a:r>
              <a:rPr lang="en-US" altLang="ja-JP" sz="1100" b="1" u="sng"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11</a:t>
            </a:r>
          </a:p>
        </p:txBody>
      </p:sp>
      <p:sp>
        <p:nvSpPr>
          <p:cNvPr id="427" name="正方形/長方形 426"/>
          <p:cNvSpPr>
            <a:spLocks noChangeAspect="1"/>
          </p:cNvSpPr>
          <p:nvPr/>
        </p:nvSpPr>
        <p:spPr>
          <a:xfrm>
            <a:off x="7526135" y="4873785"/>
            <a:ext cx="737778" cy="173595"/>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nchorCtr="0"/>
          <a:lstStyle/>
          <a:p>
            <a:pPr algn="ctr">
              <a:spcBef>
                <a:spcPts val="0"/>
              </a:spcBef>
            </a:pPr>
            <a:r>
              <a:rPr lang="ja-JP" altLang="en-US" sz="11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ゴール</a:t>
            </a:r>
            <a:r>
              <a:rPr lang="en-US" altLang="ja-JP" sz="11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8</a:t>
            </a:r>
            <a:endParaRPr lang="en-US" altLang="ja-JP" sz="11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28" name="テキスト ボックス 427"/>
          <p:cNvSpPr txBox="1">
            <a:spLocks noChangeAspect="1"/>
          </p:cNvSpPr>
          <p:nvPr/>
        </p:nvSpPr>
        <p:spPr>
          <a:xfrm>
            <a:off x="7471957" y="4234766"/>
            <a:ext cx="816153" cy="261610"/>
          </a:xfrm>
          <a:prstGeom prst="rect">
            <a:avLst/>
          </a:prstGeom>
          <a:noFill/>
        </p:spPr>
        <p:txBody>
          <a:bodyPr vert="horz" wrap="square" rtlCol="0">
            <a:spAutoFit/>
          </a:bodyPr>
          <a:lstStyle/>
          <a:p>
            <a:pPr algn="ctr"/>
            <a:r>
              <a:rPr kumimoji="1" lang="en-US" altLang="ja-JP" sz="1100" dirty="0" smtClean="0">
                <a:latin typeface="Meiryo UI" panose="020B0604030504040204" pitchFamily="50" charset="-128"/>
                <a:ea typeface="Meiryo UI" panose="020B0604030504040204" pitchFamily="50" charset="-128"/>
                <a:cs typeface="Microsoft Himalaya" panose="01010100010101010101" pitchFamily="2" charset="0"/>
              </a:rPr>
              <a:t>【</a:t>
            </a:r>
            <a:r>
              <a:rPr kumimoji="1" lang="ja-JP" altLang="en-US" sz="1100" dirty="0" smtClean="0">
                <a:latin typeface="Meiryo UI" panose="020B0604030504040204" pitchFamily="50" charset="-128"/>
                <a:ea typeface="Meiryo UI" panose="020B0604030504040204" pitchFamily="50" charset="-128"/>
                <a:cs typeface="Microsoft Himalaya" panose="01010100010101010101" pitchFamily="2" charset="0"/>
              </a:rPr>
              <a:t>強み</a:t>
            </a:r>
            <a:r>
              <a:rPr kumimoji="1" lang="en-US" altLang="ja-JP" sz="1100" dirty="0" smtClean="0">
                <a:latin typeface="Meiryo UI" panose="020B0604030504040204" pitchFamily="50" charset="-128"/>
                <a:ea typeface="Meiryo UI" panose="020B0604030504040204" pitchFamily="50" charset="-128"/>
                <a:cs typeface="Microsoft Himalaya" panose="01010100010101010101" pitchFamily="2" charset="0"/>
              </a:rPr>
              <a:t>】</a:t>
            </a:r>
            <a:endParaRPr kumimoji="1" lang="ja-JP" altLang="en-US" sz="1100" dirty="0">
              <a:latin typeface="Meiryo UI" panose="020B0604030504040204" pitchFamily="50" charset="-128"/>
              <a:ea typeface="Meiryo UI" panose="020B0604030504040204" pitchFamily="50" charset="-128"/>
              <a:cs typeface="Microsoft Himalaya" panose="01010100010101010101" pitchFamily="2" charset="0"/>
            </a:endParaRPr>
          </a:p>
        </p:txBody>
      </p:sp>
      <p:sp>
        <p:nvSpPr>
          <p:cNvPr id="429" name="テキスト ボックス 428"/>
          <p:cNvSpPr txBox="1">
            <a:spLocks noChangeAspect="1"/>
          </p:cNvSpPr>
          <p:nvPr/>
        </p:nvSpPr>
        <p:spPr>
          <a:xfrm>
            <a:off x="8281566" y="4240867"/>
            <a:ext cx="816153" cy="261610"/>
          </a:xfrm>
          <a:prstGeom prst="rect">
            <a:avLst/>
          </a:prstGeom>
          <a:noFill/>
        </p:spPr>
        <p:txBody>
          <a:bodyPr vert="horz" wrap="square" rtlCol="0">
            <a:spAutoFit/>
          </a:bodyPr>
          <a:lstStyle/>
          <a:p>
            <a:pPr algn="ctr"/>
            <a:r>
              <a:rPr kumimoji="1" lang="en-US" altLang="ja-JP" sz="1100" dirty="0" smtClean="0">
                <a:latin typeface="Meiryo UI" panose="020B0604030504040204" pitchFamily="50" charset="-128"/>
                <a:ea typeface="Meiryo UI" panose="020B0604030504040204" pitchFamily="50" charset="-128"/>
                <a:cs typeface="Microsoft Himalaya" panose="01010100010101010101" pitchFamily="2" charset="0"/>
              </a:rPr>
              <a:t>【</a:t>
            </a:r>
            <a:r>
              <a:rPr lang="ja-JP" altLang="en-US" sz="1100" dirty="0">
                <a:latin typeface="Meiryo UI" panose="020B0604030504040204" pitchFamily="50" charset="-128"/>
                <a:ea typeface="Meiryo UI" panose="020B0604030504040204" pitchFamily="50" charset="-128"/>
                <a:cs typeface="Microsoft Himalaya" panose="01010100010101010101" pitchFamily="2" charset="0"/>
              </a:rPr>
              <a:t>課題</a:t>
            </a:r>
            <a:r>
              <a:rPr kumimoji="1" lang="en-US" altLang="ja-JP" sz="1100" dirty="0" smtClean="0">
                <a:latin typeface="Meiryo UI" panose="020B0604030504040204" pitchFamily="50" charset="-128"/>
                <a:ea typeface="Meiryo UI" panose="020B0604030504040204" pitchFamily="50" charset="-128"/>
                <a:cs typeface="Microsoft Himalaya" panose="01010100010101010101" pitchFamily="2" charset="0"/>
              </a:rPr>
              <a:t>】</a:t>
            </a:r>
            <a:endParaRPr kumimoji="1" lang="ja-JP" altLang="en-US" sz="1100" dirty="0">
              <a:latin typeface="Meiryo UI" panose="020B0604030504040204" pitchFamily="50" charset="-128"/>
              <a:ea typeface="Meiryo UI" panose="020B0604030504040204" pitchFamily="50" charset="-128"/>
              <a:cs typeface="Microsoft Himalaya" panose="01010100010101010101" pitchFamily="2" charset="0"/>
            </a:endParaRPr>
          </a:p>
        </p:txBody>
      </p:sp>
      <p:sp>
        <p:nvSpPr>
          <p:cNvPr id="430" name="正方形/長方形 429"/>
          <p:cNvSpPr>
            <a:spLocks noChangeAspect="1"/>
          </p:cNvSpPr>
          <p:nvPr/>
        </p:nvSpPr>
        <p:spPr>
          <a:xfrm>
            <a:off x="8316375" y="4575087"/>
            <a:ext cx="737778" cy="173595"/>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nchorCtr="0"/>
          <a:lstStyle/>
          <a:p>
            <a:pPr algn="ctr">
              <a:spcBef>
                <a:spcPts val="0"/>
              </a:spcBef>
            </a:pPr>
            <a:r>
              <a:rPr lang="ja-JP" altLang="en-US" sz="1100" b="1" u="sng"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ゴール</a:t>
            </a:r>
            <a:r>
              <a:rPr lang="en-US" altLang="ja-JP" sz="1100" b="1" u="sng"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3</a:t>
            </a:r>
          </a:p>
        </p:txBody>
      </p:sp>
      <p:sp>
        <p:nvSpPr>
          <p:cNvPr id="431" name="正方形/長方形 430"/>
          <p:cNvSpPr>
            <a:spLocks noChangeAspect="1"/>
          </p:cNvSpPr>
          <p:nvPr/>
        </p:nvSpPr>
        <p:spPr>
          <a:xfrm>
            <a:off x="8318631" y="5326043"/>
            <a:ext cx="737778" cy="173595"/>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nchorCtr="0"/>
          <a:lstStyle/>
          <a:p>
            <a:pPr algn="ctr">
              <a:spcBef>
                <a:spcPts val="0"/>
              </a:spcBef>
            </a:pPr>
            <a:r>
              <a:rPr lang="ja-JP" altLang="en-US" sz="11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ゴール</a:t>
            </a:r>
            <a:r>
              <a:rPr lang="ja-JP" altLang="en-US" sz="11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１</a:t>
            </a:r>
            <a:endParaRPr lang="en-US" altLang="ja-JP" sz="11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32" name="正方形/長方形 431"/>
          <p:cNvSpPr>
            <a:spLocks noChangeAspect="1"/>
          </p:cNvSpPr>
          <p:nvPr/>
        </p:nvSpPr>
        <p:spPr>
          <a:xfrm>
            <a:off x="3881327" y="5270409"/>
            <a:ext cx="610753" cy="460158"/>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t" anchorCtr="0"/>
          <a:lstStyle/>
          <a:p>
            <a:pPr>
              <a:spcBef>
                <a:spcPts val="0"/>
              </a:spcBef>
            </a:pPr>
            <a:r>
              <a:rPr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ゴール</a:t>
            </a:r>
            <a:r>
              <a:rPr lang="en-US" altLang="ja-JP"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5</a:t>
            </a:r>
          </a:p>
        </p:txBody>
      </p:sp>
      <p:sp>
        <p:nvSpPr>
          <p:cNvPr id="433" name="正方形/長方形 432"/>
          <p:cNvSpPr>
            <a:spLocks noChangeAspect="1"/>
          </p:cNvSpPr>
          <p:nvPr/>
        </p:nvSpPr>
        <p:spPr>
          <a:xfrm>
            <a:off x="5151585" y="5255335"/>
            <a:ext cx="737778" cy="173595"/>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nchorCtr="0"/>
          <a:lstStyle/>
          <a:p>
            <a:pPr algn="ctr">
              <a:spcBef>
                <a:spcPts val="0"/>
              </a:spcBef>
            </a:pPr>
            <a:r>
              <a:rPr lang="ja-JP" altLang="en-US" sz="11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ゴール</a:t>
            </a:r>
            <a:r>
              <a:rPr lang="en-US" altLang="ja-JP" sz="11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12</a:t>
            </a:r>
          </a:p>
        </p:txBody>
      </p:sp>
      <p:sp>
        <p:nvSpPr>
          <p:cNvPr id="434" name="正方形/長方形 433"/>
          <p:cNvSpPr>
            <a:spLocks noChangeAspect="1"/>
          </p:cNvSpPr>
          <p:nvPr/>
        </p:nvSpPr>
        <p:spPr>
          <a:xfrm>
            <a:off x="8316375" y="4875153"/>
            <a:ext cx="737778" cy="173595"/>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nchorCtr="0"/>
          <a:lstStyle/>
          <a:p>
            <a:pPr algn="ctr">
              <a:spcBef>
                <a:spcPts val="0"/>
              </a:spcBef>
            </a:pPr>
            <a:r>
              <a:rPr lang="ja-JP" altLang="en-US" sz="11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ゴール</a:t>
            </a:r>
            <a:r>
              <a:rPr lang="en-US" altLang="ja-JP" sz="11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4</a:t>
            </a:r>
            <a:endParaRPr lang="en-US" altLang="ja-JP" sz="11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35" name="正方形/長方形 434"/>
          <p:cNvSpPr>
            <a:spLocks noChangeAspect="1"/>
          </p:cNvSpPr>
          <p:nvPr/>
        </p:nvSpPr>
        <p:spPr>
          <a:xfrm>
            <a:off x="8314636" y="5148232"/>
            <a:ext cx="737778" cy="173595"/>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nchorCtr="0"/>
          <a:lstStyle/>
          <a:p>
            <a:pPr algn="ctr">
              <a:spcBef>
                <a:spcPts val="0"/>
              </a:spcBef>
            </a:pPr>
            <a:r>
              <a:rPr lang="ja-JP" altLang="en-US" sz="11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ゴール</a:t>
            </a:r>
            <a:r>
              <a:rPr lang="en-US" altLang="ja-JP" sz="11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12</a:t>
            </a:r>
          </a:p>
        </p:txBody>
      </p:sp>
      <p:sp>
        <p:nvSpPr>
          <p:cNvPr id="438" name="正方形/長方形 437"/>
          <p:cNvSpPr>
            <a:spLocks noChangeAspect="1"/>
          </p:cNvSpPr>
          <p:nvPr/>
        </p:nvSpPr>
        <p:spPr>
          <a:xfrm>
            <a:off x="2088445" y="5738703"/>
            <a:ext cx="610753" cy="220103"/>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t" anchorCtr="0"/>
          <a:lstStyle/>
          <a:p>
            <a:r>
              <a:rPr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ゴール</a:t>
            </a:r>
            <a:r>
              <a:rPr lang="en-US" altLang="ja-JP"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16</a:t>
            </a:r>
            <a:endParaRPr lang="en-US" altLang="ja-JP"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39" name="正方形/長方形 438"/>
          <p:cNvSpPr>
            <a:spLocks noChangeAspect="1"/>
          </p:cNvSpPr>
          <p:nvPr/>
        </p:nvSpPr>
        <p:spPr>
          <a:xfrm>
            <a:off x="6991868" y="5108965"/>
            <a:ext cx="610753" cy="217078"/>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t" anchorCtr="0"/>
          <a:lstStyle/>
          <a:p>
            <a:pPr>
              <a:spcBef>
                <a:spcPts val="0"/>
              </a:spcBef>
            </a:pPr>
            <a:r>
              <a:rPr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ゴール</a:t>
            </a:r>
            <a:r>
              <a:rPr lang="en-US" altLang="ja-JP"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17</a:t>
            </a:r>
          </a:p>
          <a:p>
            <a:pPr>
              <a:spcBef>
                <a:spcPts val="0"/>
              </a:spcBef>
            </a:pPr>
            <a:r>
              <a:rPr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ゴール</a:t>
            </a:r>
            <a:r>
              <a:rPr lang="en-US" altLang="ja-JP"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13</a:t>
            </a:r>
            <a:endParaRPr lang="en-US" altLang="ja-JP"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cxnSp>
        <p:nvCxnSpPr>
          <p:cNvPr id="441" name="直線矢印コネクタ 440"/>
          <p:cNvCxnSpPr>
            <a:cxnSpLocks noChangeAspect="1"/>
          </p:cNvCxnSpPr>
          <p:nvPr/>
        </p:nvCxnSpPr>
        <p:spPr>
          <a:xfrm flipV="1">
            <a:off x="3792697" y="4243303"/>
            <a:ext cx="0" cy="2844000"/>
          </a:xfrm>
          <a:prstGeom prst="straightConnector1">
            <a:avLst/>
          </a:prstGeom>
          <a:ln w="38100">
            <a:solidFill>
              <a:schemeClr val="accent1">
                <a:lumMod val="5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442" name="テキスト ボックス 441"/>
          <p:cNvSpPr txBox="1">
            <a:spLocks noChangeAspect="1"/>
          </p:cNvSpPr>
          <p:nvPr/>
        </p:nvSpPr>
        <p:spPr>
          <a:xfrm>
            <a:off x="4222058" y="7086329"/>
            <a:ext cx="1689781" cy="261610"/>
          </a:xfrm>
          <a:prstGeom prst="rect">
            <a:avLst/>
          </a:prstGeom>
          <a:noFill/>
        </p:spPr>
        <p:txBody>
          <a:bodyPr vert="horz" wrap="square" rtlCol="0">
            <a:spAutoFit/>
          </a:bodyPr>
          <a:lstStyle/>
          <a:p>
            <a:pPr algn="ctr"/>
            <a:r>
              <a:rPr kumimoji="1" lang="ja-JP" altLang="en-US" sz="1100" dirty="0" smtClean="0">
                <a:latin typeface="Meiryo UI" panose="020B0604030504040204" pitchFamily="50" charset="-128"/>
                <a:ea typeface="Meiryo UI" panose="020B0604030504040204" pitchFamily="50" charset="-128"/>
                <a:cs typeface="Microsoft Himalaya" panose="01010100010101010101" pitchFamily="2" charset="0"/>
              </a:rPr>
              <a:t>到達点</a:t>
            </a:r>
            <a:r>
              <a:rPr lang="ja-JP" altLang="en-US" sz="1100" dirty="0">
                <a:latin typeface="Meiryo UI" panose="020B0604030504040204" pitchFamily="50" charset="-128"/>
                <a:ea typeface="Meiryo UI" panose="020B0604030504040204" pitchFamily="50" charset="-128"/>
                <a:cs typeface="Microsoft Himalaya" panose="01010100010101010101" pitchFamily="2" charset="0"/>
              </a:rPr>
              <a:t>（</a:t>
            </a:r>
            <a:r>
              <a:rPr kumimoji="1" lang="ja-JP" altLang="en-US" sz="1100" dirty="0" smtClean="0">
                <a:latin typeface="Meiryo UI" panose="020B0604030504040204" pitchFamily="50" charset="-128"/>
                <a:ea typeface="Meiryo UI" panose="020B0604030504040204" pitchFamily="50" charset="-128"/>
                <a:cs typeface="Microsoft Himalaya" panose="01010100010101010101" pitchFamily="2" charset="0"/>
              </a:rPr>
              <a:t>一定のまとめ）</a:t>
            </a:r>
            <a:endParaRPr kumimoji="1" lang="ja-JP" altLang="en-US" sz="1100" dirty="0">
              <a:latin typeface="Meiryo UI" panose="020B0604030504040204" pitchFamily="50" charset="-128"/>
              <a:ea typeface="Meiryo UI" panose="020B0604030504040204" pitchFamily="50" charset="-128"/>
              <a:cs typeface="Microsoft Himalaya" panose="01010100010101010101" pitchFamily="2" charset="0"/>
            </a:endParaRPr>
          </a:p>
        </p:txBody>
      </p:sp>
      <p:cxnSp>
        <p:nvCxnSpPr>
          <p:cNvPr id="444" name="直線矢印コネクタ 443"/>
          <p:cNvCxnSpPr>
            <a:cxnSpLocks noChangeAspect="1"/>
          </p:cNvCxnSpPr>
          <p:nvPr/>
        </p:nvCxnSpPr>
        <p:spPr>
          <a:xfrm flipV="1">
            <a:off x="6919836" y="4233226"/>
            <a:ext cx="0" cy="2844000"/>
          </a:xfrm>
          <a:prstGeom prst="straightConnector1">
            <a:avLst/>
          </a:prstGeom>
          <a:ln w="38100">
            <a:solidFill>
              <a:schemeClr val="accent1">
                <a:lumMod val="5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445" name="テキスト ボックス 444"/>
          <p:cNvSpPr txBox="1">
            <a:spLocks noChangeAspect="1"/>
          </p:cNvSpPr>
          <p:nvPr/>
        </p:nvSpPr>
        <p:spPr>
          <a:xfrm>
            <a:off x="7349197" y="7076252"/>
            <a:ext cx="1689781" cy="261610"/>
          </a:xfrm>
          <a:prstGeom prst="rect">
            <a:avLst/>
          </a:prstGeom>
          <a:noFill/>
        </p:spPr>
        <p:txBody>
          <a:bodyPr vert="horz" wrap="square" rtlCol="0">
            <a:spAutoFit/>
          </a:bodyPr>
          <a:lstStyle/>
          <a:p>
            <a:pPr algn="ctr"/>
            <a:r>
              <a:rPr kumimoji="1" lang="ja-JP" altLang="en-US" sz="1100" dirty="0" smtClean="0">
                <a:latin typeface="Meiryo UI" panose="020B0604030504040204" pitchFamily="50" charset="-128"/>
                <a:ea typeface="Meiryo UI" panose="020B0604030504040204" pitchFamily="50" charset="-128"/>
                <a:cs typeface="Microsoft Himalaya" panose="01010100010101010101" pitchFamily="2" charset="0"/>
              </a:rPr>
              <a:t>到達点</a:t>
            </a:r>
            <a:r>
              <a:rPr lang="ja-JP" altLang="en-US" sz="1100" dirty="0">
                <a:latin typeface="Meiryo UI" panose="020B0604030504040204" pitchFamily="50" charset="-128"/>
                <a:ea typeface="Meiryo UI" panose="020B0604030504040204" pitchFamily="50" charset="-128"/>
                <a:cs typeface="Microsoft Himalaya" panose="01010100010101010101" pitchFamily="2" charset="0"/>
              </a:rPr>
              <a:t>（</a:t>
            </a:r>
            <a:r>
              <a:rPr kumimoji="1" lang="ja-JP" altLang="en-US" sz="1100" dirty="0" smtClean="0">
                <a:latin typeface="Meiryo UI" panose="020B0604030504040204" pitchFamily="50" charset="-128"/>
                <a:ea typeface="Meiryo UI" panose="020B0604030504040204" pitchFamily="50" charset="-128"/>
                <a:cs typeface="Microsoft Himalaya" panose="01010100010101010101" pitchFamily="2" charset="0"/>
              </a:rPr>
              <a:t>一定のまとめ）</a:t>
            </a:r>
            <a:endParaRPr kumimoji="1" lang="ja-JP" altLang="en-US" sz="1100" dirty="0">
              <a:latin typeface="Meiryo UI" panose="020B0604030504040204" pitchFamily="50" charset="-128"/>
              <a:ea typeface="Meiryo UI" panose="020B0604030504040204" pitchFamily="50" charset="-128"/>
              <a:cs typeface="Microsoft Himalaya" panose="01010100010101010101" pitchFamily="2" charset="0"/>
            </a:endParaRPr>
          </a:p>
        </p:txBody>
      </p:sp>
      <p:cxnSp>
        <p:nvCxnSpPr>
          <p:cNvPr id="446" name="直線矢印コネクタ 445"/>
          <p:cNvCxnSpPr>
            <a:cxnSpLocks noChangeAspect="1"/>
          </p:cNvCxnSpPr>
          <p:nvPr/>
        </p:nvCxnSpPr>
        <p:spPr>
          <a:xfrm>
            <a:off x="3756473" y="7088160"/>
            <a:ext cx="2448000" cy="0"/>
          </a:xfrm>
          <a:prstGeom prst="straightConnector1">
            <a:avLst/>
          </a:prstGeom>
          <a:ln w="38100">
            <a:solidFill>
              <a:schemeClr val="accent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447" name="直線矢印コネクタ 446"/>
          <p:cNvCxnSpPr>
            <a:cxnSpLocks noChangeAspect="1"/>
          </p:cNvCxnSpPr>
          <p:nvPr/>
        </p:nvCxnSpPr>
        <p:spPr>
          <a:xfrm>
            <a:off x="6919836" y="7086329"/>
            <a:ext cx="2448000" cy="0"/>
          </a:xfrm>
          <a:prstGeom prst="straightConnector1">
            <a:avLst/>
          </a:prstGeom>
          <a:ln w="38100">
            <a:solidFill>
              <a:schemeClr val="accent1">
                <a:lumMod val="5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448" name="テキスト ボックス 447"/>
          <p:cNvSpPr txBox="1"/>
          <p:nvPr/>
        </p:nvSpPr>
        <p:spPr>
          <a:xfrm>
            <a:off x="507349" y="5318788"/>
            <a:ext cx="138499" cy="540000"/>
          </a:xfrm>
          <a:prstGeom prst="rect">
            <a:avLst/>
          </a:prstGeom>
          <a:solidFill>
            <a:schemeClr val="bg1"/>
          </a:solidFill>
        </p:spPr>
        <p:txBody>
          <a:bodyPr vert="eaVert" wrap="square" lIns="0" tIns="0" rIns="0" bIns="0" rtlCol="0">
            <a:spAutoFit/>
          </a:bodyPr>
          <a:lstStyle/>
          <a:p>
            <a:pPr algn="ctr"/>
            <a:r>
              <a:rPr kumimoji="1" lang="ja-JP" altLang="en-US" sz="900" dirty="0" smtClean="0">
                <a:latin typeface="HGP創英角ｺﾞｼｯｸUB" panose="020B0900000000000000" pitchFamily="50" charset="-128"/>
                <a:ea typeface="HGP創英角ｺﾞｼｯｸUB" panose="020B0900000000000000" pitchFamily="50" charset="-128"/>
              </a:rPr>
              <a:t>（中央値）</a:t>
            </a:r>
            <a:endParaRPr kumimoji="1" lang="ja-JP" altLang="en-US" sz="900" dirty="0">
              <a:latin typeface="HGP創英角ｺﾞｼｯｸUB" panose="020B0900000000000000" pitchFamily="50" charset="-128"/>
              <a:ea typeface="HGP創英角ｺﾞｼｯｸUB" panose="020B0900000000000000" pitchFamily="50" charset="-128"/>
            </a:endParaRPr>
          </a:p>
        </p:txBody>
      </p:sp>
      <p:sp>
        <p:nvSpPr>
          <p:cNvPr id="449" name="テキスト ボックス 448"/>
          <p:cNvSpPr txBox="1"/>
          <p:nvPr/>
        </p:nvSpPr>
        <p:spPr>
          <a:xfrm>
            <a:off x="3687223" y="5257294"/>
            <a:ext cx="138499" cy="540000"/>
          </a:xfrm>
          <a:prstGeom prst="rect">
            <a:avLst/>
          </a:prstGeom>
          <a:solidFill>
            <a:schemeClr val="bg1"/>
          </a:solidFill>
        </p:spPr>
        <p:txBody>
          <a:bodyPr vert="eaVert" wrap="square" lIns="0" tIns="0" rIns="0" bIns="0" rtlCol="0">
            <a:spAutoFit/>
          </a:bodyPr>
          <a:lstStyle/>
          <a:p>
            <a:pPr algn="ctr"/>
            <a:r>
              <a:rPr kumimoji="1" lang="ja-JP" altLang="en-US" sz="900" dirty="0" smtClean="0">
                <a:latin typeface="HGP創英角ｺﾞｼｯｸUB" panose="020B0900000000000000" pitchFamily="50" charset="-128"/>
                <a:ea typeface="HGP創英角ｺﾞｼｯｸUB" panose="020B0900000000000000" pitchFamily="50" charset="-128"/>
              </a:rPr>
              <a:t>（中央値）</a:t>
            </a:r>
            <a:endParaRPr kumimoji="1" lang="ja-JP" altLang="en-US" sz="900" dirty="0">
              <a:latin typeface="HGP創英角ｺﾞｼｯｸUB" panose="020B0900000000000000" pitchFamily="50" charset="-128"/>
              <a:ea typeface="HGP創英角ｺﾞｼｯｸUB" panose="020B0900000000000000" pitchFamily="50" charset="-128"/>
            </a:endParaRPr>
          </a:p>
        </p:txBody>
      </p:sp>
      <p:sp>
        <p:nvSpPr>
          <p:cNvPr id="450" name="テキスト ボックス 449"/>
          <p:cNvSpPr txBox="1"/>
          <p:nvPr/>
        </p:nvSpPr>
        <p:spPr>
          <a:xfrm>
            <a:off x="6825122" y="5257294"/>
            <a:ext cx="138499" cy="540000"/>
          </a:xfrm>
          <a:prstGeom prst="rect">
            <a:avLst/>
          </a:prstGeom>
          <a:solidFill>
            <a:schemeClr val="bg1"/>
          </a:solidFill>
        </p:spPr>
        <p:txBody>
          <a:bodyPr vert="eaVert" wrap="square" lIns="0" tIns="0" rIns="0" bIns="0" rtlCol="0">
            <a:spAutoFit/>
          </a:bodyPr>
          <a:lstStyle/>
          <a:p>
            <a:pPr algn="ctr"/>
            <a:r>
              <a:rPr kumimoji="1" lang="ja-JP" altLang="en-US" sz="900" dirty="0" smtClean="0">
                <a:latin typeface="HGP創英角ｺﾞｼｯｸUB" panose="020B0900000000000000" pitchFamily="50" charset="-128"/>
                <a:ea typeface="HGP創英角ｺﾞｼｯｸUB" panose="020B0900000000000000" pitchFamily="50" charset="-128"/>
              </a:rPr>
              <a:t>（中央値）</a:t>
            </a:r>
            <a:endParaRPr kumimoji="1" lang="ja-JP" altLang="en-US" sz="900" dirty="0">
              <a:latin typeface="HGP創英角ｺﾞｼｯｸUB" panose="020B0900000000000000" pitchFamily="50" charset="-128"/>
              <a:ea typeface="HGP創英角ｺﾞｼｯｸUB" panose="020B0900000000000000" pitchFamily="50" charset="-128"/>
            </a:endParaRPr>
          </a:p>
        </p:txBody>
      </p:sp>
      <p:sp>
        <p:nvSpPr>
          <p:cNvPr id="451" name="テキスト ボックス 450"/>
          <p:cNvSpPr txBox="1">
            <a:spLocks noChangeAspect="1"/>
          </p:cNvSpPr>
          <p:nvPr/>
        </p:nvSpPr>
        <p:spPr>
          <a:xfrm>
            <a:off x="3340986" y="4929357"/>
            <a:ext cx="241980" cy="1345360"/>
          </a:xfrm>
          <a:prstGeom prst="rect">
            <a:avLst/>
          </a:prstGeom>
          <a:noFill/>
        </p:spPr>
        <p:txBody>
          <a:bodyPr vert="eaVert" wrap="square" lIns="36000" tIns="36000" rIns="36000" rtlCol="0">
            <a:spAutoFit/>
          </a:bodyPr>
          <a:lstStyle/>
          <a:p>
            <a:pPr algn="ctr"/>
            <a:r>
              <a:rPr kumimoji="1" lang="ja-JP" altLang="en-US" sz="1100" dirty="0" smtClean="0">
                <a:latin typeface="Meiryo UI" panose="020B0604030504040204" pitchFamily="50" charset="-128"/>
                <a:ea typeface="Meiryo UI" panose="020B0604030504040204" pitchFamily="50" charset="-128"/>
              </a:rPr>
              <a:t>重要と考えるゴール</a:t>
            </a:r>
            <a:endParaRPr kumimoji="1" lang="ja-JP" altLang="en-US" sz="1100" dirty="0">
              <a:latin typeface="Meiryo UI" panose="020B0604030504040204" pitchFamily="50" charset="-128"/>
              <a:ea typeface="Meiryo UI" panose="020B0604030504040204" pitchFamily="50" charset="-128"/>
            </a:endParaRPr>
          </a:p>
        </p:txBody>
      </p:sp>
      <p:sp>
        <p:nvSpPr>
          <p:cNvPr id="452" name="テキスト ボックス 451"/>
          <p:cNvSpPr txBox="1">
            <a:spLocks noChangeAspect="1"/>
          </p:cNvSpPr>
          <p:nvPr/>
        </p:nvSpPr>
        <p:spPr>
          <a:xfrm>
            <a:off x="6520373" y="4907685"/>
            <a:ext cx="241980" cy="1345360"/>
          </a:xfrm>
          <a:prstGeom prst="rect">
            <a:avLst/>
          </a:prstGeom>
          <a:noFill/>
        </p:spPr>
        <p:txBody>
          <a:bodyPr vert="eaVert" wrap="square" lIns="36000" tIns="36000" rIns="36000" rtlCol="0">
            <a:spAutoFit/>
          </a:bodyPr>
          <a:lstStyle/>
          <a:p>
            <a:pPr algn="ctr"/>
            <a:r>
              <a:rPr kumimoji="1" lang="ja-JP" altLang="en-US" sz="1100" dirty="0" smtClean="0">
                <a:latin typeface="Meiryo UI" panose="020B0604030504040204" pitchFamily="50" charset="-128"/>
                <a:ea typeface="Meiryo UI" panose="020B0604030504040204" pitchFamily="50" charset="-128"/>
              </a:rPr>
              <a:t>重要と考えるゴール</a:t>
            </a:r>
            <a:endParaRPr kumimoji="1" lang="ja-JP" altLang="en-US" sz="1100" dirty="0">
              <a:latin typeface="Meiryo UI" panose="020B0604030504040204" pitchFamily="50" charset="-128"/>
              <a:ea typeface="Meiryo UI" panose="020B0604030504040204" pitchFamily="50" charset="-128"/>
            </a:endParaRPr>
          </a:p>
        </p:txBody>
      </p:sp>
      <p:sp>
        <p:nvSpPr>
          <p:cNvPr id="89" name="テキスト ボックス 88"/>
          <p:cNvSpPr txBox="1"/>
          <p:nvPr/>
        </p:nvSpPr>
        <p:spPr>
          <a:xfrm>
            <a:off x="183837" y="3468354"/>
            <a:ext cx="9711506" cy="498598"/>
          </a:xfrm>
          <a:prstGeom prst="rect">
            <a:avLst/>
          </a:prstGeom>
          <a:noFill/>
        </p:spPr>
        <p:txBody>
          <a:bodyPr wrap="square" lIns="128016" tIns="64008" rIns="128016" bIns="64008" rtlCol="0">
            <a:spAutoFit/>
          </a:bodyPr>
          <a:lstStyle/>
          <a:p>
            <a:pPr marL="200025" indent="-200025">
              <a:buFont typeface="Meiryo UI" panose="020B0604030504040204" pitchFamily="50" charset="-128"/>
              <a:buChar char="○"/>
            </a:pPr>
            <a:r>
              <a:rPr lang="ja-JP" altLang="en-US" sz="1200" kern="1100" spc="-5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200" kern="1100" spc="-50" dirty="0" smtClean="0">
                <a:latin typeface="Meiryo UI" panose="020B0604030504040204" pitchFamily="50" charset="-128"/>
                <a:ea typeface="Meiryo UI" panose="020B0604030504040204" pitchFamily="50" charset="-128"/>
                <a:cs typeface="Meiryo UI" panose="020B0604030504040204" pitchFamily="50" charset="-128"/>
              </a:rPr>
              <a:t>横軸を</a:t>
            </a:r>
            <a:r>
              <a:rPr lang="en-US" altLang="ja-JP" sz="1200" kern="1100" spc="-5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200" kern="1100" spc="-50" dirty="0">
                <a:latin typeface="Meiryo UI" panose="020B0604030504040204" pitchFamily="50" charset="-128"/>
                <a:ea typeface="Meiryo UI" panose="020B0604030504040204" pitchFamily="50" charset="-128"/>
                <a:cs typeface="Meiryo UI" panose="020B0604030504040204" pitchFamily="50" charset="-128"/>
              </a:rPr>
              <a:t>Ａ</a:t>
            </a:r>
            <a:r>
              <a:rPr lang="en-US" altLang="ja-JP" sz="1200" kern="1100" spc="-5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200" kern="1100" spc="-50" dirty="0" smtClean="0">
                <a:latin typeface="Meiryo UI" panose="020B0604030504040204" pitchFamily="50" charset="-128"/>
                <a:ea typeface="Meiryo UI" panose="020B0604030504040204" pitchFamily="50" charset="-128"/>
                <a:cs typeface="Meiryo UI" panose="020B0604030504040204" pitchFamily="50" charset="-128"/>
              </a:rPr>
              <a:t>とし、中間整理</a:t>
            </a:r>
            <a:r>
              <a:rPr lang="ja-JP" altLang="en-US" sz="1200" kern="1100" spc="-50" dirty="0">
                <a:latin typeface="Meiryo UI" panose="020B0604030504040204" pitchFamily="50" charset="-128"/>
                <a:ea typeface="Meiryo UI" panose="020B0604030504040204" pitchFamily="50" charset="-128"/>
                <a:cs typeface="Meiryo UI" panose="020B0604030504040204" pitchFamily="50" charset="-128"/>
              </a:rPr>
              <a:t>案</a:t>
            </a:r>
            <a:r>
              <a:rPr lang="ja-JP" altLang="en-US" sz="1200" kern="1100" spc="-50" dirty="0" smtClean="0">
                <a:latin typeface="Meiryo UI" panose="020B0604030504040204" pitchFamily="50" charset="-128"/>
                <a:ea typeface="Meiryo UI" panose="020B0604030504040204" pitchFamily="50" charset="-128"/>
                <a:cs typeface="Meiryo UI" panose="020B0604030504040204" pitchFamily="50" charset="-128"/>
              </a:rPr>
              <a:t>一定のまとめで、「課題が多い」、「強みを活かせる」、「その他」のゴールで分類</a:t>
            </a:r>
            <a:endParaRPr lang="en-US" altLang="ja-JP" sz="1200" kern="1100" spc="-50" dirty="0" smtClean="0">
              <a:latin typeface="Meiryo UI" panose="020B0604030504040204" pitchFamily="50" charset="-128"/>
              <a:ea typeface="Meiryo UI" panose="020B0604030504040204" pitchFamily="50" charset="-128"/>
              <a:cs typeface="Meiryo UI" panose="020B0604030504040204" pitchFamily="50" charset="-128"/>
            </a:endParaRPr>
          </a:p>
          <a:p>
            <a:pPr marL="200025" indent="-200025">
              <a:buFont typeface="Meiryo UI" panose="020B0604030504040204" pitchFamily="50" charset="-128"/>
              <a:buChar char="○"/>
            </a:pPr>
            <a:r>
              <a:rPr lang="ja-JP" altLang="en-US" sz="1200" kern="1100" spc="-5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200" kern="1100" spc="-50" dirty="0" smtClean="0">
                <a:latin typeface="Meiryo UI" panose="020B0604030504040204" pitchFamily="50" charset="-128"/>
                <a:ea typeface="Meiryo UI" panose="020B0604030504040204" pitchFamily="50" charset="-128"/>
                <a:cs typeface="Meiryo UI" panose="020B0604030504040204" pitchFamily="50" charset="-128"/>
              </a:rPr>
              <a:t>縦軸を</a:t>
            </a:r>
            <a:r>
              <a:rPr lang="en-US" altLang="ja-JP" sz="1200" kern="1100" spc="-5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200" kern="1100" spc="-50" dirty="0" smtClean="0">
                <a:latin typeface="Meiryo UI" panose="020B0604030504040204" pitchFamily="50" charset="-128"/>
                <a:ea typeface="Meiryo UI" panose="020B0604030504040204" pitchFamily="50" charset="-128"/>
                <a:cs typeface="Meiryo UI" panose="020B0604030504040204" pitchFamily="50" charset="-128"/>
              </a:rPr>
              <a:t>Ｂ</a:t>
            </a:r>
            <a:r>
              <a:rPr lang="en-US" altLang="ja-JP" sz="1200" kern="1100" spc="-5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200" kern="1100" spc="-50" dirty="0" smtClean="0">
                <a:latin typeface="Meiryo UI" panose="020B0604030504040204" pitchFamily="50" charset="-128"/>
                <a:ea typeface="Meiryo UI" panose="020B0604030504040204" pitchFamily="50" charset="-128"/>
                <a:cs typeface="Meiryo UI" panose="020B0604030504040204" pitchFamily="50" charset="-128"/>
              </a:rPr>
              <a:t>とし、個別ゴール回答率の中央値を分岐点に、重要度が高いゴールを上から分類</a:t>
            </a:r>
            <a:endParaRPr lang="en-US" altLang="ja-JP" sz="1200" kern="1100" spc="-50" dirty="0" smtClean="0">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2561382791"/>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 name="正方形/長方形 87"/>
          <p:cNvSpPr/>
          <p:nvPr/>
        </p:nvSpPr>
        <p:spPr>
          <a:xfrm>
            <a:off x="-20847" y="0"/>
            <a:ext cx="9926847" cy="595250"/>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r>
              <a:rPr kumimoji="1" lang="ja-JP" altLang="en-US" sz="2000" b="1" dirty="0">
                <a:latin typeface="Meiryo UI" panose="020B0604030504040204" pitchFamily="50" charset="-128"/>
                <a:ea typeface="Meiryo UI" panose="020B0604030504040204" pitchFamily="50" charset="-128"/>
              </a:rPr>
              <a:t> </a:t>
            </a:r>
            <a:r>
              <a:rPr kumimoji="1" lang="en-US" altLang="ja-JP" sz="2000" b="1" dirty="0">
                <a:latin typeface="Meiryo UI" panose="020B0604030504040204" pitchFamily="50" charset="-128"/>
                <a:ea typeface="Meiryo UI" panose="020B0604030504040204" pitchFamily="50" charset="-128"/>
              </a:rPr>
              <a:t>Ⅴ</a:t>
            </a:r>
            <a:r>
              <a:rPr kumimoji="1" lang="ja-JP" altLang="en-US" sz="2000" b="1" dirty="0" err="1" smtClean="0">
                <a:latin typeface="Meiryo UI" panose="020B0604030504040204" pitchFamily="50" charset="-128"/>
                <a:ea typeface="Meiryo UI" panose="020B0604030504040204" pitchFamily="50" charset="-128"/>
              </a:rPr>
              <a:t>．</a:t>
            </a:r>
            <a:r>
              <a:rPr kumimoji="1" lang="ja-JP" altLang="en-US" sz="2000" b="1" dirty="0" smtClean="0">
                <a:latin typeface="Meiryo UI" panose="020B0604030504040204" pitchFamily="50" charset="-128"/>
                <a:ea typeface="Meiryo UI" panose="020B0604030504040204" pitchFamily="50" charset="-128"/>
              </a:rPr>
              <a:t>府民、若者、企業の声</a:t>
            </a:r>
            <a:r>
              <a:rPr kumimoji="1" lang="ja-JP" altLang="en-US" sz="2000" b="1" dirty="0">
                <a:latin typeface="Meiryo UI" panose="020B0604030504040204" pitchFamily="50" charset="-128"/>
                <a:ea typeface="Meiryo UI" panose="020B0604030504040204" pitchFamily="50" charset="-128"/>
              </a:rPr>
              <a:t>　</a:t>
            </a:r>
            <a:r>
              <a:rPr kumimoji="1" lang="ja-JP" altLang="en-US" sz="2000" b="1" dirty="0" smtClean="0">
                <a:latin typeface="Meiryo UI" panose="020B0604030504040204" pitchFamily="50" charset="-128"/>
                <a:ea typeface="Meiryo UI" panose="020B0604030504040204" pitchFamily="50" charset="-128"/>
              </a:rPr>
              <a:t>⑧</a:t>
            </a:r>
            <a:endParaRPr kumimoji="1" lang="en-US" altLang="ja-JP" sz="2000" b="1" dirty="0" smtClean="0">
              <a:latin typeface="Meiryo UI" panose="020B0604030504040204" pitchFamily="50" charset="-128"/>
              <a:ea typeface="Meiryo UI" panose="020B0604030504040204" pitchFamily="50" charset="-128"/>
            </a:endParaRPr>
          </a:p>
          <a:p>
            <a:r>
              <a:rPr kumimoji="1" lang="ja-JP" altLang="en-US" sz="1600" b="1" dirty="0" smtClean="0">
                <a:latin typeface="Meiryo UI" panose="020B0604030504040204" pitchFamily="50" charset="-128"/>
                <a:ea typeface="Meiryo UI" panose="020B0604030504040204" pitchFamily="50" charset="-128"/>
              </a:rPr>
              <a:t>　「中間整理案における</a:t>
            </a:r>
            <a:r>
              <a:rPr kumimoji="1" lang="en-US" altLang="ja-JP" sz="1600" b="1" dirty="0" smtClean="0">
                <a:latin typeface="Meiryo UI" panose="020B0604030504040204" pitchFamily="50" charset="-128"/>
                <a:ea typeface="Meiryo UI" panose="020B0604030504040204" pitchFamily="50" charset="-128"/>
              </a:rPr>
              <a:t>SDGs17</a:t>
            </a:r>
            <a:r>
              <a:rPr kumimoji="1" lang="ja-JP" altLang="en-US" sz="1600" b="1" dirty="0" smtClean="0">
                <a:latin typeface="Meiryo UI" panose="020B0604030504040204" pitchFamily="50" charset="-128"/>
                <a:ea typeface="Meiryo UI" panose="020B0604030504040204" pitchFamily="50" charset="-128"/>
              </a:rPr>
              <a:t>ゴールの到達点と府民、若者、企業の声の重要度分析（２</a:t>
            </a:r>
            <a:r>
              <a:rPr kumimoji="1" lang="en-US" altLang="ja-JP" sz="1600" b="1" dirty="0" smtClean="0">
                <a:latin typeface="Meiryo UI" panose="020B0604030504040204" pitchFamily="50" charset="-128"/>
                <a:ea typeface="Meiryo UI" panose="020B0604030504040204" pitchFamily="50" charset="-128"/>
              </a:rPr>
              <a:t>/2</a:t>
            </a:r>
            <a:r>
              <a:rPr kumimoji="1" lang="ja-JP" altLang="en-US" sz="1600" b="1" dirty="0" smtClean="0">
                <a:latin typeface="Meiryo UI" panose="020B0604030504040204" pitchFamily="50" charset="-128"/>
                <a:ea typeface="Meiryo UI" panose="020B0604030504040204" pitchFamily="50" charset="-128"/>
              </a:rPr>
              <a:t>）」</a:t>
            </a:r>
            <a:endParaRPr kumimoji="1" lang="en-US" altLang="ja-JP" sz="1600" b="1" dirty="0">
              <a:latin typeface="Meiryo UI" panose="020B0604030504040204" pitchFamily="50" charset="-128"/>
              <a:ea typeface="Meiryo UI" panose="020B0604030504040204" pitchFamily="50" charset="-128"/>
            </a:endParaRPr>
          </a:p>
        </p:txBody>
      </p:sp>
      <p:sp>
        <p:nvSpPr>
          <p:cNvPr id="10" name="スライド番号プレースホルダー 1"/>
          <p:cNvSpPr>
            <a:spLocks noGrp="1"/>
          </p:cNvSpPr>
          <p:nvPr>
            <p:ph type="sldNum" sz="quarter" idx="12"/>
          </p:nvPr>
        </p:nvSpPr>
        <p:spPr>
          <a:xfrm>
            <a:off x="9105900" y="126997"/>
            <a:ext cx="682898" cy="396833"/>
          </a:xfrm>
        </p:spPr>
        <p:txBody>
          <a:bodyPr/>
          <a:lstStyle/>
          <a:p>
            <a:fld id="{E61EF540-5CB6-483A-A4DA-F9E60F8B4EFB}" type="slidenum">
              <a:rPr kumimoji="1" lang="ja-JP" altLang="en-US" smtClean="0"/>
              <a:t>33</a:t>
            </a:fld>
            <a:endParaRPr kumimoji="1" lang="ja-JP" altLang="en-US"/>
          </a:p>
        </p:txBody>
      </p:sp>
      <p:sp>
        <p:nvSpPr>
          <p:cNvPr id="87" name="正方形/長方形 86"/>
          <p:cNvSpPr/>
          <p:nvPr/>
        </p:nvSpPr>
        <p:spPr>
          <a:xfrm>
            <a:off x="619402" y="1792506"/>
            <a:ext cx="8467330" cy="2932763"/>
          </a:xfrm>
          <a:prstGeom prst="rect">
            <a:avLst/>
          </a:prstGeom>
          <a:ln>
            <a:solidFill>
              <a:schemeClr val="tx1"/>
            </a:solidFill>
            <a:prstDash val="sysDot"/>
          </a:ln>
        </p:spPr>
        <p:txBody>
          <a:bodyPr wrap="square" lIns="252000" tIns="360000" rIns="252000" bIns="360000" anchor="ctr">
            <a:spAutoFit/>
          </a:bodyPr>
          <a:lstStyle/>
          <a:p>
            <a:pPr marL="176213" indent="-176213" fontAlgn="auto">
              <a:lnSpc>
                <a:spcPts val="2000"/>
              </a:lnSpc>
              <a:spcBef>
                <a:spcPts val="1200"/>
              </a:spcBef>
              <a:defRPr/>
            </a:pP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〇</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　中間整理</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案において、</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SDGs17</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ゴールの到達点のうち「</a:t>
            </a:r>
            <a:r>
              <a:rPr lang="ja-JP" altLang="en-US" sz="1400" b="1" dirty="0">
                <a:latin typeface="Meiryo UI" panose="020B0604030504040204" pitchFamily="50" charset="-128"/>
                <a:ea typeface="Meiryo UI" panose="020B0604030504040204" pitchFamily="50" charset="-128"/>
                <a:cs typeface="Meiryo UI" panose="020B0604030504040204" pitchFamily="50" charset="-128"/>
              </a:rPr>
              <a:t>課題が</a:t>
            </a:r>
            <a:r>
              <a:rPr lang="ja-JP" altLang="en-US" sz="1400" b="1" dirty="0" smtClean="0">
                <a:latin typeface="Meiryo UI" panose="020B0604030504040204" pitchFamily="50" charset="-128"/>
                <a:ea typeface="Meiryo UI" panose="020B0604030504040204" pitchFamily="50" charset="-128"/>
                <a:cs typeface="Meiryo UI" panose="020B0604030504040204" pitchFamily="50" charset="-128"/>
              </a:rPr>
              <a:t>多い</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のではないか」</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とした</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ゴールのうち、</a:t>
            </a:r>
            <a:r>
              <a:rPr lang="en-US" altLang="ja-JP" sz="1400" b="1" dirty="0" smtClean="0">
                <a:latin typeface="Meiryo UI" panose="020B0604030504040204" pitchFamily="50" charset="-128"/>
                <a:ea typeface="Meiryo UI" panose="020B0604030504040204" pitchFamily="50" charset="-128"/>
                <a:cs typeface="Meiryo UI" panose="020B0604030504040204" pitchFamily="50" charset="-128"/>
              </a:rPr>
              <a:t>1</a:t>
            </a:r>
            <a:r>
              <a:rPr lang="ja-JP" altLang="en-US" sz="1400" b="1" dirty="0" smtClean="0">
                <a:latin typeface="Meiryo UI" panose="020B0604030504040204" pitchFamily="50" charset="-128"/>
                <a:ea typeface="Meiryo UI" panose="020B0604030504040204" pitchFamily="50" charset="-128"/>
                <a:cs typeface="Meiryo UI" panose="020B0604030504040204" pitchFamily="50" charset="-128"/>
              </a:rPr>
              <a:t>「貧困」、</a:t>
            </a:r>
            <a:r>
              <a:rPr lang="en-US" altLang="ja-JP" sz="1400" b="1" dirty="0" smtClean="0">
                <a:latin typeface="Meiryo UI" panose="020B0604030504040204" pitchFamily="50" charset="-128"/>
                <a:ea typeface="Meiryo UI" panose="020B0604030504040204" pitchFamily="50" charset="-128"/>
                <a:cs typeface="Meiryo UI" panose="020B0604030504040204" pitchFamily="50" charset="-128"/>
              </a:rPr>
              <a:t>3</a:t>
            </a:r>
            <a:r>
              <a:rPr lang="ja-JP" altLang="en-US" sz="1400" b="1" dirty="0" smtClean="0">
                <a:latin typeface="Meiryo UI" panose="020B0604030504040204" pitchFamily="50" charset="-128"/>
                <a:ea typeface="Meiryo UI" panose="020B0604030504040204" pitchFamily="50" charset="-128"/>
                <a:cs typeface="Meiryo UI" panose="020B0604030504040204" pitchFamily="50" charset="-128"/>
              </a:rPr>
              <a:t>「健康と福祉」、</a:t>
            </a:r>
            <a:r>
              <a:rPr lang="en-US" altLang="ja-JP" sz="1400" b="1" dirty="0" smtClean="0">
                <a:latin typeface="Meiryo UI" panose="020B0604030504040204" pitchFamily="50" charset="-128"/>
                <a:ea typeface="Meiryo UI" panose="020B0604030504040204" pitchFamily="50" charset="-128"/>
                <a:cs typeface="Meiryo UI" panose="020B0604030504040204" pitchFamily="50" charset="-128"/>
              </a:rPr>
              <a:t>4</a:t>
            </a:r>
            <a:r>
              <a:rPr lang="ja-JP" altLang="en-US" sz="1400" b="1" dirty="0" smtClean="0">
                <a:latin typeface="Meiryo UI" panose="020B0604030504040204" pitchFamily="50" charset="-128"/>
                <a:ea typeface="Meiryo UI" panose="020B0604030504040204" pitchFamily="50" charset="-128"/>
                <a:cs typeface="Meiryo UI" panose="020B0604030504040204" pitchFamily="50" charset="-128"/>
              </a:rPr>
              <a:t>「教育」</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の３つのゴールは、府民全体、若者、企業が共通して重要度が高いという結果となった。このうち、</a:t>
            </a:r>
            <a:r>
              <a:rPr lang="en-US" altLang="ja-JP" sz="1400" b="1" dirty="0" smtClean="0">
                <a:latin typeface="Meiryo UI" panose="020B0604030504040204" pitchFamily="50" charset="-128"/>
                <a:ea typeface="Meiryo UI" panose="020B0604030504040204" pitchFamily="50" charset="-128"/>
                <a:cs typeface="Meiryo UI" panose="020B0604030504040204" pitchFamily="50" charset="-128"/>
              </a:rPr>
              <a:t>3</a:t>
            </a:r>
            <a:r>
              <a:rPr lang="ja-JP" altLang="en-US" sz="1400" b="1" dirty="0" smtClean="0">
                <a:latin typeface="Meiryo UI" panose="020B0604030504040204" pitchFamily="50" charset="-128"/>
                <a:ea typeface="Meiryo UI" panose="020B0604030504040204" pitchFamily="50" charset="-128"/>
                <a:cs typeface="Meiryo UI" panose="020B0604030504040204" pitchFamily="50" charset="-128"/>
              </a:rPr>
              <a:t>「健康と福祉」</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を最も重要とする声が、府民全体、若者、企業ともに多かった。また、</a:t>
            </a:r>
            <a:r>
              <a:rPr lang="en-US" altLang="ja-JP" sz="1400" b="1" dirty="0" smtClean="0">
                <a:latin typeface="Meiryo UI" panose="020B0604030504040204" pitchFamily="50" charset="-128"/>
                <a:ea typeface="Meiryo UI" panose="020B0604030504040204" pitchFamily="50" charset="-128"/>
                <a:cs typeface="Meiryo UI" panose="020B0604030504040204" pitchFamily="50" charset="-128"/>
              </a:rPr>
              <a:t>12</a:t>
            </a:r>
            <a:r>
              <a:rPr lang="ja-JP" altLang="en-US" sz="1400" b="1" dirty="0" smtClean="0">
                <a:latin typeface="Meiryo UI" panose="020B0604030504040204" pitchFamily="50" charset="-128"/>
                <a:ea typeface="Meiryo UI" panose="020B0604030504040204" pitchFamily="50" charset="-128"/>
                <a:cs typeface="Meiryo UI" panose="020B0604030504040204" pitchFamily="50" charset="-128"/>
              </a:rPr>
              <a:t>「持続可能な生産と消費」</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が、若者と企業に共通して重要度が高いという結果となった。</a:t>
            </a:r>
            <a:endParaRPr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a:p>
            <a:pPr marL="176213" indent="-176213" fontAlgn="auto">
              <a:lnSpc>
                <a:spcPts val="2000"/>
              </a:lnSpc>
              <a:spcBef>
                <a:spcPts val="1200"/>
              </a:spcBef>
              <a:defRPr/>
            </a:pPr>
            <a:endParaRPr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a:p>
            <a:pPr marL="176213" indent="-176213">
              <a:lnSpc>
                <a:spcPts val="2000"/>
              </a:lnSpc>
              <a:defRPr/>
            </a:pPr>
            <a:r>
              <a:rPr lang="ja-JP" altLang="en-US" sz="1400" dirty="0">
                <a:latin typeface="Meiryo UI" panose="020B0604030504040204" pitchFamily="50" charset="-128"/>
                <a:ea typeface="Meiryo UI" panose="020B0604030504040204" pitchFamily="50" charset="-128"/>
                <a:cs typeface="Meiryo UI" panose="020B0604030504040204" pitchFamily="50" charset="-128"/>
              </a:rPr>
              <a:t>〇　中間整理案において、</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SDGs17</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ゴールの到達点のうち</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400" b="1" dirty="0" smtClean="0">
                <a:latin typeface="Meiryo UI" panose="020B0604030504040204" pitchFamily="50" charset="-128"/>
                <a:ea typeface="Meiryo UI" panose="020B0604030504040204" pitchFamily="50" charset="-128"/>
                <a:cs typeface="Meiryo UI" panose="020B0604030504040204" pitchFamily="50" charset="-128"/>
              </a:rPr>
              <a:t>強みを活かせる</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のでは</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ないか」としたゴールのうち</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1400" b="1" dirty="0" smtClean="0">
                <a:latin typeface="Meiryo UI" panose="020B0604030504040204" pitchFamily="50" charset="-128"/>
                <a:ea typeface="Meiryo UI" panose="020B0604030504040204" pitchFamily="50" charset="-128"/>
                <a:cs typeface="Meiryo UI" panose="020B0604030504040204" pitchFamily="50" charset="-128"/>
              </a:rPr>
              <a:t>8</a:t>
            </a:r>
            <a:r>
              <a:rPr lang="ja-JP" altLang="en-US" sz="1400" b="1" dirty="0" smtClean="0">
                <a:latin typeface="Meiryo UI" panose="020B0604030504040204" pitchFamily="50" charset="-128"/>
                <a:ea typeface="Meiryo UI" panose="020B0604030504040204" pitchFamily="50" charset="-128"/>
                <a:cs typeface="Meiryo UI" panose="020B0604030504040204" pitchFamily="50" charset="-128"/>
              </a:rPr>
              <a:t>「経済成長と雇用」、</a:t>
            </a:r>
            <a:r>
              <a:rPr lang="en-US" altLang="ja-JP" sz="1400" b="1" dirty="0" smtClean="0">
                <a:latin typeface="Meiryo UI" panose="020B0604030504040204" pitchFamily="50" charset="-128"/>
                <a:ea typeface="Meiryo UI" panose="020B0604030504040204" pitchFamily="50" charset="-128"/>
                <a:cs typeface="Meiryo UI" panose="020B0604030504040204" pitchFamily="50" charset="-128"/>
              </a:rPr>
              <a:t>11</a:t>
            </a:r>
            <a:r>
              <a:rPr lang="ja-JP" altLang="en-US" sz="1400" b="1" dirty="0" smtClean="0">
                <a:latin typeface="Meiryo UI" panose="020B0604030504040204" pitchFamily="50" charset="-128"/>
                <a:ea typeface="Meiryo UI" panose="020B0604030504040204" pitchFamily="50" charset="-128"/>
                <a:cs typeface="Meiryo UI" panose="020B0604030504040204" pitchFamily="50" charset="-128"/>
              </a:rPr>
              <a:t>「持続可能都市」</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の</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２</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つの</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ゴールは、府民全体、若者、企業が共通して重要度が高いという結果となった</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。このうち、</a:t>
            </a:r>
            <a:r>
              <a:rPr lang="en-US" altLang="ja-JP" sz="1400" b="1" dirty="0" smtClean="0">
                <a:latin typeface="Meiryo UI" panose="020B0604030504040204" pitchFamily="50" charset="-128"/>
                <a:ea typeface="Meiryo UI" panose="020B0604030504040204" pitchFamily="50" charset="-128"/>
                <a:cs typeface="Meiryo UI" panose="020B0604030504040204" pitchFamily="50" charset="-128"/>
              </a:rPr>
              <a:t>11</a:t>
            </a:r>
            <a:r>
              <a:rPr lang="ja-JP" altLang="en-US" sz="1400" b="1" dirty="0" smtClean="0">
                <a:latin typeface="Meiryo UI" panose="020B0604030504040204" pitchFamily="50" charset="-128"/>
                <a:ea typeface="Meiryo UI" panose="020B0604030504040204" pitchFamily="50" charset="-128"/>
                <a:cs typeface="Meiryo UI" panose="020B0604030504040204" pitchFamily="50" charset="-128"/>
              </a:rPr>
              <a:t>「持続可能都市</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を最も重要とする声が、</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府民全体、</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若者、企業ともに多かった</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a:t>
            </a:r>
            <a:endParaRPr lang="ja-JP" altLang="en-US" sz="14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89" name="正方形/長方形 88"/>
          <p:cNvSpPr/>
          <p:nvPr/>
        </p:nvSpPr>
        <p:spPr>
          <a:xfrm>
            <a:off x="209067" y="1184671"/>
            <a:ext cx="9288000" cy="216000"/>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spcBef>
                <a:spcPts val="0"/>
              </a:spcBef>
            </a:pPr>
            <a:r>
              <a:rPr lang="ja-JP" altLang="en-US" sz="1400" dirty="0" smtClean="0">
                <a:solidFill>
                  <a:schemeClr val="tx1"/>
                </a:solidFill>
                <a:latin typeface="ＭＳ Ｐゴシック" panose="020B0600070205080204" pitchFamily="50" charset="-128"/>
                <a:ea typeface="ＭＳ Ｐゴシック" panose="020B0600070205080204" pitchFamily="50" charset="-128"/>
                <a:cs typeface="Meiryo UI" panose="020B0604030504040204" pitchFamily="50" charset="-128"/>
              </a:rPr>
              <a:t>重要度分析「マテリアリティ分析のまとめ」</a:t>
            </a:r>
            <a:endParaRPr lang="en-US" altLang="ja-JP" sz="1400" dirty="0" smtClean="0">
              <a:solidFill>
                <a:schemeClr val="tx1"/>
              </a:solidFill>
              <a:latin typeface="ＭＳ Ｐゴシック" panose="020B0600070205080204" pitchFamily="50" charset="-128"/>
              <a:ea typeface="ＭＳ Ｐゴシック" panose="020B0600070205080204" pitchFamily="50" charset="-128"/>
              <a:cs typeface="Meiryo UI" panose="020B0604030504040204" pitchFamily="50" charset="-128"/>
            </a:endParaRPr>
          </a:p>
        </p:txBody>
      </p:sp>
    </p:spTree>
    <p:extLst>
      <p:ext uri="{BB962C8B-B14F-4D97-AF65-F5344CB8AC3E}">
        <p14:creationId xmlns:p14="http://schemas.microsoft.com/office/powerpoint/2010/main" val="4133577793"/>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p:cNvSpPr/>
          <p:nvPr/>
        </p:nvSpPr>
        <p:spPr>
          <a:xfrm>
            <a:off x="-20847" y="0"/>
            <a:ext cx="9926847" cy="595250"/>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r>
              <a:rPr kumimoji="1" lang="ja-JP" altLang="en-US" sz="2000" b="1" dirty="0" smtClean="0">
                <a:latin typeface="Meiryo UI" panose="020B0604030504040204" pitchFamily="50" charset="-128"/>
                <a:ea typeface="Meiryo UI" panose="020B0604030504040204" pitchFamily="50" charset="-128"/>
              </a:rPr>
              <a:t>　重点ゴール案（たたき台）</a:t>
            </a:r>
            <a:endParaRPr kumimoji="1" lang="en-US" altLang="ja-JP" sz="2000" b="1" dirty="0">
              <a:latin typeface="Meiryo UI" panose="020B0604030504040204" pitchFamily="50" charset="-128"/>
              <a:ea typeface="Meiryo UI" panose="020B0604030504040204" pitchFamily="50" charset="-128"/>
            </a:endParaRPr>
          </a:p>
        </p:txBody>
      </p:sp>
      <p:sp>
        <p:nvSpPr>
          <p:cNvPr id="6" name="スライド番号プレースホルダー 1"/>
          <p:cNvSpPr>
            <a:spLocks noGrp="1"/>
          </p:cNvSpPr>
          <p:nvPr>
            <p:ph type="sldNum" sz="quarter" idx="12"/>
          </p:nvPr>
        </p:nvSpPr>
        <p:spPr>
          <a:xfrm>
            <a:off x="9105900" y="126997"/>
            <a:ext cx="682898" cy="396833"/>
          </a:xfrm>
        </p:spPr>
        <p:txBody>
          <a:bodyPr/>
          <a:lstStyle/>
          <a:p>
            <a:fld id="{E61EF540-5CB6-483A-A4DA-F9E60F8B4EFB}" type="slidenum">
              <a:rPr kumimoji="1" lang="ja-JP" altLang="en-US" smtClean="0"/>
              <a:t>34</a:t>
            </a:fld>
            <a:endParaRPr kumimoji="1" lang="ja-JP" altLang="en-US"/>
          </a:p>
        </p:txBody>
      </p:sp>
      <p:sp>
        <p:nvSpPr>
          <p:cNvPr id="5" name="正方形/長方形 4"/>
          <p:cNvSpPr/>
          <p:nvPr/>
        </p:nvSpPr>
        <p:spPr>
          <a:xfrm>
            <a:off x="165888" y="824460"/>
            <a:ext cx="9553375" cy="6588000"/>
          </a:xfrm>
          <a:prstGeom prst="rect">
            <a:avLst/>
          </a:prstGeom>
          <a:solidFill>
            <a:schemeClr val="accent1">
              <a:lumMod val="20000"/>
              <a:lumOff val="80000"/>
            </a:schemeClr>
          </a:solidFill>
          <a:ln w="6350">
            <a:solidFill>
              <a:schemeClr val="accent1">
                <a:shade val="50000"/>
                <a:alpha val="93000"/>
              </a:schemeClr>
            </a:solidFill>
          </a:ln>
        </p:spPr>
        <p:style>
          <a:lnRef idx="2">
            <a:schemeClr val="accent1">
              <a:shade val="50000"/>
            </a:schemeClr>
          </a:lnRef>
          <a:fillRef idx="1">
            <a:schemeClr val="accent1"/>
          </a:fillRef>
          <a:effectRef idx="0">
            <a:schemeClr val="accent1"/>
          </a:effectRef>
          <a:fontRef idx="minor">
            <a:schemeClr val="lt1"/>
          </a:fontRef>
        </p:style>
        <p:txBody>
          <a:bodyPr lIns="180000" tIns="180000" rIns="252000" rtlCol="0" anchor="t" anchorCtr="0"/>
          <a:lstStyle/>
          <a:p>
            <a:pPr marL="185738" indent="-185738">
              <a:lnSpc>
                <a:spcPts val="1800"/>
              </a:lnSpc>
              <a:spcBef>
                <a:spcPts val="600"/>
              </a:spcBef>
              <a:tabLst>
                <a:tab pos="185738" algn="l"/>
              </a:tabLst>
            </a:pPr>
            <a:r>
              <a:rPr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〇　以上の「</a:t>
            </a:r>
            <a:r>
              <a:rPr lang="en-US" altLang="ja-JP"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17</a:t>
            </a:r>
            <a:r>
              <a:rPr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ゴールの到達点」や「府の施策との整合性」、「大阪のポテンシャル」、「府民全体や若者、企業が大阪で</a:t>
            </a:r>
            <a:r>
              <a:rPr lang="en-US" altLang="ja-JP"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SDGs</a:t>
            </a:r>
            <a:r>
              <a:rPr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社会を実現するために重要と考えるゴール」を踏まえ、</a:t>
            </a:r>
            <a:r>
              <a:rPr lang="en-US" altLang="ja-JP" sz="14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2025</a:t>
            </a:r>
            <a:r>
              <a:rPr lang="ja-JP" altLang="en-US" sz="14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年大阪・関西万博</a:t>
            </a:r>
            <a:r>
              <a:rPr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のテーマである府民の</a:t>
            </a:r>
            <a:r>
              <a:rPr lang="en-US" altLang="ja-JP"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いのち“や暮らし、また、子どもや孫など次世代に関わる課題を有するゴールとして、</a:t>
            </a:r>
            <a:r>
              <a:rPr lang="en-US" altLang="ja-JP" sz="14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3</a:t>
            </a:r>
            <a:r>
              <a:rPr lang="ja-JP" altLang="en-US" sz="14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「健康と福祉」を重点ゴール</a:t>
            </a:r>
            <a:r>
              <a:rPr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に位置づけてはどうか。</a:t>
            </a:r>
            <a:endParaRPr lang="en-US" altLang="ja-JP"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185738" indent="-185738">
              <a:lnSpc>
                <a:spcPts val="1800"/>
              </a:lnSpc>
              <a:spcBef>
                <a:spcPts val="600"/>
              </a:spcBef>
              <a:tabLst>
                <a:tab pos="185738" algn="l"/>
              </a:tabLst>
            </a:pPr>
            <a:r>
              <a:rPr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〇　また、ゴール</a:t>
            </a:r>
            <a:r>
              <a:rPr lang="en-US" altLang="ja-JP"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3</a:t>
            </a:r>
            <a:r>
              <a:rPr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に次いで府民等の関心が高く、重点ゴールと同様に、府民の“いのち”や暮らし、次世代に関わる</a:t>
            </a:r>
            <a:r>
              <a:rPr lang="en-US" altLang="ja-JP" sz="14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1</a:t>
            </a:r>
            <a:r>
              <a:rPr lang="ja-JP" altLang="en-US" sz="14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「貧困」及び</a:t>
            </a:r>
            <a:r>
              <a:rPr lang="en-US" altLang="ja-JP" sz="14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4</a:t>
            </a:r>
            <a:r>
              <a:rPr lang="ja-JP" altLang="en-US" sz="14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「教育」</a:t>
            </a:r>
            <a:r>
              <a:rPr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、持続可能な社会を未来に受け継ぐ基盤となる環境関連のゴールを集約でき、「大阪ブルーオーシャンビジョン」などの</a:t>
            </a:r>
            <a:r>
              <a:rPr lang="en-US" altLang="ja-JP"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G20</a:t>
            </a:r>
            <a:r>
              <a:rPr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大阪サミットのレガシーを未来に活かすことができる</a:t>
            </a:r>
            <a:r>
              <a:rPr lang="en-US" altLang="ja-JP" sz="14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12</a:t>
            </a:r>
            <a:r>
              <a:rPr lang="ja-JP" altLang="en-US" sz="14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「持続可能な生産と消費」</a:t>
            </a:r>
            <a:r>
              <a:rPr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を、重点ゴールと連関させながら、横断的に注力して取組むゴールとしてはどうか。</a:t>
            </a:r>
            <a:endParaRPr lang="en-US" altLang="ja-JP"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185738" indent="-185738">
              <a:lnSpc>
                <a:spcPts val="1800"/>
              </a:lnSpc>
              <a:spcBef>
                <a:spcPts val="1200"/>
              </a:spcBef>
              <a:tabLst>
                <a:tab pos="185738" algn="l"/>
              </a:tabLst>
            </a:pPr>
            <a:r>
              <a:rPr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〇</a:t>
            </a: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さらに、これらの</a:t>
            </a: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ゴール</a:t>
            </a:r>
            <a:r>
              <a:rPr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を最もバランス</a:t>
            </a: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よく</a:t>
            </a:r>
            <a:r>
              <a:rPr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押し上げることができ、かつ、</a:t>
            </a:r>
            <a:r>
              <a:rPr lang="ja-JP" altLang="en-US" sz="14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大阪の強み（都市力）</a:t>
            </a: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を</a:t>
            </a:r>
            <a:r>
              <a:rPr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活かすという視点で、府民等の関心が高く、ライフサイエンス</a:t>
            </a: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など多様な産業基盤や技術力、スマートシティ化、環境配慮の社会システムなど大阪のポテンシャルを</a:t>
            </a:r>
            <a:r>
              <a:rPr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包摂して取組むことができる</a:t>
            </a:r>
            <a:r>
              <a:rPr lang="en-US" altLang="ja-JP" sz="14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11</a:t>
            </a:r>
            <a:r>
              <a:rPr lang="ja-JP" altLang="en-US" sz="14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「持続可能都市」</a:t>
            </a: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を</a:t>
            </a:r>
            <a:r>
              <a:rPr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4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もう</a:t>
            </a:r>
            <a:r>
              <a:rPr lang="ja-JP" altLang="en-US" sz="14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一方の重点</a:t>
            </a:r>
            <a:r>
              <a:rPr lang="ja-JP" altLang="en-US" sz="14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ゴール</a:t>
            </a:r>
            <a:r>
              <a:rPr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としてして</a:t>
            </a: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はどうか</a:t>
            </a:r>
            <a:r>
              <a:rPr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53" name="楕円 52"/>
          <p:cNvSpPr>
            <a:spLocks noChangeAspect="1"/>
          </p:cNvSpPr>
          <p:nvPr/>
        </p:nvSpPr>
        <p:spPr>
          <a:xfrm>
            <a:off x="2127096" y="4107704"/>
            <a:ext cx="5630958" cy="3025089"/>
          </a:xfrm>
          <a:prstGeom prst="ellipse">
            <a:avLst/>
          </a:prstGeom>
          <a:solidFill>
            <a:schemeClr val="bg1"/>
          </a:solidFill>
          <a:ln w="19050">
            <a:solidFill>
              <a:schemeClr val="bg1">
                <a:lumMod val="5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050"/>
          </a:p>
        </p:txBody>
      </p:sp>
      <p:sp>
        <p:nvSpPr>
          <p:cNvPr id="54" name="台形 53"/>
          <p:cNvSpPr>
            <a:spLocks noChangeAspect="1"/>
          </p:cNvSpPr>
          <p:nvPr/>
        </p:nvSpPr>
        <p:spPr>
          <a:xfrm rot="10800000">
            <a:off x="2458387" y="4394581"/>
            <a:ext cx="5066674" cy="1510047"/>
          </a:xfrm>
          <a:prstGeom prst="trapezoid">
            <a:avLst>
              <a:gd name="adj" fmla="val 0"/>
            </a:avLst>
          </a:prstGeom>
          <a:solidFill>
            <a:schemeClr val="bg1">
              <a:lumMod val="85000"/>
            </a:schemeClr>
          </a:solidFill>
          <a:ln w="158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050"/>
          </a:p>
        </p:txBody>
      </p:sp>
      <p:sp>
        <p:nvSpPr>
          <p:cNvPr id="55" name="正方形/長方形 54"/>
          <p:cNvSpPr>
            <a:spLocks noChangeAspect="1"/>
          </p:cNvSpPr>
          <p:nvPr/>
        </p:nvSpPr>
        <p:spPr>
          <a:xfrm>
            <a:off x="3520834" y="3784793"/>
            <a:ext cx="2917744" cy="990433"/>
          </a:xfrm>
          <a:prstGeom prst="rect">
            <a:avLst/>
          </a:prstGeom>
          <a:solidFill>
            <a:schemeClr val="bg1"/>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050"/>
          </a:p>
        </p:txBody>
      </p:sp>
      <p:pic>
        <p:nvPicPr>
          <p:cNvPr id="56" name="図 55"/>
          <p:cNvPicPr preferRelativeResize="0">
            <a:picLocks noChangeAspect="1"/>
          </p:cNvPicPr>
          <p:nvPr/>
        </p:nvPicPr>
        <p:blipFill>
          <a:blip r:embed="rId2"/>
          <a:stretch>
            <a:fillRect/>
          </a:stretch>
        </p:blipFill>
        <p:spPr>
          <a:xfrm>
            <a:off x="4666110" y="3834439"/>
            <a:ext cx="720001" cy="720000"/>
          </a:xfrm>
          <a:prstGeom prst="rect">
            <a:avLst/>
          </a:prstGeom>
        </p:spPr>
      </p:pic>
      <p:sp>
        <p:nvSpPr>
          <p:cNvPr id="57" name="正方形/長方形 56"/>
          <p:cNvSpPr>
            <a:spLocks noChangeAspect="1"/>
          </p:cNvSpPr>
          <p:nvPr/>
        </p:nvSpPr>
        <p:spPr>
          <a:xfrm>
            <a:off x="3787291" y="3957087"/>
            <a:ext cx="1343148" cy="270290"/>
          </a:xfrm>
          <a:prstGeom prst="rect">
            <a:avLst/>
          </a:prstGeom>
        </p:spPr>
        <p:txBody>
          <a:bodyPr wrap="square">
            <a:spAutoFit/>
          </a:bodyPr>
          <a:lstStyle/>
          <a:p>
            <a:pPr>
              <a:lnSpc>
                <a:spcPts val="1200"/>
              </a:lnSpc>
            </a:pPr>
            <a:r>
              <a:rPr kumimoji="1" lang="ja-JP" altLang="en-US" sz="1200" b="1" dirty="0" smtClean="0">
                <a:latin typeface="Meiryo UI" panose="020B0604030504040204" pitchFamily="50" charset="-128"/>
                <a:ea typeface="Meiryo UI" panose="020B0604030504040204" pitchFamily="50" charset="-128"/>
              </a:rPr>
              <a:t>ゴール３</a:t>
            </a:r>
            <a:endParaRPr lang="ja-JP" altLang="en-US" sz="1200" dirty="0">
              <a:latin typeface="Meiryo UI" panose="020B0604030504040204" pitchFamily="50" charset="-128"/>
              <a:ea typeface="Meiryo UI" panose="020B0604030504040204" pitchFamily="50" charset="-128"/>
            </a:endParaRPr>
          </a:p>
        </p:txBody>
      </p:sp>
      <p:pic>
        <p:nvPicPr>
          <p:cNvPr id="58" name="図 57"/>
          <p:cNvPicPr preferRelativeResize="0">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656964" y="6015569"/>
            <a:ext cx="720001" cy="720000"/>
          </a:xfrm>
          <a:prstGeom prst="rect">
            <a:avLst/>
          </a:prstGeom>
        </p:spPr>
      </p:pic>
      <p:pic>
        <p:nvPicPr>
          <p:cNvPr id="59" name="図 58"/>
          <p:cNvPicPr preferRelativeResize="0">
            <a:picLocks noChangeAspect="1"/>
          </p:cNvPicPr>
          <p:nvPr/>
        </p:nvPicPr>
        <p:blipFill>
          <a:blip r:embed="rId4"/>
          <a:stretch>
            <a:fillRect/>
          </a:stretch>
        </p:blipFill>
        <p:spPr>
          <a:xfrm>
            <a:off x="6585218" y="4898903"/>
            <a:ext cx="720001" cy="720000"/>
          </a:xfrm>
          <a:prstGeom prst="rect">
            <a:avLst/>
          </a:prstGeom>
        </p:spPr>
      </p:pic>
      <p:pic>
        <p:nvPicPr>
          <p:cNvPr id="60" name="図 59"/>
          <p:cNvPicPr preferRelativeResize="0">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4916649" y="4919365"/>
            <a:ext cx="720001" cy="720000"/>
          </a:xfrm>
          <a:prstGeom prst="rect">
            <a:avLst/>
          </a:prstGeom>
        </p:spPr>
      </p:pic>
      <p:pic>
        <p:nvPicPr>
          <p:cNvPr id="61" name="図 60"/>
          <p:cNvPicPr preferRelativeResize="0">
            <a:picLocks noChangeAspect="1"/>
          </p:cNvPicPr>
          <p:nvPr/>
        </p:nvPicPr>
        <p:blipFill>
          <a:blip r:embed="rId6"/>
          <a:stretch>
            <a:fillRect/>
          </a:stretch>
        </p:blipFill>
        <p:spPr>
          <a:xfrm>
            <a:off x="3302571" y="4911812"/>
            <a:ext cx="720001" cy="720000"/>
          </a:xfrm>
          <a:prstGeom prst="rect">
            <a:avLst/>
          </a:prstGeom>
        </p:spPr>
      </p:pic>
      <p:sp>
        <p:nvSpPr>
          <p:cNvPr id="62" name="正方形/長方形 61"/>
          <p:cNvSpPr>
            <a:spLocks noChangeAspect="1"/>
          </p:cNvSpPr>
          <p:nvPr/>
        </p:nvSpPr>
        <p:spPr>
          <a:xfrm>
            <a:off x="2562539" y="4975134"/>
            <a:ext cx="901181" cy="270290"/>
          </a:xfrm>
          <a:prstGeom prst="rect">
            <a:avLst/>
          </a:prstGeom>
        </p:spPr>
        <p:txBody>
          <a:bodyPr wrap="square">
            <a:spAutoFit/>
          </a:bodyPr>
          <a:lstStyle/>
          <a:p>
            <a:pPr>
              <a:lnSpc>
                <a:spcPts val="1200"/>
              </a:lnSpc>
            </a:pPr>
            <a:r>
              <a:rPr kumimoji="1" lang="ja-JP" altLang="en-US" sz="1200" b="1" dirty="0" smtClean="0">
                <a:latin typeface="Meiryo UI" panose="020B0604030504040204" pitchFamily="50" charset="-128"/>
                <a:ea typeface="Meiryo UI" panose="020B0604030504040204" pitchFamily="50" charset="-128"/>
              </a:rPr>
              <a:t>ゴール１</a:t>
            </a:r>
            <a:endParaRPr lang="ja-JP" altLang="en-US" sz="1200" dirty="0">
              <a:latin typeface="Meiryo UI" panose="020B0604030504040204" pitchFamily="50" charset="-128"/>
              <a:ea typeface="Meiryo UI" panose="020B0604030504040204" pitchFamily="50" charset="-128"/>
            </a:endParaRPr>
          </a:p>
        </p:txBody>
      </p:sp>
      <p:sp>
        <p:nvSpPr>
          <p:cNvPr id="63" name="正方形/長方形 62"/>
          <p:cNvSpPr>
            <a:spLocks noChangeAspect="1"/>
          </p:cNvSpPr>
          <p:nvPr/>
        </p:nvSpPr>
        <p:spPr>
          <a:xfrm>
            <a:off x="4158140" y="4980151"/>
            <a:ext cx="1015940" cy="270290"/>
          </a:xfrm>
          <a:prstGeom prst="rect">
            <a:avLst/>
          </a:prstGeom>
        </p:spPr>
        <p:txBody>
          <a:bodyPr wrap="square">
            <a:spAutoFit/>
          </a:bodyPr>
          <a:lstStyle/>
          <a:p>
            <a:pPr>
              <a:lnSpc>
                <a:spcPts val="1200"/>
              </a:lnSpc>
            </a:pPr>
            <a:r>
              <a:rPr kumimoji="1" lang="ja-JP" altLang="en-US" sz="1200" b="1" dirty="0" smtClean="0">
                <a:latin typeface="Meiryo UI" panose="020B0604030504040204" pitchFamily="50" charset="-128"/>
                <a:ea typeface="Meiryo UI" panose="020B0604030504040204" pitchFamily="50" charset="-128"/>
              </a:rPr>
              <a:t>ゴール</a:t>
            </a:r>
            <a:r>
              <a:rPr kumimoji="1" lang="ja-JP" altLang="en-US" sz="1200" b="1" dirty="0">
                <a:latin typeface="Meiryo UI" panose="020B0604030504040204" pitchFamily="50" charset="-128"/>
                <a:ea typeface="Meiryo UI" panose="020B0604030504040204" pitchFamily="50" charset="-128"/>
              </a:rPr>
              <a:t>４</a:t>
            </a:r>
            <a:endParaRPr lang="ja-JP" altLang="en-US" sz="1200" dirty="0">
              <a:latin typeface="Meiryo UI" panose="020B0604030504040204" pitchFamily="50" charset="-128"/>
              <a:ea typeface="Meiryo UI" panose="020B0604030504040204" pitchFamily="50" charset="-128"/>
            </a:endParaRPr>
          </a:p>
        </p:txBody>
      </p:sp>
      <p:sp>
        <p:nvSpPr>
          <p:cNvPr id="64" name="正方形/長方形 63"/>
          <p:cNvSpPr>
            <a:spLocks noChangeAspect="1"/>
          </p:cNvSpPr>
          <p:nvPr/>
        </p:nvSpPr>
        <p:spPr>
          <a:xfrm>
            <a:off x="5730874" y="4928690"/>
            <a:ext cx="1082092" cy="270290"/>
          </a:xfrm>
          <a:prstGeom prst="rect">
            <a:avLst/>
          </a:prstGeom>
        </p:spPr>
        <p:txBody>
          <a:bodyPr wrap="square">
            <a:spAutoFit/>
          </a:bodyPr>
          <a:lstStyle/>
          <a:p>
            <a:pPr>
              <a:lnSpc>
                <a:spcPts val="1200"/>
              </a:lnSpc>
            </a:pPr>
            <a:r>
              <a:rPr kumimoji="1" lang="ja-JP" altLang="en-US" sz="1200" b="1" dirty="0" smtClean="0">
                <a:latin typeface="Meiryo UI" panose="020B0604030504040204" pitchFamily="50" charset="-128"/>
                <a:ea typeface="Meiryo UI" panose="020B0604030504040204" pitchFamily="50" charset="-128"/>
              </a:rPr>
              <a:t>ゴール</a:t>
            </a:r>
            <a:r>
              <a:rPr lang="en-US" altLang="ja-JP" sz="1200" b="1" dirty="0" smtClean="0">
                <a:latin typeface="Meiryo UI" panose="020B0604030504040204" pitchFamily="50" charset="-128"/>
                <a:ea typeface="Meiryo UI" panose="020B0604030504040204" pitchFamily="50" charset="-128"/>
              </a:rPr>
              <a:t>12</a:t>
            </a:r>
            <a:endParaRPr lang="ja-JP" altLang="en-US" sz="1200" dirty="0">
              <a:latin typeface="Meiryo UI" panose="020B0604030504040204" pitchFamily="50" charset="-128"/>
              <a:ea typeface="Meiryo UI" panose="020B0604030504040204" pitchFamily="50" charset="-128"/>
            </a:endParaRPr>
          </a:p>
        </p:txBody>
      </p:sp>
      <p:sp>
        <p:nvSpPr>
          <p:cNvPr id="65" name="テキスト ボックス 64"/>
          <p:cNvSpPr txBox="1">
            <a:spLocks noChangeAspect="1"/>
          </p:cNvSpPr>
          <p:nvPr/>
        </p:nvSpPr>
        <p:spPr>
          <a:xfrm>
            <a:off x="2733440" y="5223036"/>
            <a:ext cx="969309" cy="242135"/>
          </a:xfrm>
          <a:prstGeom prst="rect">
            <a:avLst/>
          </a:prstGeom>
          <a:noFill/>
        </p:spPr>
        <p:txBody>
          <a:bodyPr wrap="square" rtlCol="0">
            <a:spAutoFit/>
          </a:bodyPr>
          <a:lstStyle/>
          <a:p>
            <a:pPr>
              <a:lnSpc>
                <a:spcPts val="1000"/>
              </a:lnSpc>
            </a:pPr>
            <a:r>
              <a:rPr lang="ja-JP" altLang="en-US" sz="1050" dirty="0">
                <a:latin typeface="Meiryo UI" panose="020B0604030504040204" pitchFamily="50" charset="-128"/>
                <a:ea typeface="Meiryo UI" panose="020B0604030504040204" pitchFamily="50" charset="-128"/>
              </a:rPr>
              <a:t>「</a:t>
            </a:r>
            <a:r>
              <a:rPr kumimoji="1" lang="ja-JP" altLang="en-US" sz="1050" dirty="0" smtClean="0">
                <a:latin typeface="Meiryo UI" panose="020B0604030504040204" pitchFamily="50" charset="-128"/>
                <a:ea typeface="Meiryo UI" panose="020B0604030504040204" pitchFamily="50" charset="-128"/>
              </a:rPr>
              <a:t>貧困</a:t>
            </a:r>
            <a:r>
              <a:rPr lang="ja-JP" altLang="en-US" sz="1050" dirty="0">
                <a:latin typeface="Meiryo UI" panose="020B0604030504040204" pitchFamily="50" charset="-128"/>
                <a:ea typeface="Meiryo UI" panose="020B0604030504040204" pitchFamily="50" charset="-128"/>
              </a:rPr>
              <a:t>」</a:t>
            </a:r>
            <a:endParaRPr kumimoji="1" lang="ja-JP" altLang="en-US" sz="1050" dirty="0">
              <a:latin typeface="Meiryo UI" panose="020B0604030504040204" pitchFamily="50" charset="-128"/>
              <a:ea typeface="Meiryo UI" panose="020B0604030504040204" pitchFamily="50" charset="-128"/>
            </a:endParaRPr>
          </a:p>
        </p:txBody>
      </p:sp>
      <p:sp>
        <p:nvSpPr>
          <p:cNvPr id="66" name="テキスト ボックス 65"/>
          <p:cNvSpPr txBox="1">
            <a:spLocks noChangeAspect="1"/>
          </p:cNvSpPr>
          <p:nvPr/>
        </p:nvSpPr>
        <p:spPr>
          <a:xfrm>
            <a:off x="3787291" y="4192920"/>
            <a:ext cx="1208345" cy="242135"/>
          </a:xfrm>
          <a:prstGeom prst="rect">
            <a:avLst/>
          </a:prstGeom>
          <a:noFill/>
        </p:spPr>
        <p:txBody>
          <a:bodyPr wrap="square" rtlCol="0">
            <a:spAutoFit/>
          </a:bodyPr>
          <a:lstStyle/>
          <a:p>
            <a:pPr>
              <a:lnSpc>
                <a:spcPts val="1000"/>
              </a:lnSpc>
            </a:pPr>
            <a:r>
              <a:rPr lang="ja-JP" altLang="en-US" sz="1050" dirty="0">
                <a:latin typeface="Meiryo UI" panose="020B0604030504040204" pitchFamily="50" charset="-128"/>
                <a:ea typeface="Meiryo UI" panose="020B0604030504040204" pitchFamily="50" charset="-128"/>
              </a:rPr>
              <a:t>「</a:t>
            </a:r>
            <a:r>
              <a:rPr kumimoji="1" lang="ja-JP" altLang="en-US" sz="1050" dirty="0" smtClean="0">
                <a:latin typeface="Meiryo UI" panose="020B0604030504040204" pitchFamily="50" charset="-128"/>
                <a:ea typeface="Meiryo UI" panose="020B0604030504040204" pitchFamily="50" charset="-128"/>
              </a:rPr>
              <a:t>健康と福祉」</a:t>
            </a:r>
            <a:endParaRPr kumimoji="1" lang="ja-JP" altLang="en-US" sz="1050" dirty="0">
              <a:latin typeface="Meiryo UI" panose="020B0604030504040204" pitchFamily="50" charset="-128"/>
              <a:ea typeface="Meiryo UI" panose="020B0604030504040204" pitchFamily="50" charset="-128"/>
            </a:endParaRPr>
          </a:p>
        </p:txBody>
      </p:sp>
      <p:sp>
        <p:nvSpPr>
          <p:cNvPr id="67" name="正方形/長方形 66"/>
          <p:cNvSpPr>
            <a:spLocks noChangeAspect="1"/>
          </p:cNvSpPr>
          <p:nvPr/>
        </p:nvSpPr>
        <p:spPr>
          <a:xfrm>
            <a:off x="3764320" y="6182159"/>
            <a:ext cx="1138545" cy="270290"/>
          </a:xfrm>
          <a:prstGeom prst="rect">
            <a:avLst/>
          </a:prstGeom>
        </p:spPr>
        <p:txBody>
          <a:bodyPr wrap="square">
            <a:spAutoFit/>
          </a:bodyPr>
          <a:lstStyle/>
          <a:p>
            <a:pPr>
              <a:lnSpc>
                <a:spcPts val="1200"/>
              </a:lnSpc>
            </a:pPr>
            <a:r>
              <a:rPr kumimoji="1" lang="ja-JP" altLang="en-US" sz="1200" b="1" dirty="0" smtClean="0">
                <a:latin typeface="Meiryo UI" panose="020B0604030504040204" pitchFamily="50" charset="-128"/>
                <a:ea typeface="Meiryo UI" panose="020B0604030504040204" pitchFamily="50" charset="-128"/>
              </a:rPr>
              <a:t>ゴール</a:t>
            </a:r>
            <a:r>
              <a:rPr kumimoji="1" lang="en-US" altLang="ja-JP" sz="1200" b="1" dirty="0" smtClean="0">
                <a:latin typeface="Meiryo UI" panose="020B0604030504040204" pitchFamily="50" charset="-128"/>
                <a:ea typeface="Meiryo UI" panose="020B0604030504040204" pitchFamily="50" charset="-128"/>
              </a:rPr>
              <a:t>11</a:t>
            </a:r>
            <a:endParaRPr lang="ja-JP" altLang="en-US" sz="1200" dirty="0">
              <a:latin typeface="Meiryo UI" panose="020B0604030504040204" pitchFamily="50" charset="-128"/>
              <a:ea typeface="Meiryo UI" panose="020B0604030504040204" pitchFamily="50" charset="-128"/>
            </a:endParaRPr>
          </a:p>
        </p:txBody>
      </p:sp>
      <p:sp>
        <p:nvSpPr>
          <p:cNvPr id="68" name="正方形/長方形 67"/>
          <p:cNvSpPr>
            <a:spLocks noChangeAspect="1"/>
          </p:cNvSpPr>
          <p:nvPr/>
        </p:nvSpPr>
        <p:spPr>
          <a:xfrm>
            <a:off x="3204958" y="5559744"/>
            <a:ext cx="3851665" cy="448484"/>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144000" rtlCol="0" anchor="ctr" anchorCtr="0"/>
          <a:lstStyle/>
          <a:p>
            <a:pPr>
              <a:lnSpc>
                <a:spcPts val="900"/>
              </a:lnSpc>
              <a:spcBef>
                <a:spcPts val="0"/>
              </a:spcBef>
            </a:pPr>
            <a:r>
              <a:rPr lang="ja-JP" altLang="en-US" sz="105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（「ゴール３」と連関させながら、横断的に注力して取組む）</a:t>
            </a:r>
            <a:endParaRPr lang="en-US" altLang="ja-JP" sz="105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69" name="楕円 68"/>
          <p:cNvSpPr>
            <a:spLocks noChangeAspect="1"/>
          </p:cNvSpPr>
          <p:nvPr/>
        </p:nvSpPr>
        <p:spPr>
          <a:xfrm>
            <a:off x="5449372" y="3942775"/>
            <a:ext cx="869422" cy="474230"/>
          </a:xfrm>
          <a:prstGeom prst="ellipse">
            <a:avLst/>
          </a:prstGeom>
          <a:ln/>
        </p:spPr>
        <p:style>
          <a:lnRef idx="1">
            <a:schemeClr val="accent1"/>
          </a:lnRef>
          <a:fillRef idx="2">
            <a:schemeClr val="accent1"/>
          </a:fillRef>
          <a:effectRef idx="1">
            <a:schemeClr val="accent1"/>
          </a:effectRef>
          <a:fontRef idx="minor">
            <a:schemeClr val="dk1"/>
          </a:fontRef>
        </p:style>
        <p:txBody>
          <a:bodyPr lIns="0" tIns="0" rIns="0" bIns="0" rtlCol="0" anchor="ctr"/>
          <a:lstStyle/>
          <a:p>
            <a:pPr algn="ctr">
              <a:lnSpc>
                <a:spcPts val="1300"/>
              </a:lnSpc>
            </a:pPr>
            <a:r>
              <a:rPr kumimoji="1" lang="ja-JP" altLang="en-US" sz="1200" b="1" dirty="0" smtClean="0">
                <a:latin typeface="Meiryo UI" panose="020B0604030504040204" pitchFamily="50" charset="-128"/>
                <a:ea typeface="Meiryo UI" panose="020B0604030504040204" pitchFamily="50" charset="-128"/>
              </a:rPr>
              <a:t>重点</a:t>
            </a:r>
            <a:endParaRPr kumimoji="1" lang="en-US" altLang="ja-JP" sz="1200" b="1" dirty="0" smtClean="0">
              <a:latin typeface="Meiryo UI" panose="020B0604030504040204" pitchFamily="50" charset="-128"/>
              <a:ea typeface="Meiryo UI" panose="020B0604030504040204" pitchFamily="50" charset="-128"/>
            </a:endParaRPr>
          </a:p>
          <a:p>
            <a:pPr algn="ctr">
              <a:lnSpc>
                <a:spcPts val="1300"/>
              </a:lnSpc>
            </a:pPr>
            <a:r>
              <a:rPr kumimoji="1" lang="ja-JP" altLang="en-US" sz="1200" b="1" dirty="0" smtClean="0">
                <a:latin typeface="Meiryo UI" panose="020B0604030504040204" pitchFamily="50" charset="-128"/>
                <a:ea typeface="Meiryo UI" panose="020B0604030504040204" pitchFamily="50" charset="-128"/>
              </a:rPr>
              <a:t>ゴール</a:t>
            </a:r>
            <a:r>
              <a:rPr kumimoji="1" lang="en-US" altLang="ja-JP" sz="1200" b="1" dirty="0" smtClean="0">
                <a:latin typeface="Meiryo UI" panose="020B0604030504040204" pitchFamily="50" charset="-128"/>
                <a:ea typeface="Meiryo UI" panose="020B0604030504040204" pitchFamily="50" charset="-128"/>
              </a:rPr>
              <a:t>Ⅰ</a:t>
            </a:r>
            <a:endParaRPr kumimoji="1" lang="ja-JP" altLang="en-US" sz="1200" b="1" dirty="0">
              <a:latin typeface="Meiryo UI" panose="020B0604030504040204" pitchFamily="50" charset="-128"/>
              <a:ea typeface="Meiryo UI" panose="020B0604030504040204" pitchFamily="50" charset="-128"/>
            </a:endParaRPr>
          </a:p>
        </p:txBody>
      </p:sp>
      <p:sp>
        <p:nvSpPr>
          <p:cNvPr id="70" name="正方形/長方形 69"/>
          <p:cNvSpPr>
            <a:spLocks noChangeAspect="1"/>
          </p:cNvSpPr>
          <p:nvPr/>
        </p:nvSpPr>
        <p:spPr>
          <a:xfrm>
            <a:off x="3157145" y="6779205"/>
            <a:ext cx="3899479" cy="348085"/>
          </a:xfrm>
          <a:prstGeom prst="rect">
            <a:avLst/>
          </a:prstGeom>
          <a:solidFill>
            <a:schemeClr val="bg1"/>
          </a:solidFill>
          <a:ln w="6350">
            <a:noFill/>
          </a:ln>
        </p:spPr>
        <p:style>
          <a:lnRef idx="2">
            <a:schemeClr val="accent1">
              <a:shade val="50000"/>
            </a:schemeClr>
          </a:lnRef>
          <a:fillRef idx="1">
            <a:schemeClr val="accent1"/>
          </a:fillRef>
          <a:effectRef idx="0">
            <a:schemeClr val="accent1"/>
          </a:effectRef>
          <a:fontRef idx="minor">
            <a:schemeClr val="lt1"/>
          </a:fontRef>
        </p:style>
        <p:txBody>
          <a:bodyPr lIns="180000" tIns="0" rIns="72000" bIns="0" rtlCol="0" anchor="ctr" anchorCtr="0"/>
          <a:lstStyle/>
          <a:p>
            <a:pPr>
              <a:lnSpc>
                <a:spcPts val="1100"/>
              </a:lnSpc>
              <a:spcBef>
                <a:spcPts val="0"/>
              </a:spcBef>
            </a:pPr>
            <a:r>
              <a:rPr lang="ja-JP" altLang="en-US" sz="105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多様な産業基盤や技術力などを包摂した大阪の都市力</a:t>
            </a:r>
            <a:endParaRPr lang="en-US" altLang="ja-JP" sz="105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nSpc>
                <a:spcPts val="1100"/>
              </a:lnSpc>
              <a:spcBef>
                <a:spcPts val="0"/>
              </a:spcBef>
            </a:pPr>
            <a:r>
              <a:rPr lang="ja-JP" altLang="en-US" sz="105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（強み）を活かし、上記ゴールをバランスよく押し上げていく</a:t>
            </a:r>
            <a:endParaRPr lang="en-US" altLang="ja-JP" sz="105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71" name="テキスト ボックス 70"/>
          <p:cNvSpPr txBox="1">
            <a:spLocks noChangeAspect="1"/>
          </p:cNvSpPr>
          <p:nvPr/>
        </p:nvSpPr>
        <p:spPr>
          <a:xfrm>
            <a:off x="4384856" y="5207222"/>
            <a:ext cx="1013726" cy="242135"/>
          </a:xfrm>
          <a:prstGeom prst="rect">
            <a:avLst/>
          </a:prstGeom>
          <a:noFill/>
        </p:spPr>
        <p:txBody>
          <a:bodyPr wrap="square" rtlCol="0">
            <a:spAutoFit/>
          </a:bodyPr>
          <a:lstStyle/>
          <a:p>
            <a:pPr>
              <a:lnSpc>
                <a:spcPts val="1000"/>
              </a:lnSpc>
            </a:pPr>
            <a:r>
              <a:rPr lang="ja-JP" altLang="en-US" sz="1050" dirty="0">
                <a:latin typeface="Meiryo UI" panose="020B0604030504040204" pitchFamily="50" charset="-128"/>
                <a:ea typeface="Meiryo UI" panose="020B0604030504040204" pitchFamily="50" charset="-128"/>
              </a:rPr>
              <a:t>「</a:t>
            </a:r>
            <a:r>
              <a:rPr kumimoji="1" lang="ja-JP" altLang="en-US" sz="1050" dirty="0" smtClean="0">
                <a:latin typeface="Meiryo UI" panose="020B0604030504040204" pitchFamily="50" charset="-128"/>
                <a:ea typeface="Meiryo UI" panose="020B0604030504040204" pitchFamily="50" charset="-128"/>
              </a:rPr>
              <a:t>教育」</a:t>
            </a:r>
            <a:endParaRPr kumimoji="1" lang="ja-JP" altLang="en-US" sz="1050" dirty="0">
              <a:latin typeface="Meiryo UI" panose="020B0604030504040204" pitchFamily="50" charset="-128"/>
              <a:ea typeface="Meiryo UI" panose="020B0604030504040204" pitchFamily="50" charset="-128"/>
            </a:endParaRPr>
          </a:p>
        </p:txBody>
      </p:sp>
      <p:sp>
        <p:nvSpPr>
          <p:cNvPr id="72" name="大かっこ 71"/>
          <p:cNvSpPr>
            <a:spLocks noChangeAspect="1"/>
          </p:cNvSpPr>
          <p:nvPr/>
        </p:nvSpPr>
        <p:spPr>
          <a:xfrm>
            <a:off x="5769863" y="5172439"/>
            <a:ext cx="818380" cy="299806"/>
          </a:xfrm>
          <a:prstGeom prst="bracketPair">
            <a:avLst>
              <a:gd name="adj" fmla="val 14955"/>
            </a:avLst>
          </a:prstGeom>
          <a:ln>
            <a:noFill/>
          </a:ln>
        </p:spPr>
        <p:style>
          <a:lnRef idx="1">
            <a:schemeClr val="accent1"/>
          </a:lnRef>
          <a:fillRef idx="0">
            <a:schemeClr val="accent1"/>
          </a:fillRef>
          <a:effectRef idx="0">
            <a:schemeClr val="accent1"/>
          </a:effectRef>
          <a:fontRef idx="minor">
            <a:schemeClr val="tx1"/>
          </a:fontRef>
        </p:style>
        <p:txBody>
          <a:bodyPr lIns="0" rIns="0" rtlCol="0" anchor="ctr"/>
          <a:lstStyle/>
          <a:p>
            <a:pPr algn="ctr">
              <a:lnSpc>
                <a:spcPts val="1100"/>
              </a:lnSpc>
            </a:pPr>
            <a:r>
              <a:rPr lang="ja-JP" altLang="en-US" sz="1050" dirty="0" smtClean="0">
                <a:latin typeface="Meiryo UI" panose="020B0604030504040204" pitchFamily="50" charset="-128"/>
                <a:ea typeface="Meiryo UI" panose="020B0604030504040204" pitchFamily="50" charset="-128"/>
              </a:rPr>
              <a:t>「持続</a:t>
            </a:r>
            <a:r>
              <a:rPr lang="ja-JP" altLang="en-US" sz="1050" dirty="0">
                <a:latin typeface="Meiryo UI" panose="020B0604030504040204" pitchFamily="50" charset="-128"/>
                <a:ea typeface="Meiryo UI" panose="020B0604030504040204" pitchFamily="50" charset="-128"/>
              </a:rPr>
              <a:t>可能</a:t>
            </a:r>
            <a:r>
              <a:rPr lang="ja-JP" altLang="en-US" sz="1050" dirty="0" smtClean="0">
                <a:latin typeface="Meiryo UI" panose="020B0604030504040204" pitchFamily="50" charset="-128"/>
                <a:ea typeface="Meiryo UI" panose="020B0604030504040204" pitchFamily="50" charset="-128"/>
              </a:rPr>
              <a:t>な生産と消費」</a:t>
            </a:r>
            <a:endParaRPr kumimoji="1" lang="ja-JP" altLang="en-US" sz="1050" dirty="0">
              <a:latin typeface="Meiryo UI" panose="020B0604030504040204" pitchFamily="50" charset="-128"/>
              <a:ea typeface="Meiryo UI" panose="020B0604030504040204" pitchFamily="50" charset="-128"/>
            </a:endParaRPr>
          </a:p>
        </p:txBody>
      </p:sp>
      <p:sp>
        <p:nvSpPr>
          <p:cNvPr id="73" name="大かっこ 72"/>
          <p:cNvSpPr>
            <a:spLocks noChangeAspect="1"/>
          </p:cNvSpPr>
          <p:nvPr/>
        </p:nvSpPr>
        <p:spPr>
          <a:xfrm>
            <a:off x="3619032" y="6447562"/>
            <a:ext cx="1083009" cy="187190"/>
          </a:xfrm>
          <a:prstGeom prst="bracketPair">
            <a:avLst>
              <a:gd name="adj" fmla="val 14955"/>
            </a:avLst>
          </a:prstGeom>
          <a:ln>
            <a:noFill/>
          </a:ln>
        </p:spPr>
        <p:style>
          <a:lnRef idx="1">
            <a:schemeClr val="accent1"/>
          </a:lnRef>
          <a:fillRef idx="0">
            <a:schemeClr val="accent1"/>
          </a:fillRef>
          <a:effectRef idx="0">
            <a:schemeClr val="accent1"/>
          </a:effectRef>
          <a:fontRef idx="minor">
            <a:schemeClr val="tx1"/>
          </a:fontRef>
        </p:style>
        <p:txBody>
          <a:bodyPr lIns="0" rIns="0" rtlCol="0" anchor="ctr"/>
          <a:lstStyle/>
          <a:p>
            <a:pPr algn="ctr"/>
            <a:r>
              <a:rPr lang="ja-JP" altLang="en-US" sz="1050" dirty="0" smtClean="0">
                <a:latin typeface="Meiryo UI" panose="020B0604030504040204" pitchFamily="50" charset="-128"/>
                <a:ea typeface="Meiryo UI" panose="020B0604030504040204" pitchFamily="50" charset="-128"/>
              </a:rPr>
              <a:t>「持続可能都市」</a:t>
            </a:r>
            <a:endParaRPr kumimoji="1" lang="ja-JP" altLang="en-US" sz="1050" dirty="0">
              <a:latin typeface="Meiryo UI" panose="020B0604030504040204" pitchFamily="50" charset="-128"/>
              <a:ea typeface="Meiryo UI" panose="020B0604030504040204" pitchFamily="50" charset="-128"/>
            </a:endParaRPr>
          </a:p>
        </p:txBody>
      </p:sp>
      <p:sp>
        <p:nvSpPr>
          <p:cNvPr id="74" name="楕円 73"/>
          <p:cNvSpPr>
            <a:spLocks noChangeAspect="1"/>
          </p:cNvSpPr>
          <p:nvPr/>
        </p:nvSpPr>
        <p:spPr>
          <a:xfrm>
            <a:off x="5469843" y="6138982"/>
            <a:ext cx="869422" cy="474230"/>
          </a:xfrm>
          <a:prstGeom prst="ellipse">
            <a:avLst/>
          </a:prstGeom>
          <a:ln/>
        </p:spPr>
        <p:style>
          <a:lnRef idx="1">
            <a:schemeClr val="accent1"/>
          </a:lnRef>
          <a:fillRef idx="2">
            <a:schemeClr val="accent1"/>
          </a:fillRef>
          <a:effectRef idx="1">
            <a:schemeClr val="accent1"/>
          </a:effectRef>
          <a:fontRef idx="minor">
            <a:schemeClr val="dk1"/>
          </a:fontRef>
        </p:style>
        <p:txBody>
          <a:bodyPr lIns="0" tIns="0" rIns="0" bIns="0" rtlCol="0" anchor="ctr"/>
          <a:lstStyle/>
          <a:p>
            <a:pPr algn="ctr">
              <a:lnSpc>
                <a:spcPts val="1300"/>
              </a:lnSpc>
            </a:pPr>
            <a:r>
              <a:rPr kumimoji="1" lang="ja-JP" altLang="en-US" sz="1200" b="1" dirty="0" smtClean="0">
                <a:latin typeface="Meiryo UI" panose="020B0604030504040204" pitchFamily="50" charset="-128"/>
                <a:ea typeface="Meiryo UI" panose="020B0604030504040204" pitchFamily="50" charset="-128"/>
              </a:rPr>
              <a:t>重点</a:t>
            </a:r>
            <a:endParaRPr kumimoji="1" lang="en-US" altLang="ja-JP" sz="1200" b="1" dirty="0" smtClean="0">
              <a:latin typeface="Meiryo UI" panose="020B0604030504040204" pitchFamily="50" charset="-128"/>
              <a:ea typeface="Meiryo UI" panose="020B0604030504040204" pitchFamily="50" charset="-128"/>
            </a:endParaRPr>
          </a:p>
          <a:p>
            <a:pPr algn="ctr">
              <a:lnSpc>
                <a:spcPts val="1300"/>
              </a:lnSpc>
            </a:pPr>
            <a:r>
              <a:rPr kumimoji="1" lang="ja-JP" altLang="en-US" sz="1200" b="1" dirty="0" smtClean="0">
                <a:latin typeface="Meiryo UI" panose="020B0604030504040204" pitchFamily="50" charset="-128"/>
                <a:ea typeface="Meiryo UI" panose="020B0604030504040204" pitchFamily="50" charset="-128"/>
              </a:rPr>
              <a:t>ゴール</a:t>
            </a:r>
            <a:r>
              <a:rPr kumimoji="1" lang="en-US" altLang="ja-JP" sz="1200" b="1" dirty="0" smtClean="0">
                <a:latin typeface="Meiryo UI" panose="020B0604030504040204" pitchFamily="50" charset="-128"/>
                <a:ea typeface="Meiryo UI" panose="020B0604030504040204" pitchFamily="50" charset="-128"/>
              </a:rPr>
              <a:t>Ⅱ</a:t>
            </a:r>
            <a:endParaRPr kumimoji="1" lang="ja-JP" altLang="en-US" sz="1200" b="1" dirty="0">
              <a:latin typeface="Meiryo UI" panose="020B0604030504040204" pitchFamily="50" charset="-128"/>
              <a:ea typeface="Meiryo UI" panose="020B0604030504040204" pitchFamily="50" charset="-128"/>
            </a:endParaRPr>
          </a:p>
        </p:txBody>
      </p:sp>
      <p:sp>
        <p:nvSpPr>
          <p:cNvPr id="75" name="正方形/長方形 74"/>
          <p:cNvSpPr>
            <a:spLocks noChangeAspect="1"/>
          </p:cNvSpPr>
          <p:nvPr/>
        </p:nvSpPr>
        <p:spPr>
          <a:xfrm>
            <a:off x="3734153" y="4485089"/>
            <a:ext cx="3206557" cy="448484"/>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144000" rtlCol="0" anchor="ctr" anchorCtr="0"/>
          <a:lstStyle/>
          <a:p>
            <a:pPr>
              <a:lnSpc>
                <a:spcPts val="900"/>
              </a:lnSpc>
              <a:spcBef>
                <a:spcPts val="0"/>
              </a:spcBef>
            </a:pPr>
            <a:r>
              <a:rPr lang="ja-JP" altLang="en-US" sz="105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（万博のテーマである“いのち”や暮らし）</a:t>
            </a:r>
            <a:endParaRPr lang="en-US" altLang="ja-JP" sz="105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76" name="大かっこ 75"/>
          <p:cNvSpPr>
            <a:spLocks noChangeAspect="1"/>
          </p:cNvSpPr>
          <p:nvPr/>
        </p:nvSpPr>
        <p:spPr>
          <a:xfrm>
            <a:off x="3153872" y="6790002"/>
            <a:ext cx="3902752" cy="337288"/>
          </a:xfrm>
          <a:prstGeom prst="bracketPair">
            <a:avLst>
              <a:gd name="adj" fmla="val 35304"/>
            </a:avLst>
          </a:prstGeom>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sz="1050"/>
          </a:p>
        </p:txBody>
      </p:sp>
      <p:sp>
        <p:nvSpPr>
          <p:cNvPr id="77" name="正方形/長方形 76"/>
          <p:cNvSpPr/>
          <p:nvPr/>
        </p:nvSpPr>
        <p:spPr>
          <a:xfrm>
            <a:off x="1250289" y="3795825"/>
            <a:ext cx="1218078" cy="252266"/>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spcBef>
                <a:spcPts val="0"/>
              </a:spcBef>
            </a:pPr>
            <a:r>
              <a:rPr lang="ja-JP" altLang="en-US" sz="1600" dirty="0" smtClean="0">
                <a:solidFill>
                  <a:schemeClr val="tx1"/>
                </a:solidFill>
                <a:latin typeface="ＭＳ Ｐゴシック" panose="020B0600070205080204" pitchFamily="50" charset="-128"/>
                <a:ea typeface="ＭＳ Ｐゴシック" panose="020B0600070205080204" pitchFamily="50" charset="-128"/>
                <a:cs typeface="Meiryo UI" panose="020B0604030504040204" pitchFamily="50" charset="-128"/>
              </a:rPr>
              <a:t>（イメージ）</a:t>
            </a:r>
            <a:endParaRPr lang="en-US" altLang="ja-JP" sz="1600" dirty="0" smtClean="0">
              <a:solidFill>
                <a:schemeClr val="tx1"/>
              </a:solidFill>
              <a:latin typeface="ＭＳ Ｐゴシック" panose="020B0600070205080204" pitchFamily="50" charset="-128"/>
              <a:ea typeface="ＭＳ Ｐゴシック" panose="020B0600070205080204" pitchFamily="50" charset="-128"/>
              <a:cs typeface="Meiryo UI" panose="020B0604030504040204" pitchFamily="50" charset="-128"/>
            </a:endParaRPr>
          </a:p>
        </p:txBody>
      </p:sp>
    </p:spTree>
    <p:extLst>
      <p:ext uri="{BB962C8B-B14F-4D97-AF65-F5344CB8AC3E}">
        <p14:creationId xmlns:p14="http://schemas.microsoft.com/office/powerpoint/2010/main" val="908843935"/>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fld id="{E61EF540-5CB6-483A-A4DA-F9E60F8B4EFB}" type="slidenum">
              <a:rPr kumimoji="1" lang="ja-JP" altLang="en-US" smtClean="0"/>
              <a:t>35</a:t>
            </a:fld>
            <a:endParaRPr kumimoji="1" lang="ja-JP" altLang="en-US" dirty="0"/>
          </a:p>
        </p:txBody>
      </p:sp>
    </p:spTree>
    <p:extLst>
      <p:ext uri="{BB962C8B-B14F-4D97-AF65-F5344CB8AC3E}">
        <p14:creationId xmlns:p14="http://schemas.microsoft.com/office/powerpoint/2010/main" val="126617601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fld id="{E61EF540-5CB6-483A-A4DA-F9E60F8B4EFB}" type="slidenum">
              <a:rPr kumimoji="1" lang="ja-JP" altLang="en-US" smtClean="0"/>
              <a:t>36</a:t>
            </a:fld>
            <a:endParaRPr kumimoji="1" lang="ja-JP" altLang="en-US" dirty="0"/>
          </a:p>
        </p:txBody>
      </p:sp>
      <p:sp>
        <p:nvSpPr>
          <p:cNvPr id="3" name="正方形/長方形 2"/>
          <p:cNvSpPr/>
          <p:nvPr/>
        </p:nvSpPr>
        <p:spPr>
          <a:xfrm>
            <a:off x="898160" y="2233326"/>
            <a:ext cx="8109679" cy="2518348"/>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kumimoji="1" lang="ja-JP" altLang="en-US" sz="2800" b="1" dirty="0" smtClean="0">
                <a:latin typeface="Meiryo UI" panose="020B0604030504040204" pitchFamily="50" charset="-128"/>
                <a:ea typeface="Meiryo UI" panose="020B0604030504040204" pitchFamily="50" charset="-128"/>
              </a:rPr>
              <a:t>議題②</a:t>
            </a:r>
            <a:endParaRPr kumimoji="1" lang="en-US" altLang="ja-JP" sz="2800" b="1" dirty="0" smtClean="0">
              <a:latin typeface="Meiryo UI" panose="020B0604030504040204" pitchFamily="50" charset="-128"/>
              <a:ea typeface="Meiryo UI" panose="020B0604030504040204" pitchFamily="50" charset="-128"/>
            </a:endParaRPr>
          </a:p>
          <a:p>
            <a:pPr algn="ctr"/>
            <a:endParaRPr kumimoji="1" lang="en-US" altLang="ja-JP" sz="2800" b="1" dirty="0" smtClean="0">
              <a:latin typeface="Meiryo UI" panose="020B0604030504040204" pitchFamily="50" charset="-128"/>
              <a:ea typeface="Meiryo UI" panose="020B0604030504040204" pitchFamily="50" charset="-128"/>
            </a:endParaRPr>
          </a:p>
          <a:p>
            <a:pPr algn="ctr"/>
            <a:r>
              <a:rPr kumimoji="1" lang="ja-JP" altLang="en-US" sz="2800" dirty="0" smtClean="0">
                <a:latin typeface="Meiryo UI" panose="020B0604030504040204" pitchFamily="50" charset="-128"/>
                <a:ea typeface="Meiryo UI" panose="020B0604030504040204" pitchFamily="50" charset="-128"/>
              </a:rPr>
              <a:t>優先課題について</a:t>
            </a:r>
            <a:endParaRPr kumimoji="1" lang="ja-JP" altLang="en-US" sz="2800"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378774799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fld id="{E61EF540-5CB6-483A-A4DA-F9E60F8B4EFB}" type="slidenum">
              <a:rPr kumimoji="1" lang="ja-JP" altLang="en-US" smtClean="0"/>
              <a:t>37</a:t>
            </a:fld>
            <a:endParaRPr kumimoji="1" lang="ja-JP" altLang="en-US" dirty="0"/>
          </a:p>
        </p:txBody>
      </p:sp>
    </p:spTree>
    <p:extLst>
      <p:ext uri="{BB962C8B-B14F-4D97-AF65-F5344CB8AC3E}">
        <p14:creationId xmlns:p14="http://schemas.microsoft.com/office/powerpoint/2010/main" val="369925103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正方形/長方形 29"/>
          <p:cNvSpPr/>
          <p:nvPr/>
        </p:nvSpPr>
        <p:spPr>
          <a:xfrm>
            <a:off x="-20847" y="0"/>
            <a:ext cx="9926847" cy="595250"/>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r>
              <a:rPr kumimoji="1" lang="ja-JP" altLang="en-US" sz="2000" b="1" dirty="0">
                <a:latin typeface="Meiryo UI" panose="020B0604030504040204" pitchFamily="50" charset="-128"/>
                <a:ea typeface="Meiryo UI" panose="020B0604030504040204" pitchFamily="50" charset="-128"/>
              </a:rPr>
              <a:t> </a:t>
            </a:r>
            <a:r>
              <a:rPr kumimoji="1" lang="ja-JP" altLang="en-US" sz="2000" b="1" dirty="0" smtClean="0">
                <a:latin typeface="Meiryo UI" panose="020B0604030504040204" pitchFamily="50" charset="-128"/>
                <a:ea typeface="Meiryo UI" panose="020B0604030504040204" pitchFamily="50" charset="-128"/>
              </a:rPr>
              <a:t>優先課題について</a:t>
            </a:r>
            <a:r>
              <a:rPr kumimoji="1" lang="ja-JP" altLang="en-US" sz="2000" b="1" dirty="0">
                <a:latin typeface="Meiryo UI" panose="020B0604030504040204" pitchFamily="50" charset="-128"/>
                <a:ea typeface="Meiryo UI" panose="020B0604030504040204" pitchFamily="50" charset="-128"/>
              </a:rPr>
              <a:t>　</a:t>
            </a:r>
            <a:r>
              <a:rPr kumimoji="1" lang="ja-JP" altLang="en-US" sz="2000" b="1" dirty="0" smtClean="0">
                <a:latin typeface="Meiryo UI" panose="020B0604030504040204" pitchFamily="50" charset="-128"/>
                <a:ea typeface="Meiryo UI" panose="020B0604030504040204" pitchFamily="50" charset="-128"/>
              </a:rPr>
              <a:t>（整理イメージ　①）</a:t>
            </a:r>
            <a:endParaRPr kumimoji="1" lang="en-US" altLang="ja-JP" sz="2000" b="1" dirty="0" smtClean="0">
              <a:latin typeface="Meiryo UI" panose="020B0604030504040204" pitchFamily="50" charset="-128"/>
              <a:ea typeface="Meiryo UI" panose="020B0604030504040204" pitchFamily="50" charset="-128"/>
            </a:endParaRPr>
          </a:p>
          <a:p>
            <a:r>
              <a:rPr kumimoji="1" lang="ja-JP" altLang="en-US" sz="1600" b="1" dirty="0">
                <a:latin typeface="Meiryo UI" panose="020B0604030504040204" pitchFamily="50" charset="-128"/>
                <a:ea typeface="Meiryo UI" panose="020B0604030504040204" pitchFamily="50" charset="-128"/>
              </a:rPr>
              <a:t>　</a:t>
            </a:r>
            <a:r>
              <a:rPr kumimoji="1" lang="ja-JP" altLang="en-US" sz="1600" b="1" dirty="0" smtClean="0">
                <a:latin typeface="Meiryo UI" panose="020B0604030504040204" pitchFamily="50" charset="-128"/>
                <a:ea typeface="Meiryo UI" panose="020B0604030504040204" pitchFamily="50" charset="-128"/>
              </a:rPr>
              <a:t>「ゴール３を重点ゴールとした場合のイメージ」</a:t>
            </a:r>
            <a:endParaRPr kumimoji="1" lang="en-US" altLang="ja-JP" sz="1600" b="1" dirty="0">
              <a:latin typeface="Meiryo UI" panose="020B0604030504040204" pitchFamily="50" charset="-128"/>
              <a:ea typeface="Meiryo UI" panose="020B0604030504040204" pitchFamily="50" charset="-128"/>
            </a:endParaRPr>
          </a:p>
        </p:txBody>
      </p:sp>
      <p:sp>
        <p:nvSpPr>
          <p:cNvPr id="23" name="正方形/長方形 22"/>
          <p:cNvSpPr/>
          <p:nvPr/>
        </p:nvSpPr>
        <p:spPr>
          <a:xfrm>
            <a:off x="4983451" y="2767393"/>
            <a:ext cx="4164017" cy="601866"/>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144000" rtlCol="0" anchor="ctr" anchorCtr="0"/>
          <a:lstStyle/>
          <a:p>
            <a:pPr>
              <a:lnSpc>
                <a:spcPts val="2600"/>
              </a:lnSpc>
            </a:pP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〇 大阪の国内評価（自治体</a:t>
            </a:r>
            <a:r>
              <a:rPr lang="en-US" altLang="ja-JP"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SDGs</a:t>
            </a: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指標）　</a:t>
            </a:r>
            <a:r>
              <a:rPr lang="en-US" altLang="ja-JP"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Ｃ</a:t>
            </a:r>
            <a:r>
              <a:rPr lang="en-US" altLang="ja-JP"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p>
        </p:txBody>
      </p:sp>
      <p:pic>
        <p:nvPicPr>
          <p:cNvPr id="24" name="図 23"/>
          <p:cNvPicPr preferRelativeResize="0">
            <a:picLocks/>
          </p:cNvPicPr>
          <p:nvPr/>
        </p:nvPicPr>
        <p:blipFill>
          <a:blip r:embed="rId2"/>
          <a:stretch>
            <a:fillRect/>
          </a:stretch>
        </p:blipFill>
        <p:spPr>
          <a:xfrm>
            <a:off x="1398760" y="1470027"/>
            <a:ext cx="1440000" cy="1440000"/>
          </a:xfrm>
          <a:prstGeom prst="rect">
            <a:avLst/>
          </a:prstGeom>
        </p:spPr>
      </p:pic>
      <p:sp>
        <p:nvSpPr>
          <p:cNvPr id="26" name="テキスト ボックス 25"/>
          <p:cNvSpPr txBox="1"/>
          <p:nvPr/>
        </p:nvSpPr>
        <p:spPr>
          <a:xfrm>
            <a:off x="5152844" y="1257230"/>
            <a:ext cx="4980887" cy="1426031"/>
          </a:xfrm>
          <a:prstGeom prst="rect">
            <a:avLst/>
          </a:prstGeom>
          <a:noFill/>
        </p:spPr>
        <p:txBody>
          <a:bodyPr wrap="square" rtlCol="0">
            <a:spAutoFit/>
          </a:bodyPr>
          <a:lstStyle/>
          <a:p>
            <a:pPr fontAlgn="t">
              <a:lnSpc>
                <a:spcPts val="1300"/>
              </a:lnSpc>
            </a:pPr>
            <a:r>
              <a:rPr kumimoji="1" lang="ja-JP" altLang="en-US" sz="1200" dirty="0">
                <a:latin typeface="Meiryo UI" panose="020B0604030504040204" pitchFamily="50" charset="-128"/>
                <a:ea typeface="Meiryo UI" panose="020B0604030504040204" pitchFamily="50" charset="-128"/>
              </a:rPr>
              <a:t>「</a:t>
            </a:r>
            <a:r>
              <a:rPr kumimoji="1" lang="en-US" altLang="ja-JP" sz="1200" dirty="0">
                <a:latin typeface="Meiryo UI" panose="020B0604030504040204" pitchFamily="50" charset="-128"/>
                <a:ea typeface="Meiryo UI" panose="020B0604030504040204" pitchFamily="50" charset="-128"/>
              </a:rPr>
              <a:t>A</a:t>
            </a:r>
            <a:r>
              <a:rPr kumimoji="1" lang="ja-JP" altLang="en-US" sz="1200" dirty="0">
                <a:latin typeface="Meiryo UI" panose="020B0604030504040204" pitchFamily="50" charset="-128"/>
                <a:ea typeface="Meiryo UI" panose="020B0604030504040204" pitchFamily="50" charset="-128"/>
              </a:rPr>
              <a:t>」　</a:t>
            </a:r>
            <a:r>
              <a:rPr kumimoji="1" lang="ja-JP" altLang="ja-JP" sz="1200" dirty="0">
                <a:latin typeface="Meiryo UI" panose="020B0604030504040204" pitchFamily="50" charset="-128"/>
                <a:ea typeface="Meiryo UI" panose="020B0604030504040204" pitchFamily="50" charset="-128"/>
              </a:rPr>
              <a:t>妊産婦死亡率（</a:t>
            </a:r>
            <a:r>
              <a:rPr kumimoji="1" lang="ja-JP" altLang="en-US" sz="1200" dirty="0">
                <a:latin typeface="Meiryo UI" panose="020B0604030504040204" pitchFamily="50" charset="-128"/>
                <a:ea typeface="Meiryo UI" panose="020B0604030504040204" pitchFamily="50" charset="-128"/>
              </a:rPr>
              <a:t>出生</a:t>
            </a:r>
            <a:r>
              <a:rPr kumimoji="1" lang="en-US" altLang="ja-JP" sz="1200" dirty="0">
                <a:latin typeface="Meiryo UI" panose="020B0604030504040204" pitchFamily="50" charset="-128"/>
                <a:ea typeface="Meiryo UI" panose="020B0604030504040204" pitchFamily="50" charset="-128"/>
              </a:rPr>
              <a:t>10</a:t>
            </a:r>
            <a:r>
              <a:rPr kumimoji="1" lang="ja-JP" altLang="ja-JP" sz="1200" dirty="0">
                <a:latin typeface="Meiryo UI" panose="020B0604030504040204" pitchFamily="50" charset="-128"/>
                <a:ea typeface="Meiryo UI" panose="020B0604030504040204" pitchFamily="50" charset="-128"/>
              </a:rPr>
              <a:t>万人当たり）</a:t>
            </a:r>
            <a:endParaRPr lang="ja-JP" altLang="ja-JP" sz="1200" dirty="0">
              <a:latin typeface="Meiryo UI" panose="020B0604030504040204" pitchFamily="50" charset="-128"/>
              <a:ea typeface="Meiryo UI" panose="020B0604030504040204" pitchFamily="50" charset="-128"/>
            </a:endParaRPr>
          </a:p>
          <a:p>
            <a:pPr fontAlgn="t">
              <a:lnSpc>
                <a:spcPts val="1300"/>
              </a:lnSpc>
            </a:pPr>
            <a:r>
              <a:rPr kumimoji="1" lang="ja-JP" altLang="en-US" sz="1200" dirty="0">
                <a:latin typeface="Meiryo UI" panose="020B0604030504040204" pitchFamily="50" charset="-128"/>
                <a:ea typeface="Meiryo UI" panose="020B0604030504040204" pitchFamily="50" charset="-128"/>
              </a:rPr>
              <a:t>「</a:t>
            </a:r>
            <a:r>
              <a:rPr kumimoji="1" lang="en-US" altLang="ja-JP" sz="1200" dirty="0">
                <a:latin typeface="Meiryo UI" panose="020B0604030504040204" pitchFamily="50" charset="-128"/>
                <a:ea typeface="Meiryo UI" panose="020B0604030504040204" pitchFamily="50" charset="-128"/>
              </a:rPr>
              <a:t>A</a:t>
            </a:r>
            <a:r>
              <a:rPr kumimoji="1" lang="ja-JP" altLang="en-US" sz="1200" dirty="0">
                <a:latin typeface="Meiryo UI" panose="020B0604030504040204" pitchFamily="50" charset="-128"/>
                <a:ea typeface="Meiryo UI" panose="020B0604030504040204" pitchFamily="50" charset="-128"/>
              </a:rPr>
              <a:t>」　</a:t>
            </a:r>
            <a:r>
              <a:rPr kumimoji="1" lang="ja-JP" altLang="ja-JP" sz="1200" dirty="0">
                <a:latin typeface="Meiryo UI" panose="020B0604030504040204" pitchFamily="50" charset="-128"/>
                <a:ea typeface="Meiryo UI" panose="020B0604030504040204" pitchFamily="50" charset="-128"/>
              </a:rPr>
              <a:t>新生児死亡率（出生</a:t>
            </a:r>
            <a:r>
              <a:rPr kumimoji="1" lang="en-US" altLang="ja-JP" sz="1200" dirty="0">
                <a:latin typeface="Meiryo UI" panose="020B0604030504040204" pitchFamily="50" charset="-128"/>
                <a:ea typeface="Meiryo UI" panose="020B0604030504040204" pitchFamily="50" charset="-128"/>
              </a:rPr>
              <a:t>1,000</a:t>
            </a:r>
            <a:r>
              <a:rPr kumimoji="1" lang="ja-JP" altLang="ja-JP" sz="1200" dirty="0">
                <a:latin typeface="Meiryo UI" panose="020B0604030504040204" pitchFamily="50" charset="-128"/>
                <a:ea typeface="Meiryo UI" panose="020B0604030504040204" pitchFamily="50" charset="-128"/>
              </a:rPr>
              <a:t>人あたり）</a:t>
            </a:r>
            <a:endParaRPr lang="ja-JP" altLang="ja-JP" sz="1200" dirty="0">
              <a:latin typeface="Meiryo UI" panose="020B0604030504040204" pitchFamily="50" charset="-128"/>
              <a:ea typeface="Meiryo UI" panose="020B0604030504040204" pitchFamily="50" charset="-128"/>
            </a:endParaRPr>
          </a:p>
          <a:p>
            <a:pPr fontAlgn="t">
              <a:lnSpc>
                <a:spcPts val="1300"/>
              </a:lnSpc>
            </a:pPr>
            <a:r>
              <a:rPr kumimoji="1" lang="ja-JP" altLang="en-US" sz="1200" dirty="0">
                <a:latin typeface="Meiryo UI" panose="020B0604030504040204" pitchFamily="50" charset="-128"/>
                <a:ea typeface="Meiryo UI" panose="020B0604030504040204" pitchFamily="50" charset="-128"/>
              </a:rPr>
              <a:t>「</a:t>
            </a:r>
            <a:r>
              <a:rPr kumimoji="1" lang="en-US" altLang="ja-JP" sz="1200" dirty="0">
                <a:latin typeface="Meiryo UI" panose="020B0604030504040204" pitchFamily="50" charset="-128"/>
                <a:ea typeface="Meiryo UI" panose="020B0604030504040204" pitchFamily="50" charset="-128"/>
              </a:rPr>
              <a:t>A</a:t>
            </a:r>
            <a:r>
              <a:rPr kumimoji="1" lang="ja-JP" altLang="en-US" sz="1200" dirty="0">
                <a:latin typeface="Meiryo UI" panose="020B0604030504040204" pitchFamily="50" charset="-128"/>
                <a:ea typeface="Meiryo UI" panose="020B0604030504040204" pitchFamily="50" charset="-128"/>
              </a:rPr>
              <a:t>」 </a:t>
            </a:r>
            <a:r>
              <a:rPr lang="ja-JP" altLang="en-US" sz="1200" dirty="0">
                <a:latin typeface="Meiryo UI" panose="020B0604030504040204" pitchFamily="50" charset="-128"/>
                <a:ea typeface="Meiryo UI" panose="020B0604030504040204" pitchFamily="50" charset="-128"/>
              </a:rPr>
              <a:t> </a:t>
            </a:r>
            <a:r>
              <a:rPr kumimoji="1" lang="ja-JP" altLang="ja-JP" sz="1200" dirty="0">
                <a:latin typeface="Meiryo UI" panose="020B0604030504040204" pitchFamily="50" charset="-128"/>
                <a:ea typeface="Meiryo UI" panose="020B0604030504040204" pitchFamily="50" charset="-128"/>
              </a:rPr>
              <a:t>心血管疾患、がんによる年齢別死亡率糖尿病、</a:t>
            </a:r>
            <a:endParaRPr kumimoji="1" lang="en-US" altLang="ja-JP" sz="1200" dirty="0">
              <a:latin typeface="Meiryo UI" panose="020B0604030504040204" pitchFamily="50" charset="-128"/>
              <a:ea typeface="Meiryo UI" panose="020B0604030504040204" pitchFamily="50" charset="-128"/>
            </a:endParaRPr>
          </a:p>
          <a:p>
            <a:pPr fontAlgn="t">
              <a:lnSpc>
                <a:spcPts val="1300"/>
              </a:lnSpc>
            </a:pPr>
            <a:r>
              <a:rPr kumimoji="1" lang="ja-JP" altLang="en-US" sz="1200" dirty="0">
                <a:latin typeface="Meiryo UI" panose="020B0604030504040204" pitchFamily="50" charset="-128"/>
                <a:ea typeface="Meiryo UI" panose="020B0604030504040204" pitchFamily="50" charset="-128"/>
              </a:rPr>
              <a:t>　　　　</a:t>
            </a:r>
            <a:r>
              <a:rPr kumimoji="1" lang="ja-JP" altLang="ja-JP" sz="1200" dirty="0" err="1">
                <a:latin typeface="Meiryo UI" panose="020B0604030504040204" pitchFamily="50" charset="-128"/>
                <a:ea typeface="Meiryo UI" panose="020B0604030504040204" pitchFamily="50" charset="-128"/>
              </a:rPr>
              <a:t>び</a:t>
            </a:r>
            <a:r>
              <a:rPr kumimoji="1" lang="en-US" altLang="ja-JP" sz="1200" dirty="0">
                <a:latin typeface="Meiryo UI" panose="020B0604030504040204" pitchFamily="50" charset="-128"/>
                <a:ea typeface="Meiryo UI" panose="020B0604030504040204" pitchFamily="50" charset="-128"/>
              </a:rPr>
              <a:t>30〜70</a:t>
            </a:r>
            <a:r>
              <a:rPr kumimoji="1" lang="ja-JP" altLang="ja-JP" sz="1200" dirty="0">
                <a:latin typeface="Meiryo UI" panose="020B0604030504040204" pitchFamily="50" charset="-128"/>
                <a:ea typeface="Meiryo UI" panose="020B0604030504040204" pitchFamily="50" charset="-128"/>
              </a:rPr>
              <a:t>歳の人口における慢性呼吸器疾患（人口</a:t>
            </a:r>
            <a:r>
              <a:rPr kumimoji="1" lang="en-US" altLang="ja-JP" sz="1200" dirty="0">
                <a:latin typeface="Meiryo UI" panose="020B0604030504040204" pitchFamily="50" charset="-128"/>
                <a:ea typeface="Meiryo UI" panose="020B0604030504040204" pitchFamily="50" charset="-128"/>
              </a:rPr>
              <a:t>10</a:t>
            </a:r>
            <a:r>
              <a:rPr kumimoji="1" lang="ja-JP" altLang="ja-JP" sz="1200" dirty="0">
                <a:latin typeface="Meiryo UI" panose="020B0604030504040204" pitchFamily="50" charset="-128"/>
                <a:ea typeface="Meiryo UI" panose="020B0604030504040204" pitchFamily="50" charset="-128"/>
              </a:rPr>
              <a:t>万人当たり）</a:t>
            </a:r>
            <a:endParaRPr lang="ja-JP" altLang="ja-JP" sz="1200" dirty="0">
              <a:latin typeface="Meiryo UI" panose="020B0604030504040204" pitchFamily="50" charset="-128"/>
              <a:ea typeface="Meiryo UI" panose="020B0604030504040204" pitchFamily="50" charset="-128"/>
            </a:endParaRPr>
          </a:p>
          <a:p>
            <a:pPr fontAlgn="t">
              <a:lnSpc>
                <a:spcPts val="1300"/>
              </a:lnSpc>
            </a:pPr>
            <a:r>
              <a:rPr kumimoji="1" lang="ja-JP" altLang="en-US" sz="1200" dirty="0">
                <a:latin typeface="Meiryo UI" panose="020B0604030504040204" pitchFamily="50" charset="-128"/>
                <a:ea typeface="Meiryo UI" panose="020B0604030504040204" pitchFamily="50" charset="-128"/>
              </a:rPr>
              <a:t>「</a:t>
            </a:r>
            <a:r>
              <a:rPr kumimoji="1" lang="en-US" altLang="ja-JP" sz="1200" dirty="0">
                <a:latin typeface="Meiryo UI" panose="020B0604030504040204" pitchFamily="50" charset="-128"/>
                <a:ea typeface="Meiryo UI" panose="020B0604030504040204" pitchFamily="50" charset="-128"/>
              </a:rPr>
              <a:t>A</a:t>
            </a:r>
            <a:r>
              <a:rPr kumimoji="1" lang="ja-JP" altLang="en-US" sz="1200" dirty="0">
                <a:latin typeface="Meiryo UI" panose="020B0604030504040204" pitchFamily="50" charset="-128"/>
                <a:ea typeface="Meiryo UI" panose="020B0604030504040204" pitchFamily="50" charset="-128"/>
              </a:rPr>
              <a:t>」</a:t>
            </a:r>
            <a:r>
              <a:rPr lang="en-US" altLang="ja-JP" sz="1200" dirty="0">
                <a:latin typeface="Meiryo UI" panose="020B0604030504040204" pitchFamily="50" charset="-128"/>
                <a:ea typeface="Meiryo UI" panose="020B0604030504040204" pitchFamily="50" charset="-128"/>
              </a:rPr>
              <a:t> </a:t>
            </a:r>
            <a:r>
              <a:rPr kumimoji="1" lang="ja-JP" altLang="en-US" sz="1200" dirty="0">
                <a:latin typeface="Meiryo UI" panose="020B0604030504040204" pitchFamily="50" charset="-128"/>
                <a:ea typeface="Meiryo UI" panose="020B0604030504040204" pitchFamily="50" charset="-128"/>
              </a:rPr>
              <a:t> </a:t>
            </a:r>
            <a:r>
              <a:rPr kumimoji="1" lang="ja-JP" altLang="ja-JP" sz="1200" dirty="0">
                <a:latin typeface="Meiryo UI" panose="020B0604030504040204" pitchFamily="50" charset="-128"/>
                <a:ea typeface="Meiryo UI" panose="020B0604030504040204" pitchFamily="50" charset="-128"/>
              </a:rPr>
              <a:t>日常喫煙者（</a:t>
            </a:r>
            <a:r>
              <a:rPr kumimoji="1" lang="en-US" altLang="ja-JP" sz="1200" dirty="0">
                <a:latin typeface="Meiryo UI" panose="020B0604030504040204" pitchFamily="50" charset="-128"/>
                <a:ea typeface="Meiryo UI" panose="020B0604030504040204" pitchFamily="50" charset="-128"/>
              </a:rPr>
              <a:t>15</a:t>
            </a:r>
            <a:r>
              <a:rPr kumimoji="1" lang="ja-JP" altLang="ja-JP" sz="1200" dirty="0">
                <a:latin typeface="Meiryo UI" panose="020B0604030504040204" pitchFamily="50" charset="-128"/>
                <a:ea typeface="Meiryo UI" panose="020B0604030504040204" pitchFamily="50" charset="-128"/>
              </a:rPr>
              <a:t>歳以上の人口の割合）</a:t>
            </a:r>
            <a:endParaRPr kumimoji="1" lang="en-US" altLang="ja-JP" sz="1200" dirty="0">
              <a:latin typeface="Meiryo UI" panose="020B0604030504040204" pitchFamily="50" charset="-128"/>
              <a:ea typeface="Meiryo UI" panose="020B0604030504040204" pitchFamily="50" charset="-128"/>
            </a:endParaRPr>
          </a:p>
          <a:p>
            <a:pPr fontAlgn="t">
              <a:lnSpc>
                <a:spcPts val="1300"/>
              </a:lnSpc>
            </a:pPr>
            <a:r>
              <a:rPr kumimoji="1" lang="zh-CN" altLang="en-US" sz="1200" dirty="0">
                <a:latin typeface="Meiryo UI" panose="020B0604030504040204" pitchFamily="50" charset="-128"/>
                <a:ea typeface="Meiryo UI" panose="020B0604030504040204" pitchFamily="50" charset="-128"/>
              </a:rPr>
              <a:t>「</a:t>
            </a:r>
            <a:r>
              <a:rPr kumimoji="1" lang="en-US" altLang="zh-CN" sz="1200" dirty="0">
                <a:latin typeface="Meiryo UI" panose="020B0604030504040204" pitchFamily="50" charset="-128"/>
                <a:ea typeface="Meiryo UI" panose="020B0604030504040204" pitchFamily="50" charset="-128"/>
              </a:rPr>
              <a:t>A</a:t>
            </a:r>
            <a:r>
              <a:rPr kumimoji="1" lang="zh-CN" altLang="en-US" sz="1200" dirty="0">
                <a:latin typeface="Meiryo UI" panose="020B0604030504040204" pitchFamily="50" charset="-128"/>
                <a:ea typeface="Meiryo UI" panose="020B0604030504040204" pitchFamily="50" charset="-128"/>
              </a:rPr>
              <a:t>」  </a:t>
            </a:r>
            <a:r>
              <a:rPr kumimoji="1" lang="ja-JP" altLang="ja-JP" sz="1200" dirty="0">
                <a:latin typeface="Meiryo UI" panose="020B0604030504040204" pitchFamily="50" charset="-128"/>
                <a:ea typeface="Meiryo UI" panose="020B0604030504040204" pitchFamily="50" charset="-128"/>
              </a:rPr>
              <a:t>健康寿命（年）</a:t>
            </a:r>
            <a:r>
              <a:rPr kumimoji="1" lang="zh-CN" altLang="ja-JP" sz="1200" dirty="0">
                <a:latin typeface="Meiryo UI" panose="020B0604030504040204" pitchFamily="50" charset="-128"/>
                <a:ea typeface="Meiryo UI" panose="020B0604030504040204" pitchFamily="50" charset="-128"/>
              </a:rPr>
              <a:t/>
            </a:r>
            <a:br>
              <a:rPr kumimoji="1" lang="zh-CN" altLang="ja-JP" sz="1200" dirty="0">
                <a:latin typeface="Meiryo UI" panose="020B0604030504040204" pitchFamily="50" charset="-128"/>
                <a:ea typeface="Meiryo UI" panose="020B0604030504040204" pitchFamily="50" charset="-128"/>
              </a:rPr>
            </a:br>
            <a:r>
              <a:rPr kumimoji="1" lang="zh-CN" altLang="en-US" sz="1200" dirty="0">
                <a:latin typeface="Meiryo UI" panose="020B0604030504040204" pitchFamily="50" charset="-128"/>
                <a:ea typeface="Meiryo UI" panose="020B0604030504040204" pitchFamily="50" charset="-128"/>
              </a:rPr>
              <a:t>「</a:t>
            </a:r>
            <a:r>
              <a:rPr kumimoji="1" lang="en-US" altLang="zh-CN" sz="1200" dirty="0">
                <a:latin typeface="Meiryo UI" panose="020B0604030504040204" pitchFamily="50" charset="-128"/>
                <a:ea typeface="Meiryo UI" panose="020B0604030504040204" pitchFamily="50" charset="-128"/>
              </a:rPr>
              <a:t>B</a:t>
            </a:r>
            <a:r>
              <a:rPr kumimoji="1" lang="zh-CN" altLang="en-US" sz="1200" dirty="0">
                <a:latin typeface="Meiryo UI" panose="020B0604030504040204" pitchFamily="50" charset="-128"/>
                <a:ea typeface="Meiryo UI" panose="020B0604030504040204" pitchFamily="50" charset="-128"/>
              </a:rPr>
              <a:t>」</a:t>
            </a:r>
            <a:r>
              <a:rPr lang="en-US" altLang="zh-CN" sz="1200" dirty="0">
                <a:latin typeface="Meiryo UI" panose="020B0604030504040204" pitchFamily="50" charset="-128"/>
                <a:ea typeface="Meiryo UI" panose="020B0604030504040204" pitchFamily="50" charset="-128"/>
              </a:rPr>
              <a:t>  </a:t>
            </a:r>
            <a:r>
              <a:rPr lang="ja-JP" altLang="en-US" sz="1200" dirty="0">
                <a:latin typeface="Meiryo UI" panose="020B0604030504040204" pitchFamily="50" charset="-128"/>
                <a:ea typeface="Meiryo UI" panose="020B0604030504040204" pitchFamily="50" charset="-128"/>
              </a:rPr>
              <a:t>結核発生率（％）</a:t>
            </a:r>
            <a:endParaRPr kumimoji="1" lang="en-US" altLang="ja-JP" sz="1200" dirty="0">
              <a:latin typeface="Meiryo UI" panose="020B0604030504040204" pitchFamily="50" charset="-128"/>
              <a:ea typeface="Meiryo UI" panose="020B0604030504040204" pitchFamily="50" charset="-128"/>
            </a:endParaRPr>
          </a:p>
          <a:p>
            <a:pPr fontAlgn="t">
              <a:lnSpc>
                <a:spcPts val="1300"/>
              </a:lnSpc>
            </a:pPr>
            <a:r>
              <a:rPr kumimoji="1" lang="ja-JP" altLang="en-US" sz="1200" dirty="0">
                <a:latin typeface="Meiryo UI" panose="020B0604030504040204" pitchFamily="50" charset="-128"/>
                <a:ea typeface="Meiryo UI" panose="020B0604030504040204" pitchFamily="50" charset="-128"/>
              </a:rPr>
              <a:t>「</a:t>
            </a:r>
            <a:r>
              <a:rPr kumimoji="1" lang="en-US" altLang="ja-JP" sz="1200" dirty="0">
                <a:latin typeface="Meiryo UI" panose="020B0604030504040204" pitchFamily="50" charset="-128"/>
                <a:ea typeface="Meiryo UI" panose="020B0604030504040204" pitchFamily="50" charset="-128"/>
              </a:rPr>
              <a:t>B</a:t>
            </a:r>
            <a:r>
              <a:rPr kumimoji="1" lang="ja-JP" altLang="en-US" sz="1200" dirty="0">
                <a:latin typeface="Meiryo UI" panose="020B0604030504040204" pitchFamily="50" charset="-128"/>
                <a:ea typeface="Meiryo UI" panose="020B0604030504040204" pitchFamily="50" charset="-128"/>
              </a:rPr>
              <a:t>」  </a:t>
            </a:r>
            <a:r>
              <a:rPr kumimoji="1" lang="ja-JP" altLang="ja-JP" sz="1200" dirty="0">
                <a:latin typeface="Meiryo UI" panose="020B0604030504040204" pitchFamily="50" charset="-128"/>
                <a:ea typeface="Meiryo UI" panose="020B0604030504040204" pitchFamily="50" charset="-128"/>
              </a:rPr>
              <a:t>主観的幸福感（平均ラダースコア、</a:t>
            </a:r>
            <a:r>
              <a:rPr kumimoji="1" lang="en-US" altLang="ja-JP" sz="1200" dirty="0">
                <a:latin typeface="Meiryo UI" panose="020B0604030504040204" pitchFamily="50" charset="-128"/>
                <a:ea typeface="Meiryo UI" panose="020B0604030504040204" pitchFamily="50" charset="-128"/>
              </a:rPr>
              <a:t>0〜10</a:t>
            </a:r>
            <a:r>
              <a:rPr kumimoji="1" lang="ja-JP" altLang="en-US" sz="1200" dirty="0">
                <a:latin typeface="Meiryo UI" panose="020B0604030504040204" pitchFamily="50" charset="-128"/>
                <a:ea typeface="Meiryo UI" panose="020B0604030504040204" pitchFamily="50" charset="-128"/>
              </a:rPr>
              <a:t>）等</a:t>
            </a:r>
          </a:p>
        </p:txBody>
      </p:sp>
      <p:graphicFrame>
        <p:nvGraphicFramePr>
          <p:cNvPr id="27" name="表 26"/>
          <p:cNvGraphicFramePr>
            <a:graphicFrameLocks noGrp="1"/>
          </p:cNvGraphicFramePr>
          <p:nvPr>
            <p:extLst/>
          </p:nvPr>
        </p:nvGraphicFramePr>
        <p:xfrm>
          <a:off x="5280371" y="3227249"/>
          <a:ext cx="4661664" cy="3744858"/>
        </p:xfrm>
        <a:graphic>
          <a:graphicData uri="http://schemas.openxmlformats.org/drawingml/2006/table">
            <a:tbl>
              <a:tblPr/>
              <a:tblGrid>
                <a:gridCol w="3790325">
                  <a:extLst>
                    <a:ext uri="{9D8B030D-6E8A-4147-A177-3AD203B41FA5}">
                      <a16:colId xmlns:a16="http://schemas.microsoft.com/office/drawing/2014/main" val="1642751732"/>
                    </a:ext>
                  </a:extLst>
                </a:gridCol>
                <a:gridCol w="468344">
                  <a:extLst>
                    <a:ext uri="{9D8B030D-6E8A-4147-A177-3AD203B41FA5}">
                      <a16:colId xmlns:a16="http://schemas.microsoft.com/office/drawing/2014/main" val="4270826342"/>
                    </a:ext>
                  </a:extLst>
                </a:gridCol>
                <a:gridCol w="402995">
                  <a:extLst>
                    <a:ext uri="{9D8B030D-6E8A-4147-A177-3AD203B41FA5}">
                      <a16:colId xmlns:a16="http://schemas.microsoft.com/office/drawing/2014/main" val="2977735567"/>
                    </a:ext>
                  </a:extLst>
                </a:gridCol>
              </a:tblGrid>
              <a:tr h="288066">
                <a:tc>
                  <a:txBody>
                    <a:bodyPr/>
                    <a:lstStyle/>
                    <a:p>
                      <a:pPr algn="l" fontAlgn="ctr"/>
                      <a:r>
                        <a:rPr lang="ja-JP" altLang="en-US" sz="900" b="0" i="0" u="none" strike="noStrike" dirty="0" smtClean="0">
                          <a:solidFill>
                            <a:srgbClr val="000000"/>
                          </a:solidFill>
                          <a:effectLst/>
                          <a:latin typeface="Meiryo UI" panose="020B0604030504040204" pitchFamily="50" charset="-128"/>
                          <a:ea typeface="Meiryo UI" panose="020B0604030504040204" pitchFamily="50" charset="-128"/>
                        </a:rPr>
                        <a:t>妊産婦</a:t>
                      </a: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死亡率 </a:t>
                      </a:r>
                      <a:br>
                        <a:rPr lang="ja-JP" altLang="en-US" sz="900" b="0" i="0" u="none" strike="noStrike" dirty="0">
                          <a:solidFill>
                            <a:srgbClr val="000000"/>
                          </a:solidFill>
                          <a:effectLst/>
                          <a:latin typeface="Meiryo UI" panose="020B0604030504040204" pitchFamily="50" charset="-128"/>
                          <a:ea typeface="Meiryo UI" panose="020B0604030504040204" pitchFamily="50" charset="-128"/>
                        </a:rPr>
                      </a:b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a:t>
                      </a: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妊産婦死亡数</a:t>
                      </a: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a:t>
                      </a: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出産数</a:t>
                      </a: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a:t>
                      </a:r>
                    </a:p>
                  </a:txBody>
                  <a:tcPr marL="36000" marR="6560" marT="656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lnSpc>
                          <a:spcPts val="800"/>
                        </a:lnSpc>
                      </a:pPr>
                      <a:r>
                        <a:rPr lang="en-US" altLang="ja-JP" sz="900" b="0" i="0" u="none" strike="noStrike" dirty="0" smtClean="0">
                          <a:solidFill>
                            <a:srgbClr val="000000"/>
                          </a:solidFill>
                          <a:effectLst/>
                          <a:latin typeface="Meiryo UI" panose="020B0604030504040204" pitchFamily="50" charset="-128"/>
                          <a:ea typeface="Meiryo UI" panose="020B0604030504040204" pitchFamily="50" charset="-128"/>
                        </a:rPr>
                        <a:t>A</a:t>
                      </a: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
                      </a:r>
                      <a:br>
                        <a:rPr lang="ja-JP" altLang="en-US" sz="900" b="0" i="0" u="none" strike="noStrike" dirty="0">
                          <a:solidFill>
                            <a:srgbClr val="000000"/>
                          </a:solidFill>
                          <a:effectLst/>
                          <a:latin typeface="Meiryo UI" panose="020B0604030504040204" pitchFamily="50" charset="-128"/>
                          <a:ea typeface="Meiryo UI" panose="020B0604030504040204" pitchFamily="50" charset="-128"/>
                        </a:rPr>
                      </a:b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100</a:t>
                      </a:r>
                    </a:p>
                  </a:txBody>
                  <a:tcPr marL="6560" marR="6560" marT="656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endParaRPr lang="ja-JP" altLang="en-US" sz="800" b="0" i="0" u="none" strike="noStrike" dirty="0">
                        <a:solidFill>
                          <a:srgbClr val="000000"/>
                        </a:solidFill>
                        <a:effectLst/>
                        <a:latin typeface="Meiryo UI" panose="020B0604030504040204" pitchFamily="50" charset="-128"/>
                        <a:ea typeface="Meiryo UI" panose="020B0604030504040204" pitchFamily="50" charset="-128"/>
                      </a:endParaRPr>
                    </a:p>
                  </a:txBody>
                  <a:tcPr marL="6560" marR="6560" marT="6560" marB="0" anchor="ctr">
                    <a:lnL w="1270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994249352"/>
                  </a:ext>
                </a:extLst>
              </a:tr>
              <a:tr h="288066">
                <a:tc>
                  <a:txBody>
                    <a:bodyPr/>
                    <a:lstStyle/>
                    <a:p>
                      <a:pPr algn="l" fontAlgn="ctr"/>
                      <a:r>
                        <a:rPr lang="en-US" altLang="zh-CN" sz="900" b="0" i="0" u="none" strike="noStrike" dirty="0" smtClean="0">
                          <a:solidFill>
                            <a:srgbClr val="000000"/>
                          </a:solidFill>
                          <a:effectLst/>
                          <a:latin typeface="Meiryo UI" panose="020B0604030504040204" pitchFamily="50" charset="-128"/>
                          <a:ea typeface="Meiryo UI" panose="020B0604030504040204" pitchFamily="50" charset="-128"/>
                        </a:rPr>
                        <a:t>5</a:t>
                      </a:r>
                      <a:r>
                        <a:rPr lang="zh-CN" altLang="en-US" sz="900" b="0" i="0" u="none" strike="noStrike" dirty="0">
                          <a:solidFill>
                            <a:srgbClr val="000000"/>
                          </a:solidFill>
                          <a:effectLst/>
                          <a:latin typeface="Meiryo UI" panose="020B0604030504040204" pitchFamily="50" charset="-128"/>
                          <a:ea typeface="Meiryo UI" panose="020B0604030504040204" pitchFamily="50" charset="-128"/>
                        </a:rPr>
                        <a:t>歳未満児死亡率</a:t>
                      </a:r>
                      <a:br>
                        <a:rPr lang="zh-CN" altLang="en-US" sz="900" b="0" i="0" u="none" strike="noStrike" dirty="0">
                          <a:solidFill>
                            <a:srgbClr val="000000"/>
                          </a:solidFill>
                          <a:effectLst/>
                          <a:latin typeface="Meiryo UI" panose="020B0604030504040204" pitchFamily="50" charset="-128"/>
                          <a:ea typeface="Meiryo UI" panose="020B0604030504040204" pitchFamily="50" charset="-128"/>
                        </a:rPr>
                      </a:br>
                      <a:r>
                        <a:rPr lang="zh-CN" altLang="en-US" sz="900" b="0" i="0" u="none" strike="noStrike" dirty="0">
                          <a:solidFill>
                            <a:srgbClr val="000000"/>
                          </a:solidFill>
                          <a:effectLst/>
                          <a:latin typeface="Meiryo UI" panose="020B0604030504040204" pitchFamily="50" charset="-128"/>
                          <a:ea typeface="Meiryo UI" panose="020B0604030504040204" pitchFamily="50" charset="-128"/>
                        </a:rPr>
                        <a:t> </a:t>
                      </a:r>
                      <a:r>
                        <a:rPr lang="en-US" altLang="zh-CN" sz="900" b="0" i="0" u="none" strike="noStrike" dirty="0">
                          <a:solidFill>
                            <a:srgbClr val="000000"/>
                          </a:solidFill>
                          <a:effectLst/>
                          <a:latin typeface="Meiryo UI" panose="020B0604030504040204" pitchFamily="50" charset="-128"/>
                          <a:ea typeface="Meiryo UI" panose="020B0604030504040204" pitchFamily="50" charset="-128"/>
                        </a:rPr>
                        <a:t>(5</a:t>
                      </a:r>
                      <a:r>
                        <a:rPr lang="zh-CN" altLang="en-US" sz="900" b="0" i="0" u="none" strike="noStrike" dirty="0">
                          <a:solidFill>
                            <a:srgbClr val="000000"/>
                          </a:solidFill>
                          <a:effectLst/>
                          <a:latin typeface="Meiryo UI" panose="020B0604030504040204" pitchFamily="50" charset="-128"/>
                          <a:ea typeface="Meiryo UI" panose="020B0604030504040204" pitchFamily="50" charset="-128"/>
                        </a:rPr>
                        <a:t>歳未満児死亡数</a:t>
                      </a:r>
                      <a:r>
                        <a:rPr lang="en-US" altLang="zh-CN" sz="900" b="0" i="0" u="none" strike="noStrike" dirty="0">
                          <a:solidFill>
                            <a:srgbClr val="000000"/>
                          </a:solidFill>
                          <a:effectLst/>
                          <a:latin typeface="Meiryo UI" panose="020B0604030504040204" pitchFamily="50" charset="-128"/>
                          <a:ea typeface="Meiryo UI" panose="020B0604030504040204" pitchFamily="50" charset="-128"/>
                        </a:rPr>
                        <a:t>/5</a:t>
                      </a:r>
                      <a:r>
                        <a:rPr lang="zh-CN" altLang="en-US" sz="900" b="0" i="0" u="none" strike="noStrike" dirty="0">
                          <a:solidFill>
                            <a:srgbClr val="000000"/>
                          </a:solidFill>
                          <a:effectLst/>
                          <a:latin typeface="Meiryo UI" panose="020B0604030504040204" pitchFamily="50" charset="-128"/>
                          <a:ea typeface="Meiryo UI" panose="020B0604030504040204" pitchFamily="50" charset="-128"/>
                        </a:rPr>
                        <a:t>歳未満人口</a:t>
                      </a:r>
                      <a:r>
                        <a:rPr lang="en-US" altLang="zh-CN" sz="900" b="0" i="0" u="none" strike="noStrike" dirty="0">
                          <a:solidFill>
                            <a:srgbClr val="000000"/>
                          </a:solidFill>
                          <a:effectLst/>
                          <a:latin typeface="Meiryo UI" panose="020B0604030504040204" pitchFamily="50" charset="-128"/>
                          <a:ea typeface="Meiryo UI" panose="020B0604030504040204" pitchFamily="50" charset="-128"/>
                        </a:rPr>
                        <a:t>)</a:t>
                      </a:r>
                    </a:p>
                  </a:txBody>
                  <a:tcPr marL="36000" marR="6560" marT="656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lnSpc>
                          <a:spcPts val="800"/>
                        </a:lnSpc>
                      </a:pPr>
                      <a:r>
                        <a:rPr lang="en-US" altLang="ja-JP" sz="900" b="0" i="0" u="none" strike="noStrike" dirty="0" smtClean="0">
                          <a:solidFill>
                            <a:srgbClr val="000000"/>
                          </a:solidFill>
                          <a:effectLst/>
                          <a:latin typeface="Meiryo UI" panose="020B0604030504040204" pitchFamily="50" charset="-128"/>
                          <a:ea typeface="Meiryo UI" panose="020B0604030504040204" pitchFamily="50" charset="-128"/>
                        </a:rPr>
                        <a:t>B</a:t>
                      </a: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
                      </a:r>
                      <a:br>
                        <a:rPr lang="ja-JP" altLang="en-US" sz="900" b="0" i="0" u="none" strike="noStrike" dirty="0">
                          <a:solidFill>
                            <a:srgbClr val="000000"/>
                          </a:solidFill>
                          <a:effectLst/>
                          <a:latin typeface="Meiryo UI" panose="020B0604030504040204" pitchFamily="50" charset="-128"/>
                          <a:ea typeface="Meiryo UI" panose="020B0604030504040204" pitchFamily="50" charset="-128"/>
                        </a:rPr>
                      </a:b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59.57</a:t>
                      </a:r>
                    </a:p>
                  </a:txBody>
                  <a:tcPr marL="6560" marR="6560" marT="656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endParaRPr lang="ja-JP" altLang="en-US" sz="800" b="0" i="0" u="none" strike="noStrike">
                        <a:solidFill>
                          <a:srgbClr val="000000"/>
                        </a:solidFill>
                        <a:effectLst/>
                        <a:latin typeface="Meiryo UI" panose="020B0604030504040204" pitchFamily="50" charset="-128"/>
                        <a:ea typeface="Meiryo UI" panose="020B0604030504040204" pitchFamily="50" charset="-128"/>
                      </a:endParaRPr>
                    </a:p>
                  </a:txBody>
                  <a:tcPr marL="6560" marR="6560" marT="6560" marB="0" anchor="ctr">
                    <a:lnL w="1270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1967673924"/>
                  </a:ext>
                </a:extLst>
              </a:tr>
              <a:tr h="288066">
                <a:tc>
                  <a:txBody>
                    <a:bodyPr/>
                    <a:lstStyle/>
                    <a:p>
                      <a:pPr algn="l" fontAlgn="ctr"/>
                      <a:r>
                        <a:rPr lang="zh-CN" altLang="en-US" sz="900" b="0" i="0" u="none" strike="noStrike" dirty="0" smtClean="0">
                          <a:solidFill>
                            <a:srgbClr val="000000"/>
                          </a:solidFill>
                          <a:effectLst/>
                          <a:latin typeface="Meiryo UI" panose="020B0604030504040204" pitchFamily="50" charset="-128"/>
                          <a:ea typeface="Meiryo UI" panose="020B0604030504040204" pitchFamily="50" charset="-128"/>
                        </a:rPr>
                        <a:t>新生児</a:t>
                      </a:r>
                      <a:r>
                        <a:rPr lang="zh-CN" altLang="en-US" sz="900" b="0" i="0" u="none" strike="noStrike" dirty="0">
                          <a:solidFill>
                            <a:srgbClr val="000000"/>
                          </a:solidFill>
                          <a:effectLst/>
                          <a:latin typeface="Meiryo UI" panose="020B0604030504040204" pitchFamily="50" charset="-128"/>
                          <a:ea typeface="Meiryo UI" panose="020B0604030504040204" pitchFamily="50" charset="-128"/>
                        </a:rPr>
                        <a:t>死亡率</a:t>
                      </a:r>
                      <a:br>
                        <a:rPr lang="zh-CN" altLang="en-US" sz="900" b="0" i="0" u="none" strike="noStrike" dirty="0">
                          <a:solidFill>
                            <a:srgbClr val="000000"/>
                          </a:solidFill>
                          <a:effectLst/>
                          <a:latin typeface="Meiryo UI" panose="020B0604030504040204" pitchFamily="50" charset="-128"/>
                          <a:ea typeface="Meiryo UI" panose="020B0604030504040204" pitchFamily="50" charset="-128"/>
                        </a:rPr>
                      </a:br>
                      <a:r>
                        <a:rPr lang="zh-CN" altLang="en-US" sz="900" b="0" i="0" u="none" strike="noStrike" dirty="0">
                          <a:solidFill>
                            <a:srgbClr val="000000"/>
                          </a:solidFill>
                          <a:effectLst/>
                          <a:latin typeface="Meiryo UI" panose="020B0604030504040204" pitchFamily="50" charset="-128"/>
                          <a:ea typeface="Meiryo UI" panose="020B0604030504040204" pitchFamily="50" charset="-128"/>
                        </a:rPr>
                        <a:t> </a:t>
                      </a:r>
                      <a:r>
                        <a:rPr lang="en-US" altLang="zh-CN" sz="900" b="0" i="0" u="none" strike="noStrike" dirty="0">
                          <a:solidFill>
                            <a:srgbClr val="000000"/>
                          </a:solidFill>
                          <a:effectLst/>
                          <a:latin typeface="Meiryo UI" panose="020B0604030504040204" pitchFamily="50" charset="-128"/>
                          <a:ea typeface="Meiryo UI" panose="020B0604030504040204" pitchFamily="50" charset="-128"/>
                        </a:rPr>
                        <a:t>(</a:t>
                      </a:r>
                      <a:r>
                        <a:rPr lang="zh-CN" altLang="en-US" sz="900" b="0" i="0" u="none" strike="noStrike" dirty="0">
                          <a:solidFill>
                            <a:srgbClr val="000000"/>
                          </a:solidFill>
                          <a:effectLst/>
                          <a:latin typeface="Meiryo UI" panose="020B0604030504040204" pitchFamily="50" charset="-128"/>
                          <a:ea typeface="Meiryo UI" panose="020B0604030504040204" pitchFamily="50" charset="-128"/>
                        </a:rPr>
                        <a:t>新生児死亡数</a:t>
                      </a:r>
                      <a:r>
                        <a:rPr lang="en-US" altLang="zh-CN" sz="900" b="0" i="0" u="none" strike="noStrike" dirty="0">
                          <a:solidFill>
                            <a:srgbClr val="000000"/>
                          </a:solidFill>
                          <a:effectLst/>
                          <a:latin typeface="Meiryo UI" panose="020B0604030504040204" pitchFamily="50" charset="-128"/>
                          <a:ea typeface="Meiryo UI" panose="020B0604030504040204" pitchFamily="50" charset="-128"/>
                        </a:rPr>
                        <a:t>/</a:t>
                      </a:r>
                      <a:r>
                        <a:rPr lang="zh-CN" altLang="en-US" sz="900" b="0" i="0" u="none" strike="noStrike" dirty="0">
                          <a:solidFill>
                            <a:srgbClr val="000000"/>
                          </a:solidFill>
                          <a:effectLst/>
                          <a:latin typeface="Meiryo UI" panose="020B0604030504040204" pitchFamily="50" charset="-128"/>
                          <a:ea typeface="Meiryo UI" panose="020B0604030504040204" pitchFamily="50" charset="-128"/>
                        </a:rPr>
                        <a:t>出生数</a:t>
                      </a:r>
                      <a:r>
                        <a:rPr lang="en-US" altLang="zh-CN" sz="900" b="0" i="0" u="none" strike="noStrike" dirty="0">
                          <a:solidFill>
                            <a:srgbClr val="000000"/>
                          </a:solidFill>
                          <a:effectLst/>
                          <a:latin typeface="Meiryo UI" panose="020B0604030504040204" pitchFamily="50" charset="-128"/>
                          <a:ea typeface="Meiryo UI" panose="020B0604030504040204" pitchFamily="50" charset="-128"/>
                        </a:rPr>
                        <a:t>)</a:t>
                      </a:r>
                    </a:p>
                  </a:txBody>
                  <a:tcPr marL="36000" marR="6560" marT="656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lnSpc>
                          <a:spcPts val="800"/>
                        </a:lnSpc>
                      </a:pPr>
                      <a:r>
                        <a:rPr lang="en-US" altLang="ja-JP" sz="900" b="0" i="0" u="none" strike="noStrike" dirty="0" smtClean="0">
                          <a:solidFill>
                            <a:srgbClr val="000000"/>
                          </a:solidFill>
                          <a:effectLst/>
                          <a:latin typeface="Meiryo UI" panose="020B0604030504040204" pitchFamily="50" charset="-128"/>
                          <a:ea typeface="Meiryo UI" panose="020B0604030504040204" pitchFamily="50" charset="-128"/>
                        </a:rPr>
                        <a:t>A</a:t>
                      </a: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
                      </a:r>
                      <a:br>
                        <a:rPr lang="ja-JP" altLang="en-US" sz="900" b="0" i="0" u="none" strike="noStrike" dirty="0">
                          <a:solidFill>
                            <a:srgbClr val="000000"/>
                          </a:solidFill>
                          <a:effectLst/>
                          <a:latin typeface="Meiryo UI" panose="020B0604030504040204" pitchFamily="50" charset="-128"/>
                          <a:ea typeface="Meiryo UI" panose="020B0604030504040204" pitchFamily="50" charset="-128"/>
                        </a:rPr>
                      </a:b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82.98</a:t>
                      </a:r>
                    </a:p>
                  </a:txBody>
                  <a:tcPr marL="6560" marR="6560" marT="656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endParaRPr lang="ja-JP" altLang="en-US" sz="800" b="0" i="0" u="none" strike="noStrike">
                        <a:solidFill>
                          <a:srgbClr val="000000"/>
                        </a:solidFill>
                        <a:effectLst/>
                        <a:latin typeface="Meiryo UI" panose="020B0604030504040204" pitchFamily="50" charset="-128"/>
                        <a:ea typeface="Meiryo UI" panose="020B0604030504040204" pitchFamily="50" charset="-128"/>
                      </a:endParaRPr>
                    </a:p>
                  </a:txBody>
                  <a:tcPr marL="6560" marR="6560" marT="6560" marB="0" anchor="ctr">
                    <a:lnL w="1270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2435106515"/>
                  </a:ext>
                </a:extLst>
              </a:tr>
              <a:tr h="288066">
                <a:tc>
                  <a:txBody>
                    <a:bodyPr/>
                    <a:lstStyle/>
                    <a:p>
                      <a:pPr algn="l" fontAlgn="ctr"/>
                      <a:r>
                        <a:rPr lang="ja-JP" altLang="en-US" sz="900" b="0" i="0" u="none" strike="noStrike" dirty="0" smtClean="0">
                          <a:solidFill>
                            <a:srgbClr val="000000"/>
                          </a:solidFill>
                          <a:effectLst/>
                          <a:latin typeface="Meiryo UI" panose="020B0604030504040204" pitchFamily="50" charset="-128"/>
                          <a:ea typeface="Meiryo UI" panose="020B0604030504040204" pitchFamily="50" charset="-128"/>
                        </a:rPr>
                        <a:t>千人</a:t>
                      </a: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当たりの</a:t>
                      </a: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HIV</a:t>
                      </a: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感染者数</a:t>
                      </a:r>
                      <a:br>
                        <a:rPr lang="ja-JP" altLang="en-US" sz="900" b="0" i="0" u="none" strike="noStrike" dirty="0">
                          <a:solidFill>
                            <a:srgbClr val="000000"/>
                          </a:solidFill>
                          <a:effectLst/>
                          <a:latin typeface="Meiryo UI" panose="020B0604030504040204" pitchFamily="50" charset="-128"/>
                          <a:ea typeface="Meiryo UI" panose="020B0604030504040204" pitchFamily="50" charset="-128"/>
                        </a:rPr>
                      </a:b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 </a:t>
                      </a: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(HIV</a:t>
                      </a: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感染者数</a:t>
                      </a: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a:t>
                      </a: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人口</a:t>
                      </a: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a:t>
                      </a:r>
                    </a:p>
                  </a:txBody>
                  <a:tcPr marL="36000" marR="6560" marT="656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lnSpc>
                          <a:spcPts val="800"/>
                        </a:lnSpc>
                      </a:pPr>
                      <a:r>
                        <a:rPr lang="en-US" altLang="ja-JP" sz="900" b="0" i="0" u="none" strike="noStrike" dirty="0" smtClean="0">
                          <a:solidFill>
                            <a:srgbClr val="000000"/>
                          </a:solidFill>
                          <a:effectLst/>
                          <a:latin typeface="Meiryo UI" panose="020B0604030504040204" pitchFamily="50" charset="-128"/>
                          <a:ea typeface="Meiryo UI" panose="020B0604030504040204" pitchFamily="50" charset="-128"/>
                        </a:rPr>
                        <a:t>D</a:t>
                      </a: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
                      </a:r>
                      <a:br>
                        <a:rPr lang="ja-JP" altLang="en-US" sz="900" b="0" i="0" u="none" strike="noStrike" dirty="0">
                          <a:solidFill>
                            <a:srgbClr val="000000"/>
                          </a:solidFill>
                          <a:effectLst/>
                          <a:latin typeface="Meiryo UI" panose="020B0604030504040204" pitchFamily="50" charset="-128"/>
                          <a:ea typeface="Meiryo UI" panose="020B0604030504040204" pitchFamily="50" charset="-128"/>
                        </a:rPr>
                      </a:b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2.13</a:t>
                      </a:r>
                    </a:p>
                  </a:txBody>
                  <a:tcPr marL="6560" marR="6560" marT="656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75000"/>
                      </a:schemeClr>
                    </a:solidFill>
                  </a:tcPr>
                </a:tc>
                <a:tc>
                  <a:txBody>
                    <a:bodyPr/>
                    <a:lstStyle/>
                    <a:p>
                      <a:pPr algn="ctr" fontAlgn="ctr"/>
                      <a:endParaRPr lang="ja-JP" altLang="en-US" sz="800" b="0" i="0" u="none" strike="noStrike">
                        <a:solidFill>
                          <a:srgbClr val="000000"/>
                        </a:solidFill>
                        <a:effectLst/>
                        <a:latin typeface="Meiryo UI" panose="020B0604030504040204" pitchFamily="50" charset="-128"/>
                        <a:ea typeface="Meiryo UI" panose="020B0604030504040204" pitchFamily="50" charset="-128"/>
                      </a:endParaRPr>
                    </a:p>
                  </a:txBody>
                  <a:tcPr marL="6560" marR="6560" marT="6560" marB="0" anchor="ctr">
                    <a:lnL w="1270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4124903440"/>
                  </a:ext>
                </a:extLst>
              </a:tr>
              <a:tr h="288066">
                <a:tc>
                  <a:txBody>
                    <a:bodyPr/>
                    <a:lstStyle/>
                    <a:p>
                      <a:pPr algn="l" fontAlgn="ctr"/>
                      <a:r>
                        <a:rPr lang="en-US" altLang="ja-JP" sz="900" b="0" i="0" u="none" strike="noStrike" dirty="0" smtClean="0">
                          <a:solidFill>
                            <a:srgbClr val="000000"/>
                          </a:solidFill>
                          <a:effectLst/>
                          <a:latin typeface="Meiryo UI" panose="020B0604030504040204" pitchFamily="50" charset="-128"/>
                          <a:ea typeface="Meiryo UI" panose="020B0604030504040204" pitchFamily="50" charset="-128"/>
                        </a:rPr>
                        <a:t>10</a:t>
                      </a: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万人当たりの結核感染者数 </a:t>
                      </a:r>
                      <a:br>
                        <a:rPr lang="ja-JP" altLang="en-US" sz="900" b="0" i="0" u="none" strike="noStrike" dirty="0">
                          <a:solidFill>
                            <a:srgbClr val="000000"/>
                          </a:solidFill>
                          <a:effectLst/>
                          <a:latin typeface="Meiryo UI" panose="020B0604030504040204" pitchFamily="50" charset="-128"/>
                          <a:ea typeface="Meiryo UI" panose="020B0604030504040204" pitchFamily="50" charset="-128"/>
                        </a:rPr>
                      </a:b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a:t>
                      </a: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結核感染者数</a:t>
                      </a: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a:t>
                      </a: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人口</a:t>
                      </a: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a:t>
                      </a:r>
                    </a:p>
                  </a:txBody>
                  <a:tcPr marL="36000" marR="6560" marT="656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lnSpc>
                          <a:spcPts val="800"/>
                        </a:lnSpc>
                      </a:pPr>
                      <a:r>
                        <a:rPr lang="en-US" altLang="ja-JP" sz="900" b="0" i="0" u="none" strike="noStrike" dirty="0" smtClean="0">
                          <a:solidFill>
                            <a:srgbClr val="000000"/>
                          </a:solidFill>
                          <a:effectLst/>
                          <a:latin typeface="Meiryo UI" panose="020B0604030504040204" pitchFamily="50" charset="-128"/>
                          <a:ea typeface="Meiryo UI" panose="020B0604030504040204" pitchFamily="50" charset="-128"/>
                        </a:rPr>
                        <a:t>D</a:t>
                      </a: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
                      </a:r>
                      <a:br>
                        <a:rPr lang="ja-JP" altLang="en-US" sz="900" b="0" i="0" u="none" strike="noStrike" dirty="0">
                          <a:solidFill>
                            <a:srgbClr val="000000"/>
                          </a:solidFill>
                          <a:effectLst/>
                          <a:latin typeface="Meiryo UI" panose="020B0604030504040204" pitchFamily="50" charset="-128"/>
                          <a:ea typeface="Meiryo UI" panose="020B0604030504040204" pitchFamily="50" charset="-128"/>
                        </a:rPr>
                      </a:b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0</a:t>
                      </a:r>
                    </a:p>
                  </a:txBody>
                  <a:tcPr marL="6560" marR="6560" marT="656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75000"/>
                      </a:schemeClr>
                    </a:solidFill>
                  </a:tcPr>
                </a:tc>
                <a:tc>
                  <a:txBody>
                    <a:bodyPr/>
                    <a:lstStyle/>
                    <a:p>
                      <a:pPr algn="ctr" fontAlgn="ctr"/>
                      <a:endParaRPr lang="ja-JP" altLang="en-US" sz="800" b="0" i="0" u="none" strike="noStrike">
                        <a:solidFill>
                          <a:srgbClr val="000000"/>
                        </a:solidFill>
                        <a:effectLst/>
                        <a:latin typeface="Meiryo UI" panose="020B0604030504040204" pitchFamily="50" charset="-128"/>
                        <a:ea typeface="Meiryo UI" panose="020B0604030504040204" pitchFamily="50" charset="-128"/>
                      </a:endParaRPr>
                    </a:p>
                  </a:txBody>
                  <a:tcPr marL="6560" marR="6560" marT="6560" marB="0" anchor="ctr">
                    <a:lnL w="1270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3014393750"/>
                  </a:ext>
                </a:extLst>
              </a:tr>
              <a:tr h="288066">
                <a:tc>
                  <a:txBody>
                    <a:bodyPr/>
                    <a:lstStyle/>
                    <a:p>
                      <a:pPr algn="l" fontAlgn="ctr"/>
                      <a:r>
                        <a:rPr lang="en-US" altLang="ja-JP" sz="900" b="0" i="0" u="none" strike="noStrike" dirty="0" smtClean="0">
                          <a:solidFill>
                            <a:srgbClr val="000000"/>
                          </a:solidFill>
                          <a:effectLst/>
                          <a:latin typeface="Meiryo UI" panose="020B0604030504040204" pitchFamily="50" charset="-128"/>
                          <a:ea typeface="Meiryo UI" panose="020B0604030504040204" pitchFamily="50" charset="-128"/>
                        </a:rPr>
                        <a:t>10</a:t>
                      </a: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万人当たりの</a:t>
                      </a: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B</a:t>
                      </a: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型肺炎による死亡者数</a:t>
                      </a:r>
                      <a:br>
                        <a:rPr lang="ja-JP" altLang="en-US" sz="900" b="0" i="0" u="none" strike="noStrike" dirty="0">
                          <a:solidFill>
                            <a:srgbClr val="000000"/>
                          </a:solidFill>
                          <a:effectLst/>
                          <a:latin typeface="Meiryo UI" panose="020B0604030504040204" pitchFamily="50" charset="-128"/>
                          <a:ea typeface="Meiryo UI" panose="020B0604030504040204" pitchFamily="50" charset="-128"/>
                        </a:rPr>
                      </a:b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 </a:t>
                      </a: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(B</a:t>
                      </a: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型肺炎による死亡者数</a:t>
                      </a: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a:t>
                      </a: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人口</a:t>
                      </a: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a:t>
                      </a:r>
                    </a:p>
                  </a:txBody>
                  <a:tcPr marL="36000" marR="6560" marT="656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lnSpc>
                          <a:spcPts val="800"/>
                        </a:lnSpc>
                      </a:pPr>
                      <a:r>
                        <a:rPr lang="en-US" altLang="ja-JP" sz="900" b="0" i="0" u="none" strike="noStrike" dirty="0" smtClean="0">
                          <a:solidFill>
                            <a:srgbClr val="000000"/>
                          </a:solidFill>
                          <a:effectLst/>
                          <a:latin typeface="Meiryo UI" panose="020B0604030504040204" pitchFamily="50" charset="-128"/>
                          <a:ea typeface="Meiryo UI" panose="020B0604030504040204" pitchFamily="50" charset="-128"/>
                        </a:rPr>
                        <a:t>B</a:t>
                      </a: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
                      </a:r>
                      <a:br>
                        <a:rPr lang="ja-JP" altLang="en-US" sz="900" b="0" i="0" u="none" strike="noStrike" dirty="0">
                          <a:solidFill>
                            <a:srgbClr val="000000"/>
                          </a:solidFill>
                          <a:effectLst/>
                          <a:latin typeface="Meiryo UI" panose="020B0604030504040204" pitchFamily="50" charset="-128"/>
                          <a:ea typeface="Meiryo UI" panose="020B0604030504040204" pitchFamily="50" charset="-128"/>
                        </a:rPr>
                      </a:b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65.96</a:t>
                      </a:r>
                    </a:p>
                  </a:txBody>
                  <a:tcPr marL="6560" marR="6560" marT="656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endParaRPr lang="ja-JP" altLang="en-US" sz="800" b="0" i="0" u="none" strike="noStrike">
                        <a:solidFill>
                          <a:srgbClr val="000000"/>
                        </a:solidFill>
                        <a:effectLst/>
                        <a:latin typeface="Meiryo UI" panose="020B0604030504040204" pitchFamily="50" charset="-128"/>
                        <a:ea typeface="Meiryo UI" panose="020B0604030504040204" pitchFamily="50" charset="-128"/>
                      </a:endParaRPr>
                    </a:p>
                  </a:txBody>
                  <a:tcPr marL="6560" marR="6560" marT="6560" marB="0" anchor="ctr">
                    <a:lnL w="1270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4052903228"/>
                  </a:ext>
                </a:extLst>
              </a:tr>
              <a:tr h="288066">
                <a:tc>
                  <a:txBody>
                    <a:bodyPr/>
                    <a:lstStyle/>
                    <a:p>
                      <a:pPr algn="l" fontAlgn="ctr"/>
                      <a:r>
                        <a:rPr lang="ja-JP" altLang="en-US" sz="900" b="0" i="0" u="none" strike="noStrike" dirty="0" smtClean="0">
                          <a:solidFill>
                            <a:srgbClr val="000000"/>
                          </a:solidFill>
                          <a:effectLst/>
                          <a:latin typeface="Meiryo UI" panose="020B0604030504040204" pitchFamily="50" charset="-128"/>
                          <a:ea typeface="Meiryo UI" panose="020B0604030504040204" pitchFamily="50" charset="-128"/>
                        </a:rPr>
                        <a:t>心血管</a:t>
                      </a: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疾患、癌、糖尿病の死亡率</a:t>
                      </a:r>
                      <a:br>
                        <a:rPr lang="ja-JP" altLang="en-US" sz="900" b="0" i="0" u="none" strike="noStrike" dirty="0">
                          <a:solidFill>
                            <a:srgbClr val="000000"/>
                          </a:solidFill>
                          <a:effectLst/>
                          <a:latin typeface="Meiryo UI" panose="020B0604030504040204" pitchFamily="50" charset="-128"/>
                          <a:ea typeface="Meiryo UI" panose="020B0604030504040204" pitchFamily="50" charset="-128"/>
                        </a:rPr>
                      </a:b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 </a:t>
                      </a: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a:t>
                      </a: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心血管疾患、癌、糖尿病の死亡数</a:t>
                      </a: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a:t>
                      </a: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総死亡数</a:t>
                      </a: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a:t>
                      </a:r>
                    </a:p>
                  </a:txBody>
                  <a:tcPr marL="36000" marR="6560" marT="656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lnSpc>
                          <a:spcPts val="800"/>
                        </a:lnSpc>
                      </a:pPr>
                      <a:r>
                        <a:rPr lang="en-US" altLang="ja-JP" sz="900" b="0" i="0" u="none" strike="noStrike" dirty="0" smtClean="0">
                          <a:solidFill>
                            <a:srgbClr val="000000"/>
                          </a:solidFill>
                          <a:effectLst/>
                          <a:latin typeface="Meiryo UI" panose="020B0604030504040204" pitchFamily="50" charset="-128"/>
                          <a:ea typeface="Meiryo UI" panose="020B0604030504040204" pitchFamily="50" charset="-128"/>
                        </a:rPr>
                        <a:t>D</a:t>
                      </a: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
                      </a:r>
                      <a:br>
                        <a:rPr lang="ja-JP" altLang="en-US" sz="900" b="0" i="0" u="none" strike="noStrike" dirty="0">
                          <a:solidFill>
                            <a:srgbClr val="000000"/>
                          </a:solidFill>
                          <a:effectLst/>
                          <a:latin typeface="Meiryo UI" panose="020B0604030504040204" pitchFamily="50" charset="-128"/>
                          <a:ea typeface="Meiryo UI" panose="020B0604030504040204" pitchFamily="50" charset="-128"/>
                        </a:rPr>
                      </a:b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6.38</a:t>
                      </a:r>
                    </a:p>
                  </a:txBody>
                  <a:tcPr marL="6560" marR="6560" marT="656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75000"/>
                      </a:schemeClr>
                    </a:solidFill>
                  </a:tcPr>
                </a:tc>
                <a:tc>
                  <a:txBody>
                    <a:bodyPr/>
                    <a:lstStyle/>
                    <a:p>
                      <a:pPr algn="ctr" fontAlgn="ctr"/>
                      <a:endParaRPr lang="ja-JP" altLang="en-US" sz="800" b="0" i="0" u="none" strike="noStrike">
                        <a:solidFill>
                          <a:srgbClr val="000000"/>
                        </a:solidFill>
                        <a:effectLst/>
                        <a:latin typeface="Meiryo UI" panose="020B0604030504040204" pitchFamily="50" charset="-128"/>
                        <a:ea typeface="Meiryo UI" panose="020B0604030504040204" pitchFamily="50" charset="-128"/>
                      </a:endParaRPr>
                    </a:p>
                  </a:txBody>
                  <a:tcPr marL="6560" marR="6560" marT="6560" marB="0" anchor="ctr">
                    <a:lnL w="1270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2127784341"/>
                  </a:ext>
                </a:extLst>
              </a:tr>
              <a:tr h="288066">
                <a:tc>
                  <a:txBody>
                    <a:bodyPr/>
                    <a:lstStyle/>
                    <a:p>
                      <a:pPr algn="l" fontAlgn="ctr"/>
                      <a:r>
                        <a:rPr lang="ja-JP" altLang="en-US" sz="900" b="0" i="0" u="none" strike="noStrike" dirty="0" smtClean="0">
                          <a:solidFill>
                            <a:srgbClr val="000000"/>
                          </a:solidFill>
                          <a:effectLst/>
                          <a:latin typeface="Meiryo UI" panose="020B0604030504040204" pitchFamily="50" charset="-128"/>
                          <a:ea typeface="Meiryo UI" panose="020B0604030504040204" pitchFamily="50" charset="-128"/>
                        </a:rPr>
                        <a:t>自殺率</a:t>
                      </a: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
                      </a:r>
                      <a:br>
                        <a:rPr lang="ja-JP" altLang="en-US" sz="900" b="0" i="0" u="none" strike="noStrike" dirty="0">
                          <a:solidFill>
                            <a:srgbClr val="000000"/>
                          </a:solidFill>
                          <a:effectLst/>
                          <a:latin typeface="Meiryo UI" panose="020B0604030504040204" pitchFamily="50" charset="-128"/>
                          <a:ea typeface="Meiryo UI" panose="020B0604030504040204" pitchFamily="50" charset="-128"/>
                        </a:rPr>
                      </a:b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 </a:t>
                      </a: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a:t>
                      </a: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自殺者数</a:t>
                      </a: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a:t>
                      </a: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総死亡数</a:t>
                      </a: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a:t>
                      </a:r>
                    </a:p>
                  </a:txBody>
                  <a:tcPr marL="36000" marR="6560" marT="656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lnSpc>
                          <a:spcPts val="800"/>
                        </a:lnSpc>
                      </a:pPr>
                      <a:r>
                        <a:rPr lang="en-US" altLang="ja-JP" sz="900" b="0" i="0" u="none" strike="noStrike" dirty="0" smtClean="0">
                          <a:solidFill>
                            <a:srgbClr val="000000"/>
                          </a:solidFill>
                          <a:effectLst/>
                          <a:latin typeface="Meiryo UI" panose="020B0604030504040204" pitchFamily="50" charset="-128"/>
                          <a:ea typeface="Meiryo UI" panose="020B0604030504040204" pitchFamily="50" charset="-128"/>
                        </a:rPr>
                        <a:t>A</a:t>
                      </a: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
                      </a:r>
                      <a:br>
                        <a:rPr lang="ja-JP" altLang="en-US" sz="900" b="0" i="0" u="none" strike="noStrike" dirty="0">
                          <a:solidFill>
                            <a:srgbClr val="000000"/>
                          </a:solidFill>
                          <a:effectLst/>
                          <a:latin typeface="Meiryo UI" panose="020B0604030504040204" pitchFamily="50" charset="-128"/>
                          <a:ea typeface="Meiryo UI" panose="020B0604030504040204" pitchFamily="50" charset="-128"/>
                        </a:rPr>
                      </a:b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91.49</a:t>
                      </a:r>
                    </a:p>
                  </a:txBody>
                  <a:tcPr marL="6560" marR="6560" marT="656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endParaRPr lang="ja-JP" altLang="en-US" sz="800" b="0" i="0" u="none" strike="noStrike">
                        <a:solidFill>
                          <a:srgbClr val="000000"/>
                        </a:solidFill>
                        <a:effectLst/>
                        <a:latin typeface="Meiryo UI" panose="020B0604030504040204" pitchFamily="50" charset="-128"/>
                        <a:ea typeface="Meiryo UI" panose="020B0604030504040204" pitchFamily="50" charset="-128"/>
                      </a:endParaRPr>
                    </a:p>
                  </a:txBody>
                  <a:tcPr marL="6560" marR="6560" marT="6560" marB="0" anchor="ctr">
                    <a:lnL w="1270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1889404156"/>
                  </a:ext>
                </a:extLst>
              </a:tr>
              <a:tr h="288066">
                <a:tc>
                  <a:txBody>
                    <a:bodyPr/>
                    <a:lstStyle/>
                    <a:p>
                      <a:pPr algn="l" fontAlgn="ctr"/>
                      <a:r>
                        <a:rPr lang="ja-JP" altLang="en-US" sz="900" b="0" i="0" u="none" strike="noStrike" dirty="0" smtClean="0">
                          <a:solidFill>
                            <a:srgbClr val="000000"/>
                          </a:solidFill>
                          <a:effectLst/>
                          <a:latin typeface="Meiryo UI" panose="020B0604030504040204" pitchFamily="50" charset="-128"/>
                          <a:ea typeface="Meiryo UI" panose="020B0604030504040204" pitchFamily="50" charset="-128"/>
                        </a:rPr>
                        <a:t>道路</a:t>
                      </a: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交通事故による死亡率</a:t>
                      </a:r>
                      <a:br>
                        <a:rPr lang="ja-JP" altLang="en-US" sz="900" b="0" i="0" u="none" strike="noStrike" dirty="0">
                          <a:solidFill>
                            <a:srgbClr val="000000"/>
                          </a:solidFill>
                          <a:effectLst/>
                          <a:latin typeface="Meiryo UI" panose="020B0604030504040204" pitchFamily="50" charset="-128"/>
                          <a:ea typeface="Meiryo UI" panose="020B0604030504040204" pitchFamily="50" charset="-128"/>
                        </a:rPr>
                      </a:b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 </a:t>
                      </a: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a:t>
                      </a: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道路交通事故による死亡者数</a:t>
                      </a: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a:t>
                      </a: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総死亡数</a:t>
                      </a: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a:t>
                      </a:r>
                    </a:p>
                  </a:txBody>
                  <a:tcPr marL="36000" marR="6560" marT="656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lnSpc>
                          <a:spcPts val="800"/>
                        </a:lnSpc>
                      </a:pPr>
                      <a:r>
                        <a:rPr lang="en-US" altLang="ja-JP" sz="900" b="0" i="0" u="none" strike="noStrike" dirty="0" smtClean="0">
                          <a:solidFill>
                            <a:srgbClr val="000000"/>
                          </a:solidFill>
                          <a:effectLst/>
                          <a:latin typeface="Meiryo UI" panose="020B0604030504040204" pitchFamily="50" charset="-128"/>
                          <a:ea typeface="Meiryo UI" panose="020B0604030504040204" pitchFamily="50" charset="-128"/>
                        </a:rPr>
                        <a:t>D</a:t>
                      </a: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
                      </a:r>
                      <a:br>
                        <a:rPr lang="ja-JP" altLang="en-US" sz="900" b="0" i="0" u="none" strike="noStrike" dirty="0">
                          <a:solidFill>
                            <a:srgbClr val="000000"/>
                          </a:solidFill>
                          <a:effectLst/>
                          <a:latin typeface="Meiryo UI" panose="020B0604030504040204" pitchFamily="50" charset="-128"/>
                          <a:ea typeface="Meiryo UI" panose="020B0604030504040204" pitchFamily="50" charset="-128"/>
                        </a:rPr>
                      </a:b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10.64</a:t>
                      </a:r>
                    </a:p>
                  </a:txBody>
                  <a:tcPr marL="6560" marR="6560" marT="656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75000"/>
                      </a:schemeClr>
                    </a:solidFill>
                  </a:tcPr>
                </a:tc>
                <a:tc>
                  <a:txBody>
                    <a:bodyPr/>
                    <a:lstStyle/>
                    <a:p>
                      <a:pPr algn="ctr" fontAlgn="ctr"/>
                      <a:endParaRPr lang="ja-JP" altLang="en-US" sz="800" b="0" i="0" u="none" strike="noStrike">
                        <a:solidFill>
                          <a:srgbClr val="000000"/>
                        </a:solidFill>
                        <a:effectLst/>
                        <a:latin typeface="Meiryo UI" panose="020B0604030504040204" pitchFamily="50" charset="-128"/>
                        <a:ea typeface="Meiryo UI" panose="020B0604030504040204" pitchFamily="50" charset="-128"/>
                      </a:endParaRPr>
                    </a:p>
                  </a:txBody>
                  <a:tcPr marL="6560" marR="6560" marT="6560" marB="0" anchor="ctr">
                    <a:lnL w="1270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198975624"/>
                  </a:ext>
                </a:extLst>
              </a:tr>
              <a:tr h="288066">
                <a:tc>
                  <a:txBody>
                    <a:bodyPr/>
                    <a:lstStyle/>
                    <a:p>
                      <a:pPr algn="l" fontAlgn="ctr"/>
                      <a:r>
                        <a:rPr lang="zh-TW" altLang="en-US" sz="900" b="0" i="0" u="none" strike="noStrike" dirty="0" smtClean="0">
                          <a:solidFill>
                            <a:srgbClr val="000000"/>
                          </a:solidFill>
                          <a:effectLst/>
                          <a:latin typeface="Meiryo UI" panose="020B0604030504040204" pitchFamily="50" charset="-128"/>
                          <a:ea typeface="Meiryo UI" panose="020B0604030504040204" pitchFamily="50" charset="-128"/>
                        </a:rPr>
                        <a:t>喫煙率 </a:t>
                      </a:r>
                      <a:r>
                        <a:rPr lang="zh-TW" altLang="en-US" sz="900" b="0" i="0" u="none" strike="noStrike" dirty="0">
                          <a:solidFill>
                            <a:srgbClr val="000000"/>
                          </a:solidFill>
                          <a:effectLst/>
                          <a:latin typeface="Meiryo UI" panose="020B0604030504040204" pitchFamily="50" charset="-128"/>
                          <a:ea typeface="Meiryo UI" panose="020B0604030504040204" pitchFamily="50" charset="-128"/>
                        </a:rPr>
                        <a:t/>
                      </a:r>
                      <a:br>
                        <a:rPr lang="zh-TW" altLang="en-US" sz="900" b="0" i="0" u="none" strike="noStrike" dirty="0">
                          <a:solidFill>
                            <a:srgbClr val="000000"/>
                          </a:solidFill>
                          <a:effectLst/>
                          <a:latin typeface="Meiryo UI" panose="020B0604030504040204" pitchFamily="50" charset="-128"/>
                          <a:ea typeface="Meiryo UI" panose="020B0604030504040204" pitchFamily="50" charset="-128"/>
                        </a:rPr>
                      </a:br>
                      <a:r>
                        <a:rPr lang="en-US" altLang="zh-TW" sz="900" b="0" i="0" u="none" strike="noStrike" dirty="0">
                          <a:solidFill>
                            <a:srgbClr val="000000"/>
                          </a:solidFill>
                          <a:effectLst/>
                          <a:latin typeface="Meiryo UI" panose="020B0604030504040204" pitchFamily="50" charset="-128"/>
                          <a:ea typeface="Meiryo UI" panose="020B0604030504040204" pitchFamily="50" charset="-128"/>
                        </a:rPr>
                        <a:t>(</a:t>
                      </a:r>
                      <a:r>
                        <a:rPr lang="zh-TW" altLang="en-US" sz="900" b="0" i="0" u="none" strike="noStrike" dirty="0">
                          <a:solidFill>
                            <a:srgbClr val="000000"/>
                          </a:solidFill>
                          <a:effectLst/>
                          <a:latin typeface="Meiryo UI" panose="020B0604030504040204" pitchFamily="50" charset="-128"/>
                          <a:ea typeface="Meiryo UI" panose="020B0604030504040204" pitchFamily="50" charset="-128"/>
                        </a:rPr>
                        <a:t>喫煙数</a:t>
                      </a:r>
                      <a:r>
                        <a:rPr lang="en-US" altLang="zh-TW" sz="900" b="0" i="0" u="none" strike="noStrike" dirty="0">
                          <a:solidFill>
                            <a:srgbClr val="000000"/>
                          </a:solidFill>
                          <a:effectLst/>
                          <a:latin typeface="Meiryo UI" panose="020B0604030504040204" pitchFamily="50" charset="-128"/>
                          <a:ea typeface="Meiryo UI" panose="020B0604030504040204" pitchFamily="50" charset="-128"/>
                        </a:rPr>
                        <a:t>/</a:t>
                      </a:r>
                      <a:r>
                        <a:rPr lang="zh-TW" altLang="en-US" sz="900" b="0" i="0" u="none" strike="noStrike" dirty="0">
                          <a:solidFill>
                            <a:srgbClr val="000000"/>
                          </a:solidFill>
                          <a:effectLst/>
                          <a:latin typeface="Meiryo UI" panose="020B0604030504040204" pitchFamily="50" charset="-128"/>
                          <a:ea typeface="Meiryo UI" panose="020B0604030504040204" pitchFamily="50" charset="-128"/>
                        </a:rPr>
                        <a:t>人口</a:t>
                      </a:r>
                      <a:r>
                        <a:rPr lang="en-US" altLang="zh-TW" sz="900" b="0" i="0" u="none" strike="noStrike" dirty="0">
                          <a:solidFill>
                            <a:srgbClr val="000000"/>
                          </a:solidFill>
                          <a:effectLst/>
                          <a:latin typeface="Meiryo UI" panose="020B0604030504040204" pitchFamily="50" charset="-128"/>
                          <a:ea typeface="Meiryo UI" panose="020B0604030504040204" pitchFamily="50" charset="-128"/>
                        </a:rPr>
                        <a:t>)</a:t>
                      </a:r>
                    </a:p>
                  </a:txBody>
                  <a:tcPr marL="36000" marR="6560" marT="656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lnSpc>
                          <a:spcPts val="800"/>
                        </a:lnSpc>
                      </a:pPr>
                      <a:r>
                        <a:rPr lang="en-US" altLang="ja-JP" sz="900" b="0" i="0" u="none" strike="noStrike" dirty="0" smtClean="0">
                          <a:solidFill>
                            <a:srgbClr val="000000"/>
                          </a:solidFill>
                          <a:effectLst/>
                          <a:latin typeface="Meiryo UI" panose="020B0604030504040204" pitchFamily="50" charset="-128"/>
                          <a:ea typeface="Meiryo UI" panose="020B0604030504040204" pitchFamily="50" charset="-128"/>
                        </a:rPr>
                        <a:t>C</a:t>
                      </a: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
                      </a:r>
                      <a:br>
                        <a:rPr lang="ja-JP" altLang="en-US" sz="900" b="0" i="0" u="none" strike="noStrike" dirty="0">
                          <a:solidFill>
                            <a:srgbClr val="000000"/>
                          </a:solidFill>
                          <a:effectLst/>
                          <a:latin typeface="Meiryo UI" panose="020B0604030504040204" pitchFamily="50" charset="-128"/>
                          <a:ea typeface="Meiryo UI" panose="020B0604030504040204" pitchFamily="50" charset="-128"/>
                        </a:rPr>
                      </a:b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39.13</a:t>
                      </a:r>
                    </a:p>
                  </a:txBody>
                  <a:tcPr marL="6560" marR="6560" marT="656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75000"/>
                      </a:schemeClr>
                    </a:solidFill>
                  </a:tcPr>
                </a:tc>
                <a:tc>
                  <a:txBody>
                    <a:bodyPr/>
                    <a:lstStyle/>
                    <a:p>
                      <a:pPr algn="ctr" fontAlgn="ctr"/>
                      <a:endParaRPr lang="ja-JP" altLang="en-US" sz="800" b="0" i="0" u="none" strike="noStrike">
                        <a:solidFill>
                          <a:srgbClr val="000000"/>
                        </a:solidFill>
                        <a:effectLst/>
                        <a:latin typeface="Meiryo UI" panose="020B0604030504040204" pitchFamily="50" charset="-128"/>
                        <a:ea typeface="Meiryo UI" panose="020B0604030504040204" pitchFamily="50" charset="-128"/>
                      </a:endParaRPr>
                    </a:p>
                  </a:txBody>
                  <a:tcPr marL="6560" marR="6560" marT="6560" marB="0" anchor="ctr">
                    <a:lnL w="1270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3593481560"/>
                  </a:ext>
                </a:extLst>
              </a:tr>
              <a:tr h="288066">
                <a:tc>
                  <a:txBody>
                    <a:bodyPr/>
                    <a:lstStyle/>
                    <a:p>
                      <a:pPr algn="l" fontAlgn="ctr"/>
                      <a:r>
                        <a:rPr lang="ja-JP" altLang="en-US" sz="900" b="0" i="0" u="none" strike="noStrike" dirty="0" smtClean="0">
                          <a:solidFill>
                            <a:srgbClr val="000000"/>
                          </a:solidFill>
                          <a:effectLst/>
                          <a:latin typeface="Meiryo UI" panose="020B0604030504040204" pitchFamily="50" charset="-128"/>
                          <a:ea typeface="Meiryo UI" panose="020B0604030504040204" pitchFamily="50" charset="-128"/>
                        </a:rPr>
                        <a:t>人口</a:t>
                      </a: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当たりの薬局数</a:t>
                      </a:r>
                      <a:br>
                        <a:rPr lang="ja-JP" altLang="en-US" sz="900" b="0" i="0" u="none" strike="noStrike" dirty="0">
                          <a:solidFill>
                            <a:srgbClr val="000000"/>
                          </a:solidFill>
                          <a:effectLst/>
                          <a:latin typeface="Meiryo UI" panose="020B0604030504040204" pitchFamily="50" charset="-128"/>
                          <a:ea typeface="Meiryo UI" panose="020B0604030504040204" pitchFamily="50" charset="-128"/>
                        </a:rPr>
                      </a:b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a:t>
                      </a: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薬局数</a:t>
                      </a: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a:t>
                      </a: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人口</a:t>
                      </a: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a:t>
                      </a:r>
                    </a:p>
                  </a:txBody>
                  <a:tcPr marL="36000" marR="6560" marT="656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lnSpc>
                          <a:spcPts val="800"/>
                        </a:lnSpc>
                      </a:pPr>
                      <a:r>
                        <a:rPr lang="en-US" altLang="ja-JP" sz="900" b="0" i="0" u="none" strike="noStrike" dirty="0" smtClean="0">
                          <a:solidFill>
                            <a:srgbClr val="000000"/>
                          </a:solidFill>
                          <a:effectLst/>
                          <a:latin typeface="Meiryo UI" panose="020B0604030504040204" pitchFamily="50" charset="-128"/>
                          <a:ea typeface="Meiryo UI" panose="020B0604030504040204" pitchFamily="50" charset="-128"/>
                        </a:rPr>
                        <a:t>C</a:t>
                      </a: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
                      </a:r>
                      <a:br>
                        <a:rPr lang="ja-JP" altLang="en-US" sz="900" b="0" i="0" u="none" strike="noStrike" dirty="0">
                          <a:solidFill>
                            <a:srgbClr val="000000"/>
                          </a:solidFill>
                          <a:effectLst/>
                          <a:latin typeface="Meiryo UI" panose="020B0604030504040204" pitchFamily="50" charset="-128"/>
                          <a:ea typeface="Meiryo UI" panose="020B0604030504040204" pitchFamily="50" charset="-128"/>
                        </a:rPr>
                      </a:b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40.43</a:t>
                      </a:r>
                    </a:p>
                  </a:txBody>
                  <a:tcPr marL="6560" marR="6560" marT="656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75000"/>
                      </a:schemeClr>
                    </a:solidFill>
                  </a:tcPr>
                </a:tc>
                <a:tc>
                  <a:txBody>
                    <a:bodyPr/>
                    <a:lstStyle/>
                    <a:p>
                      <a:pPr algn="ctr" fontAlgn="ctr"/>
                      <a:endParaRPr lang="ja-JP" altLang="en-US" sz="800" b="0" i="0" u="none" strike="noStrike">
                        <a:solidFill>
                          <a:srgbClr val="000000"/>
                        </a:solidFill>
                        <a:effectLst/>
                        <a:latin typeface="Meiryo UI" panose="020B0604030504040204" pitchFamily="50" charset="-128"/>
                        <a:ea typeface="Meiryo UI" panose="020B0604030504040204" pitchFamily="50" charset="-128"/>
                      </a:endParaRPr>
                    </a:p>
                  </a:txBody>
                  <a:tcPr marL="6560" marR="6560" marT="6560" marB="0" anchor="ctr">
                    <a:lnL w="1270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536519909"/>
                  </a:ext>
                </a:extLst>
              </a:tr>
              <a:tr h="288066">
                <a:tc>
                  <a:txBody>
                    <a:bodyPr/>
                    <a:lstStyle/>
                    <a:p>
                      <a:pPr algn="l" fontAlgn="ctr"/>
                      <a:r>
                        <a:rPr lang="ja-JP" altLang="en-US" sz="900" b="0" i="0" u="none" strike="noStrike" dirty="0" smtClean="0">
                          <a:solidFill>
                            <a:srgbClr val="000000"/>
                          </a:solidFill>
                          <a:effectLst/>
                          <a:latin typeface="Meiryo UI" panose="020B0604030504040204" pitchFamily="50" charset="-128"/>
                          <a:ea typeface="Meiryo UI" panose="020B0604030504040204" pitchFamily="50" charset="-128"/>
                        </a:rPr>
                        <a:t>人口</a:t>
                      </a: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当たりの一般病院数</a:t>
                      </a:r>
                      <a:br>
                        <a:rPr lang="ja-JP" altLang="en-US" sz="900" b="0" i="0" u="none" strike="noStrike" dirty="0">
                          <a:solidFill>
                            <a:srgbClr val="000000"/>
                          </a:solidFill>
                          <a:effectLst/>
                          <a:latin typeface="Meiryo UI" panose="020B0604030504040204" pitchFamily="50" charset="-128"/>
                          <a:ea typeface="Meiryo UI" panose="020B0604030504040204" pitchFamily="50" charset="-128"/>
                        </a:rPr>
                      </a:b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a:t>
                      </a: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一般病院数</a:t>
                      </a: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a:t>
                      </a: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人口</a:t>
                      </a: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a:t>
                      </a:r>
                    </a:p>
                  </a:txBody>
                  <a:tcPr marL="36000" marR="6560" marT="656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lnSpc>
                          <a:spcPts val="800"/>
                        </a:lnSpc>
                      </a:pPr>
                      <a:r>
                        <a:rPr lang="en-US" altLang="ja-JP" sz="900" b="0" i="0" u="none" strike="noStrike" dirty="0" smtClean="0">
                          <a:solidFill>
                            <a:srgbClr val="000000"/>
                          </a:solidFill>
                          <a:effectLst/>
                          <a:latin typeface="Meiryo UI" panose="020B0604030504040204" pitchFamily="50" charset="-128"/>
                          <a:ea typeface="Meiryo UI" panose="020B0604030504040204" pitchFamily="50" charset="-128"/>
                        </a:rPr>
                        <a:t>C</a:t>
                      </a: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
                      </a:r>
                      <a:br>
                        <a:rPr lang="ja-JP" altLang="en-US" sz="900" b="0" i="0" u="none" strike="noStrike" dirty="0">
                          <a:solidFill>
                            <a:srgbClr val="000000"/>
                          </a:solidFill>
                          <a:effectLst/>
                          <a:latin typeface="Meiryo UI" panose="020B0604030504040204" pitchFamily="50" charset="-128"/>
                          <a:ea typeface="Meiryo UI" panose="020B0604030504040204" pitchFamily="50" charset="-128"/>
                        </a:rPr>
                      </a:b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40.43</a:t>
                      </a:r>
                    </a:p>
                  </a:txBody>
                  <a:tcPr marL="6560" marR="6560" marT="656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75000"/>
                      </a:schemeClr>
                    </a:solidFill>
                  </a:tcPr>
                </a:tc>
                <a:tc>
                  <a:txBody>
                    <a:bodyPr/>
                    <a:lstStyle/>
                    <a:p>
                      <a:pPr algn="ctr" fontAlgn="ctr"/>
                      <a:endParaRPr lang="ja-JP" altLang="en-US" sz="800" b="0" i="0" u="none" strike="noStrike">
                        <a:solidFill>
                          <a:srgbClr val="000000"/>
                        </a:solidFill>
                        <a:effectLst/>
                        <a:latin typeface="Meiryo UI" panose="020B0604030504040204" pitchFamily="50" charset="-128"/>
                        <a:ea typeface="Meiryo UI" panose="020B0604030504040204" pitchFamily="50" charset="-128"/>
                      </a:endParaRPr>
                    </a:p>
                  </a:txBody>
                  <a:tcPr marL="6560" marR="6560" marT="6560" marB="0" anchor="ctr">
                    <a:lnL w="1270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1513039133"/>
                  </a:ext>
                </a:extLst>
              </a:tr>
              <a:tr h="288066">
                <a:tc>
                  <a:txBody>
                    <a:bodyPr/>
                    <a:lstStyle/>
                    <a:p>
                      <a:pPr algn="l" fontAlgn="ctr"/>
                      <a:r>
                        <a:rPr lang="ja-JP" altLang="en-US" sz="900" b="0" i="0" u="none" strike="noStrike" dirty="0" smtClean="0">
                          <a:solidFill>
                            <a:srgbClr val="000000"/>
                          </a:solidFill>
                          <a:effectLst/>
                          <a:latin typeface="Meiryo UI" panose="020B0604030504040204" pitchFamily="50" charset="-128"/>
                          <a:ea typeface="Meiryo UI" panose="020B0604030504040204" pitchFamily="50" charset="-128"/>
                        </a:rPr>
                        <a:t>人口</a:t>
                      </a: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当たりの医師数</a:t>
                      </a:r>
                      <a:br>
                        <a:rPr lang="ja-JP" altLang="en-US" sz="900" b="0" i="0" u="none" strike="noStrike" dirty="0">
                          <a:solidFill>
                            <a:srgbClr val="000000"/>
                          </a:solidFill>
                          <a:effectLst/>
                          <a:latin typeface="Meiryo UI" panose="020B0604030504040204" pitchFamily="50" charset="-128"/>
                          <a:ea typeface="Meiryo UI" panose="020B0604030504040204" pitchFamily="50" charset="-128"/>
                        </a:rPr>
                      </a:b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a:t>
                      </a: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医師数</a:t>
                      </a: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a:t>
                      </a: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人口</a:t>
                      </a: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a:t>
                      </a:r>
                    </a:p>
                  </a:txBody>
                  <a:tcPr marL="36000" marR="6560" marT="656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lnSpc>
                          <a:spcPts val="800"/>
                        </a:lnSpc>
                      </a:pPr>
                      <a:r>
                        <a:rPr lang="en-US" altLang="ja-JP" sz="900" b="0" i="0" u="none" strike="noStrike" dirty="0" smtClean="0">
                          <a:solidFill>
                            <a:srgbClr val="000000"/>
                          </a:solidFill>
                          <a:effectLst/>
                          <a:latin typeface="Meiryo UI" panose="020B0604030504040204" pitchFamily="50" charset="-128"/>
                          <a:ea typeface="Meiryo UI" panose="020B0604030504040204" pitchFamily="50" charset="-128"/>
                        </a:rPr>
                        <a:t>B</a:t>
                      </a: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
                      </a:r>
                      <a:br>
                        <a:rPr lang="ja-JP" altLang="en-US" sz="900" b="0" i="0" u="none" strike="noStrike" dirty="0">
                          <a:solidFill>
                            <a:srgbClr val="000000"/>
                          </a:solidFill>
                          <a:effectLst/>
                          <a:latin typeface="Meiryo UI" panose="020B0604030504040204" pitchFamily="50" charset="-128"/>
                          <a:ea typeface="Meiryo UI" panose="020B0604030504040204" pitchFamily="50" charset="-128"/>
                        </a:rPr>
                      </a:b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70.21</a:t>
                      </a:r>
                    </a:p>
                  </a:txBody>
                  <a:tcPr marL="6560" marR="6560" marT="656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endParaRPr lang="ja-JP" altLang="en-US" sz="800" b="0" i="0" u="none" strike="noStrike" dirty="0">
                        <a:solidFill>
                          <a:srgbClr val="000000"/>
                        </a:solidFill>
                        <a:effectLst/>
                        <a:latin typeface="Meiryo UI" panose="020B0604030504040204" pitchFamily="50" charset="-128"/>
                        <a:ea typeface="Meiryo UI" panose="020B0604030504040204" pitchFamily="50" charset="-128"/>
                      </a:endParaRPr>
                    </a:p>
                  </a:txBody>
                  <a:tcPr marL="6560" marR="6560" marT="6560" marB="0" anchor="ctr">
                    <a:lnL w="1270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3556278238"/>
                  </a:ext>
                </a:extLst>
              </a:tr>
            </a:tbl>
          </a:graphicData>
        </a:graphic>
      </p:graphicFrame>
      <p:sp>
        <p:nvSpPr>
          <p:cNvPr id="20" name="正方形/長方形 19"/>
          <p:cNvSpPr/>
          <p:nvPr/>
        </p:nvSpPr>
        <p:spPr>
          <a:xfrm>
            <a:off x="4990604" y="868162"/>
            <a:ext cx="4164017" cy="601866"/>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144000" rtlCol="0" anchor="ctr" anchorCtr="0"/>
          <a:lstStyle/>
          <a:p>
            <a:pPr>
              <a:lnSpc>
                <a:spcPts val="2600"/>
              </a:lnSpc>
            </a:pP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〇 日本の国際評価（</a:t>
            </a:r>
            <a:r>
              <a:rPr lang="en-US" altLang="ja-JP"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SDSN</a:t>
            </a: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Ｂ</a:t>
            </a:r>
            <a:r>
              <a:rPr lang="en-US" altLang="ja-JP"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p>
        </p:txBody>
      </p:sp>
      <p:sp>
        <p:nvSpPr>
          <p:cNvPr id="36" name="正方形/長方形 35"/>
          <p:cNvSpPr/>
          <p:nvPr/>
        </p:nvSpPr>
        <p:spPr>
          <a:xfrm>
            <a:off x="185737" y="4006610"/>
            <a:ext cx="4164017" cy="601866"/>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144000" rtlCol="0" anchor="ctr" anchorCtr="0"/>
          <a:lstStyle/>
          <a:p>
            <a:pPr>
              <a:lnSpc>
                <a:spcPts val="2600"/>
              </a:lnSpc>
            </a:pP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〇　</a:t>
            </a:r>
            <a:r>
              <a:rPr lang="en-US" altLang="ja-JP"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Goal Position</a:t>
            </a: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2019.12</a:t>
            </a: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graphicFrame>
        <p:nvGraphicFramePr>
          <p:cNvPr id="37" name="表 36"/>
          <p:cNvGraphicFramePr>
            <a:graphicFrameLocks noGrp="1"/>
          </p:cNvGraphicFramePr>
          <p:nvPr>
            <p:extLst/>
          </p:nvPr>
        </p:nvGraphicFramePr>
        <p:xfrm>
          <a:off x="598701" y="4604274"/>
          <a:ext cx="3744700" cy="2318394"/>
        </p:xfrm>
        <a:graphic>
          <a:graphicData uri="http://schemas.openxmlformats.org/drawingml/2006/table">
            <a:tbl>
              <a:tblPr>
                <a:tableStyleId>{5940675A-B579-460E-94D1-54222C63F5DA}</a:tableStyleId>
              </a:tblPr>
              <a:tblGrid>
                <a:gridCol w="278879">
                  <a:extLst>
                    <a:ext uri="{9D8B030D-6E8A-4147-A177-3AD203B41FA5}">
                      <a16:colId xmlns:a16="http://schemas.microsoft.com/office/drawing/2014/main" val="865378961"/>
                    </a:ext>
                  </a:extLst>
                </a:gridCol>
                <a:gridCol w="262991">
                  <a:extLst>
                    <a:ext uri="{9D8B030D-6E8A-4147-A177-3AD203B41FA5}">
                      <a16:colId xmlns:a16="http://schemas.microsoft.com/office/drawing/2014/main" val="2665487150"/>
                    </a:ext>
                  </a:extLst>
                </a:gridCol>
                <a:gridCol w="733677">
                  <a:extLst>
                    <a:ext uri="{9D8B030D-6E8A-4147-A177-3AD203B41FA5}">
                      <a16:colId xmlns:a16="http://schemas.microsoft.com/office/drawing/2014/main" val="3060285041"/>
                    </a:ext>
                  </a:extLst>
                </a:gridCol>
                <a:gridCol w="790901">
                  <a:extLst>
                    <a:ext uri="{9D8B030D-6E8A-4147-A177-3AD203B41FA5}">
                      <a16:colId xmlns:a16="http://schemas.microsoft.com/office/drawing/2014/main" val="2335040364"/>
                    </a:ext>
                  </a:extLst>
                </a:gridCol>
                <a:gridCol w="839126">
                  <a:extLst>
                    <a:ext uri="{9D8B030D-6E8A-4147-A177-3AD203B41FA5}">
                      <a16:colId xmlns:a16="http://schemas.microsoft.com/office/drawing/2014/main" val="4116247947"/>
                    </a:ext>
                  </a:extLst>
                </a:gridCol>
                <a:gridCol w="839126">
                  <a:extLst>
                    <a:ext uri="{9D8B030D-6E8A-4147-A177-3AD203B41FA5}">
                      <a16:colId xmlns:a16="http://schemas.microsoft.com/office/drawing/2014/main" val="2670988645"/>
                    </a:ext>
                  </a:extLst>
                </a:gridCol>
              </a:tblGrid>
              <a:tr h="523803">
                <a:tc rowSpan="4">
                  <a:txBody>
                    <a:bodyPr/>
                    <a:lstStyle/>
                    <a:p>
                      <a:pPr algn="ctr" fontAlgn="ctr"/>
                      <a:r>
                        <a:rPr lang="ja-JP" altLang="en-US" sz="1400" b="0" u="none" strike="noStrike" dirty="0" smtClean="0">
                          <a:effectLst/>
                          <a:latin typeface="HGS創英角ｺﾞｼｯｸUB" panose="020B0900000000000000" pitchFamily="50" charset="-128"/>
                          <a:ea typeface="HGS創英角ｺﾞｼｯｸUB" panose="020B0900000000000000" pitchFamily="50" charset="-128"/>
                        </a:rPr>
                        <a:t>自治体ＳＤＧｓ指標</a:t>
                      </a:r>
                      <a:endParaRPr lang="en-US" altLang="ja-JP" sz="1400" b="1" u="none" strike="noStrike" dirty="0" smtClean="0">
                        <a:effectLst/>
                        <a:latin typeface="ＭＳ Ｐゴシック" panose="020B0600070205080204" pitchFamily="50" charset="-128"/>
                        <a:ea typeface="ＭＳ Ｐゴシック" panose="020B0600070205080204" pitchFamily="50" charset="-128"/>
                      </a:endParaRPr>
                    </a:p>
                  </a:txBody>
                  <a:tcPr marL="8862" marR="8862" marT="8862" marB="0" vert="eaVert"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tc>
                  <a:txBody>
                    <a:bodyPr/>
                    <a:lstStyle/>
                    <a:p>
                      <a:pPr algn="ctr" fontAlgn="ctr"/>
                      <a:r>
                        <a:rPr lang="en-US" altLang="ja-JP" sz="1200" b="0" i="0" u="none" strike="noStrike" dirty="0" smtClean="0">
                          <a:solidFill>
                            <a:schemeClr val="tx1"/>
                          </a:solidFill>
                          <a:effectLst/>
                          <a:latin typeface="ＭＳ Ｐゴシック" panose="020B0600070205080204" pitchFamily="50" charset="-128"/>
                          <a:ea typeface="ＭＳ Ｐゴシック" panose="020B0600070205080204" pitchFamily="50" charset="-128"/>
                        </a:rPr>
                        <a:t>A</a:t>
                      </a:r>
                      <a:endParaRPr lang="en-US" altLang="ja-JP" sz="12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8862" marR="8862" marT="8862" marB="0" anchor="ctr">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endParaRPr lang="zh-TW" altLang="en-US" sz="1200" b="0" i="0" u="none" strike="noStrike" dirty="0">
                        <a:solidFill>
                          <a:srgbClr val="000000"/>
                        </a:solidFill>
                        <a:effectLst/>
                        <a:latin typeface="Meiryo UI" panose="020B0604030504040204" pitchFamily="50" charset="-128"/>
                        <a:ea typeface="Meiryo UI" panose="020B0604030504040204" pitchFamily="50" charset="-128"/>
                      </a:endParaRPr>
                    </a:p>
                  </a:txBody>
                  <a:tcPr marL="36000" marR="8862" marT="8862" marB="0" anchor="ctr">
                    <a:lnL w="38100" cap="flat" cmpd="sng" algn="ctr">
                      <a:solidFill>
                        <a:schemeClr val="tx1"/>
                      </a:solidFill>
                      <a:prstDash val="solid"/>
                      <a:round/>
                      <a:headEnd type="none" w="med" len="med"/>
                      <a:tailEnd type="none" w="med" len="med"/>
                    </a:lnL>
                    <a:lnT w="38100" cap="flat" cmpd="sng" algn="ctr">
                      <a:solidFill>
                        <a:schemeClr val="tx1"/>
                      </a:solidFill>
                      <a:prstDash val="solid"/>
                      <a:round/>
                      <a:headEnd type="none" w="med" len="med"/>
                      <a:tailEnd type="none" w="med" len="med"/>
                    </a:lnT>
                  </a:tcPr>
                </a:tc>
                <a:tc>
                  <a:txBody>
                    <a:bodyPr/>
                    <a:lstStyle/>
                    <a:p>
                      <a:pPr algn="l" fontAlgn="ctr"/>
                      <a:endParaRPr lang="zh-TW" altLang="en-US" sz="1200" b="0" i="0" u="none" strike="noStrike" dirty="0">
                        <a:solidFill>
                          <a:srgbClr val="000000"/>
                        </a:solidFill>
                        <a:effectLst/>
                        <a:latin typeface="Meiryo UI" panose="020B0604030504040204" pitchFamily="50" charset="-128"/>
                        <a:ea typeface="Meiryo UI" panose="020B0604030504040204" pitchFamily="50" charset="-128"/>
                      </a:endParaRPr>
                    </a:p>
                  </a:txBody>
                  <a:tcPr marL="36000" marR="8862" marT="8862" marB="0" anchor="ctr">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tcPr>
                </a:tc>
                <a:tc>
                  <a:txBody>
                    <a:bodyPr/>
                    <a:lstStyle/>
                    <a:p>
                      <a:pPr algn="l" fontAlgn="ctr"/>
                      <a:endParaRPr lang="ja-JP" altLang="en-US" sz="1200" b="0" i="0" u="none" strike="noStrike" dirty="0">
                        <a:solidFill>
                          <a:srgbClr val="000000"/>
                        </a:solidFill>
                        <a:effectLst/>
                        <a:latin typeface="Meiryo UI" panose="020B0604030504040204" pitchFamily="50" charset="-128"/>
                        <a:ea typeface="Meiryo UI" panose="020B0604030504040204" pitchFamily="50" charset="-128"/>
                      </a:endParaRPr>
                    </a:p>
                  </a:txBody>
                  <a:tcPr marL="36000" marR="8862" marT="8862" marB="0" anchor="ctr">
                    <a:lnL w="38100" cap="flat" cmpd="sng" algn="ctr">
                      <a:solidFill>
                        <a:schemeClr val="tx1"/>
                      </a:solidFill>
                      <a:prstDash val="solid"/>
                      <a:round/>
                      <a:headEnd type="none" w="med" len="med"/>
                      <a:tailEnd type="none" w="med" len="med"/>
                    </a:lnL>
                    <a:lnT w="38100" cap="flat" cmpd="sng" algn="ctr">
                      <a:solidFill>
                        <a:schemeClr val="tx1"/>
                      </a:solidFill>
                      <a:prstDash val="solid"/>
                      <a:round/>
                      <a:headEnd type="none" w="med" len="med"/>
                      <a:tailEnd type="none" w="med" len="med"/>
                    </a:lnT>
                  </a:tcPr>
                </a:tc>
                <a:tc>
                  <a:txBody>
                    <a:bodyPr/>
                    <a:lstStyle/>
                    <a:p>
                      <a:pPr algn="l" fontAlgn="ctr"/>
                      <a:endParaRPr lang="ja-JP" altLang="en-US" sz="1200" b="0" i="0" u="none" strike="noStrike" dirty="0">
                        <a:solidFill>
                          <a:srgbClr val="000000"/>
                        </a:solidFill>
                        <a:effectLst/>
                        <a:latin typeface="Meiryo UI" panose="020B0604030504040204" pitchFamily="50" charset="-128"/>
                        <a:ea typeface="Meiryo UI" panose="020B0604030504040204" pitchFamily="50" charset="-128"/>
                      </a:endParaRPr>
                    </a:p>
                  </a:txBody>
                  <a:tcPr marL="36000" marR="8862" marT="8862" marB="0" anchor="ctr">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468589250"/>
                  </a:ext>
                </a:extLst>
              </a:tr>
              <a:tr h="448124">
                <a:tc vMerge="1">
                  <a:txBody>
                    <a:bodyPr/>
                    <a:lstStyle/>
                    <a:p>
                      <a:endParaRPr kumimoji="1" lang="ja-JP" altLang="en-US"/>
                    </a:p>
                  </a:txBody>
                  <a:tcPr/>
                </a:tc>
                <a:tc>
                  <a:txBody>
                    <a:bodyPr/>
                    <a:lstStyle/>
                    <a:p>
                      <a:pPr algn="ctr" fontAlgn="ctr"/>
                      <a:r>
                        <a:rPr lang="en-US" altLang="ja-JP" sz="1200" b="0" i="0" u="none" strike="noStrike" dirty="0" smtClean="0">
                          <a:solidFill>
                            <a:srgbClr val="000000"/>
                          </a:solidFill>
                          <a:effectLst/>
                          <a:latin typeface="ＭＳ Ｐゴシック" panose="020B0600070205080204" pitchFamily="50" charset="-128"/>
                          <a:ea typeface="ＭＳ Ｐゴシック" panose="020B0600070205080204" pitchFamily="50" charset="-128"/>
                        </a:rPr>
                        <a:t>B</a:t>
                      </a:r>
                      <a:endParaRPr lang="en-US" altLang="ja-JP" sz="12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8862" marR="8862" marT="8862" marB="0" anchor="ctr">
                    <a:lnR w="38100" cap="flat" cmpd="sng" algn="ctr">
                      <a:solidFill>
                        <a:schemeClr val="tx1"/>
                      </a:solidFill>
                      <a:prstDash val="solid"/>
                      <a:round/>
                      <a:headEnd type="none" w="med" len="med"/>
                      <a:tailEnd type="none" w="med" len="med"/>
                    </a:lnR>
                  </a:tcPr>
                </a:tc>
                <a:tc>
                  <a:txBody>
                    <a:bodyPr/>
                    <a:lstStyle/>
                    <a:p>
                      <a:pPr algn="l" fontAlgn="ctr"/>
                      <a:endParaRPr lang="ja-JP" altLang="en-US" sz="1200" b="0" i="0" u="none" strike="noStrike" dirty="0">
                        <a:solidFill>
                          <a:srgbClr val="000000"/>
                        </a:solidFill>
                        <a:effectLst/>
                        <a:latin typeface="Meiryo UI" panose="020B0604030504040204" pitchFamily="50" charset="-128"/>
                        <a:ea typeface="Meiryo UI" panose="020B0604030504040204" pitchFamily="50" charset="-128"/>
                      </a:endParaRPr>
                    </a:p>
                  </a:txBody>
                  <a:tcPr marL="36000" marR="8862" marT="8862" marB="0" anchor="ctr">
                    <a:lnL w="38100" cap="flat" cmpd="sng" algn="ctr">
                      <a:solidFill>
                        <a:schemeClr val="tx1"/>
                      </a:solidFill>
                      <a:prstDash val="solid"/>
                      <a:round/>
                      <a:headEnd type="none" w="med" len="med"/>
                      <a:tailEnd type="none" w="med" len="med"/>
                    </a:lnL>
                    <a:lnB w="38100" cap="flat" cmpd="sng" algn="ctr">
                      <a:solidFill>
                        <a:schemeClr val="tx1"/>
                      </a:solidFill>
                      <a:prstDash val="solid"/>
                      <a:round/>
                      <a:headEnd type="none" w="med" len="med"/>
                      <a:tailEnd type="none" w="med" len="med"/>
                    </a:lnB>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endParaRPr lang="ja-JP" altLang="en-US" sz="1200" b="0" i="0" u="none" strike="noStrike" dirty="0">
                        <a:solidFill>
                          <a:srgbClr val="000000"/>
                        </a:solidFill>
                        <a:effectLst/>
                        <a:latin typeface="Meiryo UI" panose="020B0604030504040204" pitchFamily="50" charset="-128"/>
                        <a:ea typeface="Meiryo UI" panose="020B0604030504040204" pitchFamily="50" charset="-128"/>
                      </a:endParaRPr>
                    </a:p>
                  </a:txBody>
                  <a:tcPr marL="36000" marR="8862" marT="36000" marB="0">
                    <a:lnR w="38100" cap="flat" cmpd="sng" algn="ctr">
                      <a:solidFill>
                        <a:schemeClr val="tx1"/>
                      </a:solidFill>
                      <a:prstDash val="solid"/>
                      <a:round/>
                      <a:headEnd type="none" w="med" len="med"/>
                      <a:tailEnd type="none" w="med" len="med"/>
                    </a:lnR>
                    <a:lnB w="38100" cap="flat" cmpd="sng" algn="ctr">
                      <a:solidFill>
                        <a:schemeClr val="tx1"/>
                      </a:solidFill>
                      <a:prstDash val="solid"/>
                      <a:round/>
                      <a:headEnd type="none" w="med" len="med"/>
                      <a:tailEnd type="none" w="med" len="med"/>
                    </a:lnB>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endParaRPr lang="ja-JP" altLang="en-US" sz="1200" b="0" i="0" u="none" strike="noStrike" dirty="0">
                        <a:solidFill>
                          <a:srgbClr val="000000"/>
                        </a:solidFill>
                        <a:effectLst/>
                        <a:latin typeface="Meiryo UI" panose="020B0604030504040204" pitchFamily="50" charset="-128"/>
                        <a:ea typeface="Meiryo UI" panose="020B0604030504040204" pitchFamily="50" charset="-128"/>
                      </a:endParaRPr>
                    </a:p>
                  </a:txBody>
                  <a:tcPr marL="36000" marR="8862" marT="8862" marB="0" anchor="ctr">
                    <a:lnL w="38100" cap="flat" cmpd="sng" algn="ctr">
                      <a:solidFill>
                        <a:schemeClr val="tx1"/>
                      </a:solidFill>
                      <a:prstDash val="solid"/>
                      <a:round/>
                      <a:headEnd type="none" w="med" len="med"/>
                      <a:tailEnd type="none" w="med" len="med"/>
                    </a:lnL>
                    <a:lnB w="38100" cap="flat" cmpd="sng" algn="ctr">
                      <a:solidFill>
                        <a:schemeClr val="tx1"/>
                      </a:solidFill>
                      <a:prstDash val="solid"/>
                      <a:round/>
                      <a:headEnd type="none" w="med" len="med"/>
                      <a:tailEnd type="none" w="med" len="med"/>
                    </a:lnB>
                  </a:tcPr>
                </a:tc>
                <a:tc>
                  <a:txBody>
                    <a:bodyPr/>
                    <a:lstStyle/>
                    <a:p>
                      <a:pPr algn="l" fontAlgn="ctr"/>
                      <a:endParaRPr lang="zh-TW" altLang="en-US" sz="1200" b="0" i="0" u="none" strike="noStrike" dirty="0">
                        <a:solidFill>
                          <a:srgbClr val="000000"/>
                        </a:solidFill>
                        <a:effectLst/>
                        <a:latin typeface="Meiryo UI" panose="020B0604030504040204" pitchFamily="50" charset="-128"/>
                        <a:ea typeface="Meiryo UI" panose="020B0604030504040204" pitchFamily="50" charset="-128"/>
                      </a:endParaRPr>
                    </a:p>
                  </a:txBody>
                  <a:tcPr marL="36000" marR="8862" marT="8862" marB="0" anchor="ctr">
                    <a:lnR w="38100" cap="flat" cmpd="sng" algn="ctr">
                      <a:solidFill>
                        <a:schemeClr val="tx1"/>
                      </a:solidFill>
                      <a:prstDash val="solid"/>
                      <a:round/>
                      <a:headEnd type="none" w="med" len="med"/>
                      <a:tailEnd type="none" w="med" len="med"/>
                    </a:lnR>
                    <a:lnB w="381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822004790"/>
                  </a:ext>
                </a:extLst>
              </a:tr>
              <a:tr h="454578">
                <a:tc vMerge="1">
                  <a:txBody>
                    <a:bodyPr/>
                    <a:lstStyle/>
                    <a:p>
                      <a:endParaRPr kumimoji="1" lang="ja-JP" altLang="en-US"/>
                    </a:p>
                  </a:txBody>
                  <a:tcPr/>
                </a:tc>
                <a:tc>
                  <a:txBody>
                    <a:bodyPr/>
                    <a:lstStyle/>
                    <a:p>
                      <a:pPr algn="ctr" fontAlgn="ctr"/>
                      <a:r>
                        <a:rPr lang="en-US" altLang="ja-JP" sz="1200" b="0" i="0" u="none" strike="noStrike" dirty="0" smtClean="0">
                          <a:solidFill>
                            <a:schemeClr val="tx1"/>
                          </a:solidFill>
                          <a:effectLst/>
                          <a:latin typeface="ＭＳ Ｐゴシック" panose="020B0600070205080204" pitchFamily="50" charset="-128"/>
                          <a:ea typeface="ＭＳ Ｐゴシック" panose="020B0600070205080204" pitchFamily="50" charset="-128"/>
                        </a:rPr>
                        <a:t>C</a:t>
                      </a:r>
                      <a:endParaRPr lang="en-US" altLang="ja-JP" sz="12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8862" marR="8862" marT="8862" marB="0" anchor="ctr">
                    <a:lnR w="38100" cap="flat" cmpd="sng" algn="ctr">
                      <a:solidFill>
                        <a:schemeClr val="tx1"/>
                      </a:solidFill>
                      <a:prstDash val="solid"/>
                      <a:round/>
                      <a:headEnd type="none" w="med" len="med"/>
                      <a:tailEnd type="none" w="med" len="med"/>
                    </a:lnR>
                  </a:tcPr>
                </a:tc>
                <a:tc>
                  <a:txBody>
                    <a:bodyPr/>
                    <a:lstStyle/>
                    <a:p>
                      <a:pPr algn="l" fontAlgn="ctr"/>
                      <a:endParaRPr lang="ja-JP" altLang="en-US" sz="1200" b="1" i="0" u="sng" strike="noStrike" dirty="0">
                        <a:solidFill>
                          <a:srgbClr val="000000"/>
                        </a:solidFill>
                        <a:effectLst/>
                        <a:latin typeface="Meiryo UI" panose="020B0604030504040204" pitchFamily="50" charset="-128"/>
                        <a:ea typeface="Meiryo UI" panose="020B0604030504040204" pitchFamily="50" charset="-128"/>
                      </a:endParaRPr>
                    </a:p>
                  </a:txBody>
                  <a:tcPr marL="36000" marR="8862" marT="8862" marB="0" anchor="ctr">
                    <a:lnL w="38100" cap="flat" cmpd="sng" algn="ctr">
                      <a:solidFill>
                        <a:schemeClr val="tx1"/>
                      </a:solidFill>
                      <a:prstDash val="solid"/>
                      <a:round/>
                      <a:headEnd type="none" w="med" len="med"/>
                      <a:tailEnd type="none" w="med" len="med"/>
                    </a:lnL>
                    <a:lnT w="38100" cap="flat" cmpd="sng" algn="ctr">
                      <a:solidFill>
                        <a:schemeClr val="tx1"/>
                      </a:solidFill>
                      <a:prstDash val="solid"/>
                      <a:round/>
                      <a:headEnd type="none" w="med" len="med"/>
                      <a:tailEnd type="none" w="med" len="med"/>
                    </a:lnT>
                    <a:solidFill>
                      <a:schemeClr val="bg1"/>
                    </a:solidFill>
                  </a:tcPr>
                </a:tc>
                <a:tc>
                  <a:txBody>
                    <a:bodyPr/>
                    <a:lstStyle/>
                    <a:p>
                      <a:pPr algn="l" fontAlgn="ctr"/>
                      <a:endParaRPr lang="ja-JP" altLang="en-US" sz="1200" b="1" i="0" u="sng" strike="noStrike" dirty="0">
                        <a:solidFill>
                          <a:srgbClr val="000000"/>
                        </a:solidFill>
                        <a:effectLst/>
                        <a:latin typeface="Meiryo UI" panose="020B0604030504040204" pitchFamily="50" charset="-128"/>
                        <a:ea typeface="Meiryo UI" panose="020B0604030504040204" pitchFamily="50" charset="-128"/>
                      </a:endParaRPr>
                    </a:p>
                  </a:txBody>
                  <a:tcPr marL="36000" marR="8862" marT="8862" marB="0" anchor="ctr">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solidFill>
                      <a:schemeClr val="bg1"/>
                    </a:solidFill>
                  </a:tcPr>
                </a:tc>
                <a:tc>
                  <a:txBody>
                    <a:bodyPr/>
                    <a:lstStyle/>
                    <a:p>
                      <a:pPr algn="l" fontAlgn="ctr"/>
                      <a:endParaRPr lang="zh-TW" altLang="en-US" sz="1200" b="1" i="0" u="sng" strike="noStrike" dirty="0">
                        <a:solidFill>
                          <a:srgbClr val="000000"/>
                        </a:solidFill>
                        <a:effectLst/>
                        <a:latin typeface="Meiryo UI" panose="020B0604030504040204" pitchFamily="50" charset="-128"/>
                        <a:ea typeface="Meiryo UI" panose="020B0604030504040204" pitchFamily="50" charset="-128"/>
                      </a:endParaRPr>
                    </a:p>
                  </a:txBody>
                  <a:tcPr marL="36000" marR="8862" marT="8862" marB="0" anchor="ctr">
                    <a:lnL w="38100" cap="flat" cmpd="sng" algn="ctr">
                      <a:solidFill>
                        <a:schemeClr val="tx1"/>
                      </a:solidFill>
                      <a:prstDash val="solid"/>
                      <a:round/>
                      <a:headEnd type="none" w="med" len="med"/>
                      <a:tailEnd type="none" w="med" len="med"/>
                    </a:lnL>
                    <a:lnT w="38100" cap="flat" cmpd="sng" algn="ctr">
                      <a:solidFill>
                        <a:schemeClr val="tx1"/>
                      </a:solidFill>
                      <a:prstDash val="solid"/>
                      <a:round/>
                      <a:headEnd type="none" w="med" len="med"/>
                      <a:tailEnd type="none" w="med" len="med"/>
                    </a:lnT>
                    <a:solidFill>
                      <a:schemeClr val="bg1"/>
                    </a:solidFill>
                  </a:tcPr>
                </a:tc>
                <a:tc>
                  <a:txBody>
                    <a:bodyPr/>
                    <a:lstStyle/>
                    <a:p>
                      <a:pPr algn="l" fontAlgn="ctr"/>
                      <a:endParaRPr lang="ja-JP" altLang="en-US" sz="1200" b="1" i="0" u="sng" strike="noStrike" dirty="0">
                        <a:solidFill>
                          <a:srgbClr val="000000"/>
                        </a:solidFill>
                        <a:effectLst/>
                        <a:latin typeface="Meiryo UI" panose="020B0604030504040204" pitchFamily="50" charset="-128"/>
                        <a:ea typeface="Meiryo UI" panose="020B0604030504040204" pitchFamily="50" charset="-128"/>
                      </a:endParaRPr>
                    </a:p>
                  </a:txBody>
                  <a:tcPr marL="36000" marR="8862" marT="8862" marB="0" anchor="ctr">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solidFill>
                      <a:schemeClr val="bg1"/>
                    </a:solidFill>
                  </a:tcPr>
                </a:tc>
                <a:extLst>
                  <a:ext uri="{0D108BD9-81ED-4DB2-BD59-A6C34878D82A}">
                    <a16:rowId xmlns:a16="http://schemas.microsoft.com/office/drawing/2014/main" val="3493073783"/>
                  </a:ext>
                </a:extLst>
              </a:tr>
              <a:tr h="454578">
                <a:tc vMerge="1">
                  <a:txBody>
                    <a:bodyPr/>
                    <a:lstStyle/>
                    <a:p>
                      <a:endParaRPr kumimoji="1" lang="ja-JP" altLang="en-US"/>
                    </a:p>
                  </a:txBody>
                  <a:tcPr/>
                </a:tc>
                <a:tc>
                  <a:txBody>
                    <a:bodyPr/>
                    <a:lstStyle/>
                    <a:p>
                      <a:pPr algn="ctr" fontAlgn="ctr"/>
                      <a:r>
                        <a:rPr lang="en-US" altLang="ja-JP" sz="1200" b="0" i="0" u="none" strike="noStrike" dirty="0" smtClean="0">
                          <a:solidFill>
                            <a:schemeClr val="tx1"/>
                          </a:solidFill>
                          <a:effectLst/>
                          <a:latin typeface="ＭＳ Ｐゴシック" panose="020B0600070205080204" pitchFamily="50" charset="-128"/>
                          <a:ea typeface="ＭＳ Ｐゴシック" panose="020B0600070205080204" pitchFamily="50" charset="-128"/>
                        </a:rPr>
                        <a:t>D</a:t>
                      </a:r>
                      <a:endParaRPr lang="en-US" altLang="ja-JP" sz="12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8862" marR="8862" marT="8862" marB="0" anchor="ctr">
                    <a:lnR w="381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a:txBody>
                    <a:bodyPr/>
                    <a:lstStyle/>
                    <a:p>
                      <a:pPr algn="l" fontAlgn="ctr"/>
                      <a:endParaRPr lang="ja-JP" altLang="en-US" sz="1200" b="1" i="0" u="sng" strike="noStrike" dirty="0">
                        <a:solidFill>
                          <a:srgbClr val="000000"/>
                        </a:solidFill>
                        <a:effectLst/>
                        <a:latin typeface="Meiryo UI" panose="020B0604030504040204" pitchFamily="50" charset="-128"/>
                        <a:ea typeface="Meiryo UI" panose="020B0604030504040204" pitchFamily="50" charset="-128"/>
                      </a:endParaRPr>
                    </a:p>
                  </a:txBody>
                  <a:tcPr marL="36000" marR="8862" marT="8862" marB="0" anchor="ctr">
                    <a:lnL w="38100" cap="flat" cmpd="sng" algn="ctr">
                      <a:solidFill>
                        <a:schemeClr val="tx1"/>
                      </a:solidFill>
                      <a:prstDash val="solid"/>
                      <a:round/>
                      <a:headEnd type="none" w="med" len="med"/>
                      <a:tailEnd type="none" w="med" len="med"/>
                    </a:lnL>
                    <a:lnB w="381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ja-JP" altLang="en-US" sz="1200" b="1" i="0" u="sng" strike="noStrike" dirty="0">
                        <a:solidFill>
                          <a:srgbClr val="000000"/>
                        </a:solidFill>
                        <a:effectLst/>
                        <a:latin typeface="Meiryo UI" panose="020B0604030504040204" pitchFamily="50" charset="-128"/>
                        <a:ea typeface="Meiryo UI" panose="020B0604030504040204" pitchFamily="50" charset="-128"/>
                      </a:endParaRPr>
                    </a:p>
                  </a:txBody>
                  <a:tcPr marL="36000" marR="8862" marT="8862" marB="0" anchor="ctr">
                    <a:lnR w="38100" cap="flat" cmpd="sng" algn="ctr">
                      <a:solidFill>
                        <a:schemeClr val="tx1"/>
                      </a:solidFill>
                      <a:prstDash val="solid"/>
                      <a:round/>
                      <a:headEnd type="none" w="med" len="med"/>
                      <a:tailEnd type="none" w="med" len="med"/>
                    </a:lnR>
                    <a:lnB w="381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ja-JP" altLang="en-US" sz="1200" b="1" i="0" u="sng" strike="noStrike" dirty="0">
                        <a:solidFill>
                          <a:srgbClr val="000000"/>
                        </a:solidFill>
                        <a:effectLst/>
                        <a:latin typeface="Meiryo UI" panose="020B0604030504040204" pitchFamily="50" charset="-128"/>
                        <a:ea typeface="Meiryo UI" panose="020B0604030504040204" pitchFamily="50" charset="-128"/>
                      </a:endParaRPr>
                    </a:p>
                  </a:txBody>
                  <a:tcPr marL="36000" marR="8862" marT="8862" marB="0" anchor="ctr">
                    <a:lnL w="38100" cap="flat" cmpd="sng" algn="ctr">
                      <a:solidFill>
                        <a:schemeClr val="tx1"/>
                      </a:solidFill>
                      <a:prstDash val="solid"/>
                      <a:round/>
                      <a:headEnd type="none" w="med" len="med"/>
                      <a:tailEnd type="none" w="med" len="med"/>
                    </a:lnL>
                    <a:lnB w="381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ja-JP" altLang="en-US" sz="1200" b="1" i="0" u="sng" strike="noStrike" dirty="0">
                        <a:solidFill>
                          <a:srgbClr val="000000"/>
                        </a:solidFill>
                        <a:effectLst/>
                        <a:latin typeface="Meiryo UI" panose="020B0604030504040204" pitchFamily="50" charset="-128"/>
                        <a:ea typeface="Meiryo UI" panose="020B0604030504040204" pitchFamily="50" charset="-128"/>
                      </a:endParaRPr>
                    </a:p>
                  </a:txBody>
                  <a:tcPr marL="36000" marR="8862" marT="8862" marB="0" anchor="ctr">
                    <a:lnR w="38100" cap="flat" cmpd="sng" algn="ctr">
                      <a:solidFill>
                        <a:schemeClr val="tx1"/>
                      </a:solidFill>
                      <a:prstDash val="solid"/>
                      <a:round/>
                      <a:headEnd type="none" w="med" len="med"/>
                      <a:tailEnd type="none" w="med" len="med"/>
                    </a:lnR>
                    <a:lnB w="381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731930747"/>
                  </a:ext>
                </a:extLst>
              </a:tr>
              <a:tr h="215089">
                <a:tc>
                  <a:txBody>
                    <a:bodyPr/>
                    <a:lstStyle/>
                    <a:p>
                      <a:pPr algn="l" fontAlgn="ctr"/>
                      <a:r>
                        <a:rPr lang="ja-JP" altLang="en-US" sz="1000" u="none" strike="noStrike" dirty="0">
                          <a:effectLst/>
                        </a:rPr>
                        <a:t>　</a:t>
                      </a:r>
                      <a:endParaRPr lang="ja-JP" altLang="en-US" sz="10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8862" marR="8862" marT="8862" marB="0" anchor="ct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algn="l" fontAlgn="ctr"/>
                      <a:r>
                        <a:rPr lang="ja-JP" altLang="en-US" sz="1000" u="none" strike="noStrike" dirty="0">
                          <a:effectLst/>
                        </a:rPr>
                        <a:t>　</a:t>
                      </a:r>
                      <a:endParaRPr lang="ja-JP" altLang="en-US" sz="10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8862" marR="8862" marT="8862" marB="0" anchor="ctr">
                    <a:lnL w="12700" cmpd="sng">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algn="ctr" fontAlgn="ctr"/>
                      <a:r>
                        <a:rPr lang="en-US" altLang="ja-JP" sz="1200" b="0" i="0" u="none" strike="noStrike" dirty="0" smtClean="0">
                          <a:solidFill>
                            <a:schemeClr val="tx1"/>
                          </a:solidFill>
                          <a:effectLst/>
                          <a:latin typeface="ＭＳ Ｐゴシック" panose="020B0600070205080204" pitchFamily="50" charset="-128"/>
                          <a:ea typeface="ＭＳ Ｐゴシック" panose="020B0600070205080204" pitchFamily="50" charset="-128"/>
                        </a:rPr>
                        <a:t>D</a:t>
                      </a:r>
                      <a:endParaRPr lang="en-US" altLang="ja-JP" sz="12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8862" marR="8862" marT="8862" marB="0" anchor="ctr">
                    <a:lnL w="12700" cap="flat" cmpd="sng" algn="ctr">
                      <a:solidFill>
                        <a:schemeClr val="tx1"/>
                      </a:solidFill>
                      <a:prstDash val="solid"/>
                      <a:round/>
                      <a:headEnd type="none" w="med" len="med"/>
                      <a:tailEnd type="none" w="med" len="med"/>
                    </a:lnL>
                    <a:lnT w="38100" cap="flat" cmpd="sng" algn="ctr">
                      <a:solidFill>
                        <a:schemeClr val="tx1"/>
                      </a:solidFill>
                      <a:prstDash val="solid"/>
                      <a:round/>
                      <a:headEnd type="none" w="med" len="med"/>
                      <a:tailEnd type="none" w="med" len="med"/>
                    </a:lnT>
                  </a:tcPr>
                </a:tc>
                <a:tc>
                  <a:txBody>
                    <a:bodyPr/>
                    <a:lstStyle/>
                    <a:p>
                      <a:pPr algn="ctr" fontAlgn="ctr"/>
                      <a:r>
                        <a:rPr lang="en-US" altLang="ja-JP" sz="1200" b="0" i="0" u="none" strike="noStrike" dirty="0" smtClean="0">
                          <a:solidFill>
                            <a:srgbClr val="000000"/>
                          </a:solidFill>
                          <a:effectLst/>
                          <a:latin typeface="ＭＳ Ｐゴシック" panose="020B0600070205080204" pitchFamily="50" charset="-128"/>
                          <a:ea typeface="ＭＳ Ｐゴシック" panose="020B0600070205080204" pitchFamily="50" charset="-128"/>
                        </a:rPr>
                        <a:t>C</a:t>
                      </a:r>
                      <a:endParaRPr lang="en-US" altLang="ja-JP" sz="12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8862" marR="8862" marT="8862" marB="0" anchor="ctr">
                    <a:lnT w="38100" cap="flat" cmpd="sng" algn="ctr">
                      <a:solidFill>
                        <a:schemeClr val="tx1"/>
                      </a:solidFill>
                      <a:prstDash val="solid"/>
                      <a:round/>
                      <a:headEnd type="none" w="med" len="med"/>
                      <a:tailEnd type="none" w="med" len="med"/>
                    </a:lnT>
                  </a:tcPr>
                </a:tc>
                <a:tc>
                  <a:txBody>
                    <a:bodyPr/>
                    <a:lstStyle/>
                    <a:p>
                      <a:pPr algn="ctr" fontAlgn="ctr"/>
                      <a:r>
                        <a:rPr lang="en-US" altLang="ja-JP" sz="1200" b="0" i="0" u="none" strike="noStrike" dirty="0" smtClean="0">
                          <a:solidFill>
                            <a:srgbClr val="000000"/>
                          </a:solidFill>
                          <a:effectLst/>
                          <a:latin typeface="ＭＳ Ｐゴシック" panose="020B0600070205080204" pitchFamily="50" charset="-128"/>
                          <a:ea typeface="ＭＳ Ｐゴシック" panose="020B0600070205080204" pitchFamily="50" charset="-128"/>
                        </a:rPr>
                        <a:t>B</a:t>
                      </a:r>
                      <a:endParaRPr lang="en-US" altLang="ja-JP" sz="12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8862" marR="8862" marT="8862" marB="0" anchor="ctr">
                    <a:lnT w="38100" cap="flat" cmpd="sng" algn="ctr">
                      <a:solidFill>
                        <a:schemeClr val="tx1"/>
                      </a:solidFill>
                      <a:prstDash val="solid"/>
                      <a:round/>
                      <a:headEnd type="none" w="med" len="med"/>
                      <a:tailEnd type="none" w="med" len="med"/>
                    </a:lnT>
                  </a:tcPr>
                </a:tc>
                <a:tc>
                  <a:txBody>
                    <a:bodyPr/>
                    <a:lstStyle/>
                    <a:p>
                      <a:pPr algn="ctr" fontAlgn="ctr"/>
                      <a:r>
                        <a:rPr lang="en-US" altLang="ja-JP" sz="1200" b="0" i="0" u="none" strike="noStrike" dirty="0" smtClean="0">
                          <a:solidFill>
                            <a:srgbClr val="000000"/>
                          </a:solidFill>
                          <a:effectLst/>
                          <a:latin typeface="ＭＳ Ｐゴシック" panose="020B0600070205080204" pitchFamily="50" charset="-128"/>
                          <a:ea typeface="ＭＳ Ｐゴシック" panose="020B0600070205080204" pitchFamily="50" charset="-128"/>
                        </a:rPr>
                        <a:t>A</a:t>
                      </a:r>
                      <a:endParaRPr lang="en-US" altLang="ja-JP" sz="12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8862" marR="8862" marT="8862" marB="0" anchor="ctr">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2948667353"/>
                  </a:ext>
                </a:extLst>
              </a:tr>
              <a:tr h="217648">
                <a:tc>
                  <a:txBody>
                    <a:bodyPr/>
                    <a:lstStyle/>
                    <a:p>
                      <a:pPr algn="l" fontAlgn="ctr"/>
                      <a:endParaRPr lang="ja-JP" altLang="en-US" sz="10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8862" marR="8862" marT="8862"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l" fontAlgn="ctr"/>
                      <a:r>
                        <a:rPr lang="ja-JP" altLang="en-US" sz="1000" u="none" strike="noStrike" dirty="0">
                          <a:effectLst/>
                        </a:rPr>
                        <a:t>　</a:t>
                      </a:r>
                      <a:endParaRPr lang="ja-JP" altLang="en-US" sz="10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8862" marR="8862" marT="8862" marB="0" anchor="ctr">
                    <a:lnL w="12700" cmpd="sng">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gridSpan="4">
                  <a:txBody>
                    <a:bodyPr/>
                    <a:lstStyle/>
                    <a:p>
                      <a:pPr algn="ctr" fontAlgn="ctr"/>
                      <a:r>
                        <a:rPr lang="ja-JP" altLang="en-US" sz="1400" b="1" u="none" strike="noStrike" dirty="0" smtClean="0">
                          <a:effectLst/>
                          <a:latin typeface="ＭＳ Ｐゴシック" panose="020B0600070205080204" pitchFamily="50" charset="-128"/>
                          <a:ea typeface="ＭＳ Ｐゴシック" panose="020B0600070205080204" pitchFamily="50" charset="-128"/>
                        </a:rPr>
                        <a:t>ＳＤＳＮ</a:t>
                      </a:r>
                      <a:endParaRPr lang="ja-JP" altLang="en-US" sz="1400" b="1"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8862" marR="8862" marT="886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bg1">
                        <a:lumMod val="75000"/>
                      </a:schemeClr>
                    </a:solid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2028091682"/>
                  </a:ext>
                </a:extLst>
              </a:tr>
            </a:tbl>
          </a:graphicData>
        </a:graphic>
      </p:graphicFrame>
      <p:sp>
        <p:nvSpPr>
          <p:cNvPr id="39" name="正方形/長方形 38"/>
          <p:cNvSpPr/>
          <p:nvPr/>
        </p:nvSpPr>
        <p:spPr>
          <a:xfrm>
            <a:off x="2888109" y="4778691"/>
            <a:ext cx="724930" cy="158802"/>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144000" rtlCol="0" anchor="ctr" anchorCtr="0"/>
          <a:lstStyle/>
          <a:p>
            <a:r>
              <a:rPr lang="en-US" altLang="ja-JP" sz="105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2030</a:t>
            </a:r>
          </a:p>
        </p:txBody>
      </p:sp>
      <p:sp>
        <p:nvSpPr>
          <p:cNvPr id="40" name="正方形/長方形 39"/>
          <p:cNvSpPr/>
          <p:nvPr/>
        </p:nvSpPr>
        <p:spPr>
          <a:xfrm>
            <a:off x="2669807" y="5203205"/>
            <a:ext cx="724930" cy="158802"/>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144000" rtlCol="0" anchor="ctr" anchorCtr="0"/>
          <a:lstStyle/>
          <a:p>
            <a:r>
              <a:rPr lang="en-US" altLang="ja-JP" sz="105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2025</a:t>
            </a:r>
          </a:p>
        </p:txBody>
      </p:sp>
      <p:cxnSp>
        <p:nvCxnSpPr>
          <p:cNvPr id="41" name="直線矢印コネクタ 40"/>
          <p:cNvCxnSpPr/>
          <p:nvPr/>
        </p:nvCxnSpPr>
        <p:spPr>
          <a:xfrm flipV="1">
            <a:off x="2978725" y="5341412"/>
            <a:ext cx="0" cy="216000"/>
          </a:xfrm>
          <a:prstGeom prst="straightConnector1">
            <a:avLst/>
          </a:prstGeom>
          <a:ln w="34925">
            <a:tailEnd type="arrow"/>
          </a:ln>
        </p:spPr>
        <p:style>
          <a:lnRef idx="1">
            <a:schemeClr val="dk1"/>
          </a:lnRef>
          <a:fillRef idx="0">
            <a:schemeClr val="dk1"/>
          </a:fillRef>
          <a:effectRef idx="0">
            <a:schemeClr val="dk1"/>
          </a:effectRef>
          <a:fontRef idx="minor">
            <a:schemeClr val="tx1"/>
          </a:fontRef>
        </p:style>
      </p:cxnSp>
      <p:cxnSp>
        <p:nvCxnSpPr>
          <p:cNvPr id="42" name="直線矢印コネクタ 41"/>
          <p:cNvCxnSpPr/>
          <p:nvPr/>
        </p:nvCxnSpPr>
        <p:spPr>
          <a:xfrm flipV="1">
            <a:off x="3197028" y="4916898"/>
            <a:ext cx="0" cy="648000"/>
          </a:xfrm>
          <a:prstGeom prst="straightConnector1">
            <a:avLst/>
          </a:prstGeom>
          <a:ln w="34925">
            <a:tailEnd type="arrow"/>
          </a:ln>
        </p:spPr>
        <p:style>
          <a:lnRef idx="1">
            <a:schemeClr val="dk1"/>
          </a:lnRef>
          <a:fillRef idx="0">
            <a:schemeClr val="dk1"/>
          </a:fillRef>
          <a:effectRef idx="0">
            <a:schemeClr val="dk1"/>
          </a:effectRef>
          <a:fontRef idx="minor">
            <a:schemeClr val="tx1"/>
          </a:fontRef>
        </p:style>
      </p:cxnSp>
      <p:sp>
        <p:nvSpPr>
          <p:cNvPr id="43" name="正方形/長方形 42"/>
          <p:cNvSpPr/>
          <p:nvPr/>
        </p:nvSpPr>
        <p:spPr>
          <a:xfrm>
            <a:off x="3543017" y="5237482"/>
            <a:ext cx="724930" cy="158802"/>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144000" rtlCol="0" anchor="ctr" anchorCtr="0"/>
          <a:lstStyle/>
          <a:p>
            <a:r>
              <a:rPr lang="en-US" altLang="ja-JP" sz="105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2025</a:t>
            </a:r>
          </a:p>
        </p:txBody>
      </p:sp>
      <p:sp>
        <p:nvSpPr>
          <p:cNvPr id="44" name="正方形/長方形 43"/>
          <p:cNvSpPr/>
          <p:nvPr/>
        </p:nvSpPr>
        <p:spPr>
          <a:xfrm>
            <a:off x="3553051" y="4778691"/>
            <a:ext cx="724930" cy="158802"/>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144000" rtlCol="0" anchor="ctr" anchorCtr="0"/>
          <a:lstStyle/>
          <a:p>
            <a:r>
              <a:rPr lang="en-US" altLang="ja-JP" sz="105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2030</a:t>
            </a:r>
          </a:p>
        </p:txBody>
      </p:sp>
      <p:cxnSp>
        <p:nvCxnSpPr>
          <p:cNvPr id="45" name="直線矢印コネクタ 44"/>
          <p:cNvCxnSpPr>
            <a:endCxn id="43" idx="2"/>
          </p:cNvCxnSpPr>
          <p:nvPr/>
        </p:nvCxnSpPr>
        <p:spPr>
          <a:xfrm flipV="1">
            <a:off x="3331984" y="5396284"/>
            <a:ext cx="573499" cy="419254"/>
          </a:xfrm>
          <a:prstGeom prst="straightConnector1">
            <a:avLst/>
          </a:prstGeom>
          <a:ln>
            <a:prstDash val="dash"/>
            <a:tailEnd type="arrow"/>
          </a:ln>
        </p:spPr>
        <p:style>
          <a:lnRef idx="1">
            <a:schemeClr val="dk1"/>
          </a:lnRef>
          <a:fillRef idx="0">
            <a:schemeClr val="dk1"/>
          </a:fillRef>
          <a:effectRef idx="0">
            <a:schemeClr val="dk1"/>
          </a:effectRef>
          <a:fontRef idx="minor">
            <a:schemeClr val="tx1"/>
          </a:fontRef>
        </p:style>
      </p:cxnSp>
      <p:cxnSp>
        <p:nvCxnSpPr>
          <p:cNvPr id="46" name="直線矢印コネクタ 45"/>
          <p:cNvCxnSpPr/>
          <p:nvPr/>
        </p:nvCxnSpPr>
        <p:spPr>
          <a:xfrm flipV="1">
            <a:off x="3331983" y="4926548"/>
            <a:ext cx="509340" cy="881149"/>
          </a:xfrm>
          <a:prstGeom prst="straightConnector1">
            <a:avLst/>
          </a:prstGeom>
          <a:ln>
            <a:prstDash val="dash"/>
            <a:tailEnd type="arrow"/>
          </a:ln>
        </p:spPr>
        <p:style>
          <a:lnRef idx="1">
            <a:schemeClr val="dk1"/>
          </a:lnRef>
          <a:fillRef idx="0">
            <a:schemeClr val="dk1"/>
          </a:fillRef>
          <a:effectRef idx="0">
            <a:schemeClr val="dk1"/>
          </a:effectRef>
          <a:fontRef idx="minor">
            <a:schemeClr val="tx1"/>
          </a:fontRef>
        </p:style>
      </p:cxnSp>
      <p:pic>
        <p:nvPicPr>
          <p:cNvPr id="47" name="図 46"/>
          <p:cNvPicPr>
            <a:picLocks noChangeAspect="1"/>
          </p:cNvPicPr>
          <p:nvPr/>
        </p:nvPicPr>
        <p:blipFill>
          <a:blip r:embed="rId2"/>
          <a:stretch>
            <a:fillRect/>
          </a:stretch>
        </p:blipFill>
        <p:spPr>
          <a:xfrm>
            <a:off x="2804637" y="5532222"/>
            <a:ext cx="590100" cy="590100"/>
          </a:xfrm>
          <a:prstGeom prst="rect">
            <a:avLst/>
          </a:prstGeom>
        </p:spPr>
      </p:pic>
      <p:sp>
        <p:nvSpPr>
          <p:cNvPr id="21" name="正方形/長方形 20"/>
          <p:cNvSpPr/>
          <p:nvPr/>
        </p:nvSpPr>
        <p:spPr>
          <a:xfrm>
            <a:off x="878890" y="2955349"/>
            <a:ext cx="2608120" cy="592470"/>
          </a:xfrm>
          <a:prstGeom prst="rect">
            <a:avLst/>
          </a:prstGeom>
        </p:spPr>
        <p:txBody>
          <a:bodyPr wrap="square">
            <a:spAutoFit/>
          </a:bodyPr>
          <a:lstStyle/>
          <a:p>
            <a:pPr>
              <a:lnSpc>
                <a:spcPts val="1200"/>
              </a:lnSpc>
            </a:pPr>
            <a:r>
              <a:rPr kumimoji="1" lang="ja-JP" altLang="en-US" sz="1200" b="1" dirty="0"/>
              <a:t>ゴール３</a:t>
            </a:r>
            <a:endParaRPr kumimoji="1" lang="en-US" altLang="ja-JP" sz="1200" b="1" dirty="0"/>
          </a:p>
          <a:p>
            <a:pPr>
              <a:lnSpc>
                <a:spcPts val="1200"/>
              </a:lnSpc>
              <a:spcBef>
                <a:spcPts val="300"/>
              </a:spcBef>
            </a:pPr>
            <a:r>
              <a:rPr kumimoji="1" lang="ja-JP" altLang="en-US" sz="1200" dirty="0">
                <a:latin typeface="Meiryo UI" panose="020B0604030504040204" pitchFamily="50" charset="-128"/>
                <a:ea typeface="Meiryo UI" panose="020B0604030504040204" pitchFamily="50" charset="-128"/>
              </a:rPr>
              <a:t>あらゆる年齢の全ての人々の健康的な生活を確保し、福祉を推進する</a:t>
            </a:r>
            <a:endParaRPr lang="ja-JP" altLang="en-US" sz="1200" dirty="0">
              <a:latin typeface="Meiryo UI" panose="020B0604030504040204" pitchFamily="50" charset="-128"/>
              <a:ea typeface="Meiryo UI" panose="020B0604030504040204" pitchFamily="50" charset="-128"/>
            </a:endParaRPr>
          </a:p>
        </p:txBody>
      </p:sp>
      <p:sp>
        <p:nvSpPr>
          <p:cNvPr id="2" name="スライド番号プレースホルダー 1"/>
          <p:cNvSpPr>
            <a:spLocks noGrp="1"/>
          </p:cNvSpPr>
          <p:nvPr>
            <p:ph type="sldNum" sz="quarter" idx="12"/>
          </p:nvPr>
        </p:nvSpPr>
        <p:spPr/>
        <p:txBody>
          <a:bodyPr/>
          <a:lstStyle/>
          <a:p>
            <a:fld id="{E61EF540-5CB6-483A-A4DA-F9E60F8B4EFB}" type="slidenum">
              <a:rPr kumimoji="1" lang="ja-JP" altLang="en-US" smtClean="0"/>
              <a:t>38</a:t>
            </a:fld>
            <a:endParaRPr kumimoji="1" lang="ja-JP" altLang="en-US"/>
          </a:p>
        </p:txBody>
      </p:sp>
    </p:spTree>
    <p:extLst>
      <p:ext uri="{BB962C8B-B14F-4D97-AF65-F5344CB8AC3E}">
        <p14:creationId xmlns:p14="http://schemas.microsoft.com/office/powerpoint/2010/main" val="22757374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正方形/長方形 16"/>
          <p:cNvSpPr/>
          <p:nvPr/>
        </p:nvSpPr>
        <p:spPr>
          <a:xfrm>
            <a:off x="-20847" y="0"/>
            <a:ext cx="9926847" cy="595250"/>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r>
              <a:rPr kumimoji="1" lang="ja-JP" altLang="en-US" sz="1984" b="1" dirty="0" smtClean="0">
                <a:latin typeface="Meiryo UI" panose="020B0604030504040204" pitchFamily="50" charset="-128"/>
                <a:ea typeface="Meiryo UI" panose="020B0604030504040204" pitchFamily="50" charset="-128"/>
              </a:rPr>
              <a:t>　今後、議論を深めていく論点　</a:t>
            </a:r>
            <a:endParaRPr kumimoji="1" lang="en-US" altLang="ja-JP" sz="1984" b="1" dirty="0">
              <a:latin typeface="Meiryo UI" panose="020B0604030504040204" pitchFamily="50" charset="-128"/>
              <a:ea typeface="Meiryo UI" panose="020B0604030504040204" pitchFamily="50" charset="-128"/>
            </a:endParaRPr>
          </a:p>
        </p:txBody>
      </p:sp>
      <p:sp>
        <p:nvSpPr>
          <p:cNvPr id="8" name="スライド番号プレースホルダー 1"/>
          <p:cNvSpPr>
            <a:spLocks noGrp="1"/>
          </p:cNvSpPr>
          <p:nvPr>
            <p:ph type="sldNum" sz="quarter" idx="12"/>
          </p:nvPr>
        </p:nvSpPr>
        <p:spPr>
          <a:xfrm>
            <a:off x="9105900" y="126997"/>
            <a:ext cx="682898" cy="396833"/>
          </a:xfrm>
        </p:spPr>
        <p:txBody>
          <a:bodyPr/>
          <a:lstStyle/>
          <a:p>
            <a:fld id="{E61EF540-5CB6-483A-A4DA-F9E60F8B4EFB}" type="slidenum">
              <a:rPr kumimoji="1" lang="ja-JP" altLang="en-US" smtClean="0"/>
              <a:t>3</a:t>
            </a:fld>
            <a:endParaRPr kumimoji="1" lang="ja-JP" altLang="en-US" dirty="0"/>
          </a:p>
        </p:txBody>
      </p:sp>
      <p:sp>
        <p:nvSpPr>
          <p:cNvPr id="6" name="正方形/長方形 5"/>
          <p:cNvSpPr/>
          <p:nvPr/>
        </p:nvSpPr>
        <p:spPr>
          <a:xfrm>
            <a:off x="351964" y="1063770"/>
            <a:ext cx="6044572" cy="413092"/>
          </a:xfrm>
          <a:prstGeom prst="rect">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lIns="36000" tIns="0" rIns="36000" bIns="0" rtlCol="0" anchor="ctr"/>
          <a:lstStyle/>
          <a:p>
            <a:r>
              <a:rPr lang="ja-JP" altLang="en-US" sz="1600" b="1" dirty="0" smtClean="0">
                <a:solidFill>
                  <a:schemeClr val="tx1"/>
                </a:solidFill>
                <a:latin typeface="ＭＳ Ｐゴシック" panose="020B0600070205080204" pitchFamily="50" charset="-128"/>
                <a:ea typeface="ＭＳ Ｐゴシック" panose="020B0600070205080204" pitchFamily="50" charset="-128"/>
                <a:cs typeface="Meiryo UI" panose="020B0604030504040204" pitchFamily="50" charset="-128"/>
              </a:rPr>
              <a:t>① 重点ゴールと優先課題について</a:t>
            </a:r>
            <a:endParaRPr lang="ja-JP" altLang="en-US" sz="1600" b="1" dirty="0">
              <a:solidFill>
                <a:schemeClr val="tx1"/>
              </a:solidFill>
              <a:latin typeface="ＭＳ Ｐゴシック" panose="020B0600070205080204" pitchFamily="50" charset="-128"/>
              <a:ea typeface="ＭＳ Ｐゴシック" panose="020B0600070205080204" pitchFamily="50" charset="-128"/>
              <a:cs typeface="Meiryo UI" panose="020B0604030504040204" pitchFamily="50" charset="-128"/>
            </a:endParaRPr>
          </a:p>
        </p:txBody>
      </p:sp>
      <p:sp>
        <p:nvSpPr>
          <p:cNvPr id="7" name="正方形/長方形 6"/>
          <p:cNvSpPr/>
          <p:nvPr/>
        </p:nvSpPr>
        <p:spPr>
          <a:xfrm>
            <a:off x="351963" y="2743494"/>
            <a:ext cx="6044572" cy="413092"/>
          </a:xfrm>
          <a:prstGeom prst="rect">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lIns="36000" tIns="0" rIns="36000" bIns="0" rtlCol="0" anchor="ctr"/>
          <a:lstStyle/>
          <a:p>
            <a:r>
              <a:rPr lang="ja-JP" altLang="en-US" sz="1600" b="1" dirty="0" smtClean="0">
                <a:solidFill>
                  <a:schemeClr val="tx1"/>
                </a:solidFill>
                <a:latin typeface="ＭＳ Ｐゴシック" panose="020B0600070205080204" pitchFamily="50" charset="-128"/>
                <a:ea typeface="ＭＳ Ｐゴシック" panose="020B0600070205080204" pitchFamily="50" charset="-128"/>
                <a:cs typeface="Meiryo UI" panose="020B0604030504040204" pitchFamily="50" charset="-128"/>
              </a:rPr>
              <a:t>② </a:t>
            </a:r>
            <a:r>
              <a:rPr lang="en-US" altLang="ja-JP" sz="1600" b="1" dirty="0" smtClean="0">
                <a:solidFill>
                  <a:schemeClr val="tx1"/>
                </a:solidFill>
                <a:latin typeface="ＭＳ Ｐゴシック" panose="020B0600070205080204" pitchFamily="50" charset="-128"/>
                <a:ea typeface="ＭＳ Ｐゴシック" panose="020B0600070205080204" pitchFamily="50" charset="-128"/>
                <a:cs typeface="Meiryo UI" panose="020B0604030504040204" pitchFamily="50" charset="-128"/>
              </a:rPr>
              <a:t>SDGs</a:t>
            </a:r>
            <a:r>
              <a:rPr lang="ja-JP" altLang="en-US" sz="1600" b="1" dirty="0" smtClean="0">
                <a:solidFill>
                  <a:schemeClr val="tx1"/>
                </a:solidFill>
                <a:latin typeface="ＭＳ Ｐゴシック" panose="020B0600070205080204" pitchFamily="50" charset="-128"/>
                <a:ea typeface="ＭＳ Ｐゴシック" panose="020B0600070205080204" pitchFamily="50" charset="-128"/>
                <a:cs typeface="Meiryo UI" panose="020B0604030504040204" pitchFamily="50" charset="-128"/>
              </a:rPr>
              <a:t>先進都市とはどのような都市なのか</a:t>
            </a:r>
            <a:endParaRPr lang="ja-JP" altLang="en-US" sz="1600" b="1" dirty="0">
              <a:solidFill>
                <a:schemeClr val="tx1"/>
              </a:solidFill>
              <a:latin typeface="ＭＳ Ｐゴシック" panose="020B0600070205080204" pitchFamily="50" charset="-128"/>
              <a:ea typeface="ＭＳ Ｐゴシック" panose="020B0600070205080204" pitchFamily="50" charset="-128"/>
              <a:cs typeface="Meiryo UI" panose="020B0604030504040204" pitchFamily="50" charset="-128"/>
            </a:endParaRPr>
          </a:p>
        </p:txBody>
      </p:sp>
      <p:sp>
        <p:nvSpPr>
          <p:cNvPr id="9" name="正方形/長方形 8"/>
          <p:cNvSpPr/>
          <p:nvPr/>
        </p:nvSpPr>
        <p:spPr>
          <a:xfrm>
            <a:off x="351963" y="4200860"/>
            <a:ext cx="6044572" cy="413092"/>
          </a:xfrm>
          <a:prstGeom prst="rect">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lIns="36000" tIns="0" rIns="36000" bIns="0" rtlCol="0" anchor="ctr"/>
          <a:lstStyle/>
          <a:p>
            <a:r>
              <a:rPr lang="ja-JP" altLang="en-US" sz="1600" b="1" dirty="0" smtClean="0">
                <a:solidFill>
                  <a:schemeClr val="tx1"/>
                </a:solidFill>
                <a:latin typeface="ＭＳ Ｐゴシック" panose="020B0600070205080204" pitchFamily="50" charset="-128"/>
                <a:ea typeface="ＭＳ Ｐゴシック" panose="020B0600070205080204" pitchFamily="50" charset="-128"/>
                <a:cs typeface="Meiryo UI" panose="020B0604030504040204" pitchFamily="50" charset="-128"/>
              </a:rPr>
              <a:t>③ 具体的な取組み分野や手法</a:t>
            </a:r>
            <a:endParaRPr lang="ja-JP" altLang="en-US" sz="1600" b="1" dirty="0">
              <a:solidFill>
                <a:schemeClr val="tx1"/>
              </a:solidFill>
              <a:latin typeface="ＭＳ Ｐゴシック" panose="020B0600070205080204" pitchFamily="50" charset="-128"/>
              <a:ea typeface="ＭＳ Ｐゴシック" panose="020B0600070205080204" pitchFamily="50" charset="-128"/>
              <a:cs typeface="Meiryo UI" panose="020B0604030504040204" pitchFamily="50" charset="-128"/>
            </a:endParaRPr>
          </a:p>
        </p:txBody>
      </p:sp>
      <p:sp>
        <p:nvSpPr>
          <p:cNvPr id="10" name="正方形/長方形 9"/>
          <p:cNvSpPr/>
          <p:nvPr/>
        </p:nvSpPr>
        <p:spPr>
          <a:xfrm>
            <a:off x="351963" y="5711375"/>
            <a:ext cx="6044572" cy="413092"/>
          </a:xfrm>
          <a:prstGeom prst="rect">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lIns="36000" tIns="0" rIns="36000" bIns="0" rtlCol="0" anchor="ctr"/>
          <a:lstStyle/>
          <a:p>
            <a:r>
              <a:rPr lang="ja-JP" altLang="en-US" sz="1600" b="1" dirty="0" smtClean="0">
                <a:solidFill>
                  <a:schemeClr val="tx1"/>
                </a:solidFill>
                <a:latin typeface="ＭＳ Ｐゴシック" panose="020B0600070205080204" pitchFamily="50" charset="-128"/>
                <a:ea typeface="ＭＳ Ｐゴシック" panose="020B0600070205080204" pitchFamily="50" charset="-128"/>
                <a:cs typeface="Meiryo UI" panose="020B0604030504040204" pitchFamily="50" charset="-128"/>
              </a:rPr>
              <a:t>④ 未来像</a:t>
            </a:r>
            <a:r>
              <a:rPr lang="en-US" altLang="ja-JP" sz="1600" b="1" dirty="0" smtClean="0">
                <a:solidFill>
                  <a:schemeClr val="tx1"/>
                </a:solidFill>
                <a:latin typeface="ＭＳ Ｐゴシック" panose="020B0600070205080204" pitchFamily="50" charset="-128"/>
                <a:ea typeface="ＭＳ Ｐゴシック" panose="020B0600070205080204" pitchFamily="50" charset="-128"/>
                <a:cs typeface="Meiryo UI" panose="020B0604030504040204" pitchFamily="50" charset="-128"/>
              </a:rPr>
              <a:t>(</a:t>
            </a:r>
            <a:r>
              <a:rPr lang="ja-JP" altLang="en-US" sz="1600" b="1" dirty="0" smtClean="0">
                <a:solidFill>
                  <a:schemeClr val="tx1"/>
                </a:solidFill>
                <a:latin typeface="ＭＳ Ｐゴシック" panose="020B0600070205080204" pitchFamily="50" charset="-128"/>
                <a:ea typeface="ＭＳ Ｐゴシック" panose="020B0600070205080204" pitchFamily="50" charset="-128"/>
                <a:cs typeface="Meiryo UI" panose="020B0604030504040204" pitchFamily="50" charset="-128"/>
              </a:rPr>
              <a:t>めざす姿</a:t>
            </a:r>
            <a:r>
              <a:rPr lang="en-US" altLang="ja-JP" sz="1600" b="1" dirty="0" smtClean="0">
                <a:solidFill>
                  <a:schemeClr val="tx1"/>
                </a:solidFill>
                <a:latin typeface="ＭＳ Ｐゴシック" panose="020B0600070205080204" pitchFamily="50" charset="-128"/>
                <a:ea typeface="ＭＳ Ｐゴシック" panose="020B0600070205080204" pitchFamily="50" charset="-128"/>
                <a:cs typeface="Meiryo UI" panose="020B0604030504040204" pitchFamily="50" charset="-128"/>
              </a:rPr>
              <a:t>)</a:t>
            </a:r>
            <a:r>
              <a:rPr lang="ja-JP" altLang="en-US" sz="1600" b="1" dirty="0" err="1" smtClean="0">
                <a:solidFill>
                  <a:schemeClr val="tx1"/>
                </a:solidFill>
                <a:latin typeface="ＭＳ Ｐゴシック" panose="020B0600070205080204" pitchFamily="50" charset="-128"/>
                <a:ea typeface="ＭＳ Ｐゴシック" panose="020B0600070205080204" pitchFamily="50" charset="-128"/>
                <a:cs typeface="Meiryo UI" panose="020B0604030504040204" pitchFamily="50" charset="-128"/>
              </a:rPr>
              <a:t>、</a:t>
            </a:r>
            <a:r>
              <a:rPr lang="ja-JP" altLang="en-US" sz="1600" b="1" dirty="0" smtClean="0">
                <a:solidFill>
                  <a:schemeClr val="tx1"/>
                </a:solidFill>
                <a:latin typeface="ＭＳ Ｐゴシック" panose="020B0600070205080204" pitchFamily="50" charset="-128"/>
                <a:ea typeface="ＭＳ Ｐゴシック" panose="020B0600070205080204" pitchFamily="50" charset="-128"/>
                <a:cs typeface="Meiryo UI" panose="020B0604030504040204" pitchFamily="50" charset="-128"/>
              </a:rPr>
              <a:t>時間軸</a:t>
            </a:r>
            <a:endParaRPr lang="ja-JP" altLang="en-US" sz="1600" b="1" dirty="0">
              <a:solidFill>
                <a:schemeClr val="tx1"/>
              </a:solidFill>
              <a:latin typeface="ＭＳ Ｐゴシック" panose="020B0600070205080204" pitchFamily="50" charset="-128"/>
              <a:ea typeface="ＭＳ Ｐゴシック" panose="020B0600070205080204" pitchFamily="50" charset="-128"/>
              <a:cs typeface="Meiryo UI" panose="020B0604030504040204" pitchFamily="50" charset="-128"/>
            </a:endParaRPr>
          </a:p>
        </p:txBody>
      </p:sp>
      <p:sp>
        <p:nvSpPr>
          <p:cNvPr id="11" name="角丸四角形 10"/>
          <p:cNvSpPr/>
          <p:nvPr/>
        </p:nvSpPr>
        <p:spPr>
          <a:xfrm>
            <a:off x="573900" y="1406954"/>
            <a:ext cx="8532000" cy="792000"/>
          </a:xfrm>
          <a:prstGeom prst="round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108000" bIns="36000" rtlCol="0" anchor="ctr"/>
          <a:lstStyle/>
          <a:p>
            <a:pPr marL="171450" indent="-171450">
              <a:buFont typeface="Meiryo UI" panose="020B0604030504040204" pitchFamily="50" charset="-128"/>
              <a:buChar char="○"/>
            </a:pPr>
            <a:r>
              <a:rPr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4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万博や</a:t>
            </a:r>
            <a:r>
              <a:rPr lang="en-US" altLang="ja-JP" sz="14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G20</a:t>
            </a:r>
            <a:r>
              <a:rPr lang="ja-JP" altLang="en-US" sz="14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の視点</a:t>
            </a: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府</a:t>
            </a: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の</a:t>
            </a:r>
            <a:r>
              <a:rPr lang="ja-JP" altLang="en-US" sz="14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施策との</a:t>
            </a:r>
            <a:r>
              <a:rPr lang="ja-JP" altLang="en-US" sz="14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整合性、優先順位など</a:t>
            </a:r>
            <a:r>
              <a:rPr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を</a:t>
            </a: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踏まえた</a:t>
            </a:r>
            <a:r>
              <a:rPr lang="ja-JP" altLang="en-US" sz="14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ゴールや課題の絞り込み</a:t>
            </a: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が必要ではないか。</a:t>
            </a:r>
            <a:endParaRPr lang="en-US" altLang="ja-JP"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171450" indent="-171450">
              <a:buFont typeface="Meiryo UI" panose="020B0604030504040204" pitchFamily="50" charset="-128"/>
              <a:buChar char="○"/>
            </a:pPr>
            <a:r>
              <a:rPr lang="en-US" altLang="ja-JP"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府民など他のステークホルダーから見た</a:t>
            </a:r>
            <a:r>
              <a:rPr lang="ja-JP" altLang="en-US" sz="14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わかりやすさの観点からゴールや課題の絞り込み</a:t>
            </a: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が必要ではないか。</a:t>
            </a:r>
            <a:endParaRPr lang="en-US" altLang="ja-JP"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171450" indent="-171450">
              <a:buFont typeface="Meiryo UI" panose="020B0604030504040204" pitchFamily="50" charset="-128"/>
              <a:buChar char="○"/>
            </a:pPr>
            <a:r>
              <a:rPr lang="ja-JP" altLang="en-US" sz="1400" kern="1100" spc="-5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個々のゴールや課題の</a:t>
            </a:r>
            <a:r>
              <a:rPr lang="ja-JP" altLang="en-US" sz="1400" b="1" kern="1100" spc="-5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関連性</a:t>
            </a:r>
            <a:r>
              <a:rPr lang="ja-JP" altLang="en-US" sz="1400" kern="1100" spc="-5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400" b="1" kern="1100" spc="-5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ストーリー性</a:t>
            </a:r>
            <a:r>
              <a:rPr lang="ja-JP" altLang="en-US" sz="1400" kern="1100" spc="-5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を意識した整理が必要ではないか。</a:t>
            </a:r>
          </a:p>
        </p:txBody>
      </p:sp>
      <p:sp>
        <p:nvSpPr>
          <p:cNvPr id="12" name="角丸四角形 11"/>
          <p:cNvSpPr/>
          <p:nvPr/>
        </p:nvSpPr>
        <p:spPr>
          <a:xfrm>
            <a:off x="573900" y="3085608"/>
            <a:ext cx="8532000" cy="617387"/>
          </a:xfrm>
          <a:prstGeom prst="round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108000" bIns="36000" rtlCol="0" anchor="ctr"/>
          <a:lstStyle/>
          <a:p>
            <a:pPr marL="171450" indent="-171450">
              <a:buFont typeface="Meiryo UI" panose="020B0604030504040204" pitchFamily="50" charset="-128"/>
              <a:buChar char="○"/>
            </a:pPr>
            <a:r>
              <a:rPr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先進</a:t>
            </a: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都市として</a:t>
            </a:r>
            <a:r>
              <a:rPr lang="ja-JP" altLang="en-US" sz="14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、重点ゴール以外のゴールも、当然に国内外からの評価を高める取組みを進めるべき</a:t>
            </a: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ではないか。</a:t>
            </a:r>
            <a:endParaRPr lang="en-US" altLang="ja-JP"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171450" indent="-171450">
              <a:buFont typeface="Meiryo UI" panose="020B0604030504040204" pitchFamily="50" charset="-128"/>
              <a:buChar char="○"/>
            </a:pPr>
            <a:r>
              <a:rPr lang="en-US" altLang="ja-JP"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4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国際社会から見て先進都市として評価される取組みとは何か</a:t>
            </a: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を考えるべきではないか。</a:t>
            </a:r>
            <a:endParaRPr lang="ja-JP" altLang="en-US" sz="1400" kern="1100" spc="-5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3" name="角丸四角形 12"/>
          <p:cNvSpPr/>
          <p:nvPr/>
        </p:nvSpPr>
        <p:spPr>
          <a:xfrm>
            <a:off x="566271" y="4552663"/>
            <a:ext cx="8532000" cy="602267"/>
          </a:xfrm>
          <a:prstGeom prst="round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108000" bIns="36000" rtlCol="0" anchor="ctr"/>
          <a:lstStyle/>
          <a:p>
            <a:pPr marL="171450" indent="-171450">
              <a:buFont typeface="Meiryo UI" panose="020B0604030504040204" pitchFamily="50" charset="-128"/>
              <a:buChar char="○"/>
            </a:pPr>
            <a:r>
              <a:rPr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市町村</a:t>
            </a: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を支援するなど、</a:t>
            </a:r>
            <a:r>
              <a:rPr lang="ja-JP" altLang="en-US" sz="14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広域自治体としての役割</a:t>
            </a: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を考える必要があるのではないか。</a:t>
            </a:r>
            <a:endParaRPr lang="en-US" altLang="ja-JP"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171450" indent="-171450">
              <a:buFont typeface="Meiryo UI" panose="020B0604030504040204" pitchFamily="50" charset="-128"/>
              <a:buChar char="○"/>
            </a:pPr>
            <a:r>
              <a:rPr lang="ja-JP" altLang="en-US" sz="1400" kern="1100" spc="-5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これまでの取組みの延長ではなく、</a:t>
            </a:r>
            <a:r>
              <a:rPr lang="en-US" altLang="ja-JP" sz="1400" b="1" kern="1100" spc="-5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SDGs</a:t>
            </a:r>
            <a:r>
              <a:rPr lang="ja-JP" altLang="en-US" sz="1400" b="1" kern="1100" spc="-5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として取り組むからこそできる「大胆な変革」</a:t>
            </a:r>
            <a:r>
              <a:rPr lang="ja-JP" altLang="en-US" sz="1400" kern="1100" spc="-5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を意識すべきではないか</a:t>
            </a:r>
            <a:r>
              <a:rPr lang="ja-JP" altLang="en-US" sz="1400" kern="1100" spc="-5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sz="1400" kern="1100" spc="-5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4" name="角丸四角形 13"/>
          <p:cNvSpPr/>
          <p:nvPr/>
        </p:nvSpPr>
        <p:spPr>
          <a:xfrm>
            <a:off x="588187" y="6079548"/>
            <a:ext cx="8637279" cy="599554"/>
          </a:xfrm>
          <a:prstGeom prst="round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108000" bIns="36000" rtlCol="0" anchor="ctr"/>
          <a:lstStyle/>
          <a:p>
            <a:pPr marL="171450" indent="-171450">
              <a:buFont typeface="Meiryo UI" panose="020B0604030504040204" pitchFamily="50" charset="-128"/>
              <a:buChar char="○"/>
            </a:pPr>
            <a:r>
              <a:rPr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14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2025</a:t>
            </a:r>
            <a:r>
              <a:rPr lang="ja-JP" altLang="en-US" sz="14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年まで</a:t>
            </a: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の取組み、</a:t>
            </a:r>
            <a:r>
              <a:rPr lang="en-US" altLang="ja-JP" sz="14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2025</a:t>
            </a:r>
            <a:r>
              <a:rPr lang="ja-JP" altLang="en-US" sz="14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年</a:t>
            </a: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に実現・発信すること、</a:t>
            </a:r>
            <a:r>
              <a:rPr lang="en-US" altLang="ja-JP" sz="14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2025</a:t>
            </a:r>
            <a:r>
              <a:rPr lang="ja-JP" altLang="en-US" sz="14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年以後</a:t>
            </a: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という</a:t>
            </a:r>
            <a:r>
              <a:rPr lang="en-US" altLang="ja-JP" sz="14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3</a:t>
            </a:r>
            <a:r>
              <a:rPr lang="ja-JP" altLang="en-US" sz="1400" b="1" dirty="0" err="1">
                <a:solidFill>
                  <a:schemeClr val="tx1"/>
                </a:solidFill>
                <a:latin typeface="Meiryo UI" panose="020B0604030504040204" pitchFamily="50" charset="-128"/>
                <a:ea typeface="Meiryo UI" panose="020B0604030504040204" pitchFamily="50" charset="-128"/>
                <a:cs typeface="Meiryo UI" panose="020B0604030504040204" pitchFamily="50" charset="-128"/>
              </a:rPr>
              <a:t>つの</a:t>
            </a:r>
            <a:r>
              <a:rPr lang="ja-JP" altLang="en-US" sz="14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時間軸</a:t>
            </a: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で整理が必要ではないか。</a:t>
            </a:r>
            <a:endParaRPr lang="en-US" altLang="ja-JP"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171450" indent="-171450">
              <a:buFont typeface="Meiryo UI" panose="020B0604030504040204" pitchFamily="50" charset="-128"/>
              <a:buChar char="○"/>
            </a:pPr>
            <a:r>
              <a:rPr lang="ja-JP" altLang="en-US" sz="1400" kern="1100" spc="-5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400" kern="1100" spc="-5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誰一人取り残さない、世界</a:t>
            </a:r>
            <a:r>
              <a:rPr lang="ja-JP" altLang="en-US" sz="1400" kern="1100" spc="-5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を変革するという</a:t>
            </a:r>
            <a:r>
              <a:rPr lang="en-US" altLang="ja-JP" sz="1400" kern="1100" spc="-5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SDGs</a:t>
            </a:r>
            <a:r>
              <a:rPr lang="ja-JP" altLang="en-US" sz="1400" kern="1100" spc="-5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のコンセプトを踏まえ、</a:t>
            </a:r>
            <a:r>
              <a:rPr lang="ja-JP" altLang="en-US" sz="1400" b="1" kern="1100" spc="-5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野心的で大胆な未来像</a:t>
            </a:r>
            <a:r>
              <a:rPr lang="ja-JP" altLang="en-US" sz="1400" kern="1100" spc="-5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を描くべきではないか。</a:t>
            </a:r>
          </a:p>
        </p:txBody>
      </p:sp>
      <p:sp>
        <p:nvSpPr>
          <p:cNvPr id="16" name="大かっこ 15"/>
          <p:cNvSpPr/>
          <p:nvPr/>
        </p:nvSpPr>
        <p:spPr>
          <a:xfrm>
            <a:off x="164891" y="2574285"/>
            <a:ext cx="9383843" cy="2897125"/>
          </a:xfrm>
          <a:prstGeom prst="bracketPair">
            <a:avLst>
              <a:gd name="adj" fmla="val 13662"/>
            </a:avLst>
          </a:prstGeom>
        </p:spPr>
        <p:style>
          <a:lnRef idx="1">
            <a:schemeClr val="accent2"/>
          </a:lnRef>
          <a:fillRef idx="0">
            <a:schemeClr val="accent2"/>
          </a:fillRef>
          <a:effectRef idx="0">
            <a:schemeClr val="accent2"/>
          </a:effectRef>
          <a:fontRef idx="minor">
            <a:schemeClr val="tx1"/>
          </a:fontRef>
        </p:style>
        <p:txBody>
          <a:bodyPr rtlCol="0" anchor="ctr"/>
          <a:lstStyle/>
          <a:p>
            <a:pPr algn="ctr"/>
            <a:endParaRPr kumimoji="1" lang="ja-JP" altLang="en-US"/>
          </a:p>
        </p:txBody>
      </p:sp>
    </p:spTree>
    <p:extLst>
      <p:ext uri="{BB962C8B-B14F-4D97-AF65-F5344CB8AC3E}">
        <p14:creationId xmlns:p14="http://schemas.microsoft.com/office/powerpoint/2010/main" val="2622362653"/>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正方形/長方形 11"/>
          <p:cNvSpPr/>
          <p:nvPr/>
        </p:nvSpPr>
        <p:spPr>
          <a:xfrm>
            <a:off x="176634" y="2396933"/>
            <a:ext cx="2854036" cy="345246"/>
          </a:xfrm>
          <a:prstGeom prst="rect">
            <a:avLst/>
          </a:prstGeom>
          <a:ln/>
        </p:spPr>
        <p:style>
          <a:lnRef idx="2">
            <a:schemeClr val="accent5">
              <a:shade val="50000"/>
            </a:schemeClr>
          </a:lnRef>
          <a:fillRef idx="1">
            <a:schemeClr val="accent5"/>
          </a:fillRef>
          <a:effectRef idx="0">
            <a:schemeClr val="accent5"/>
          </a:effectRef>
          <a:fontRef idx="minor">
            <a:schemeClr val="lt1"/>
          </a:fontRef>
        </p:style>
        <p:txBody>
          <a:bodyPr lIns="144000" rtlCol="0" anchor="ctr" anchorCtr="0"/>
          <a:lstStyle/>
          <a:p>
            <a:r>
              <a:rPr lang="ja-JP" altLang="en-US" sz="14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優先的に取組む課題（ターゲット）</a:t>
            </a:r>
            <a:endParaRPr lang="en-US" altLang="ja-JP" sz="1400" b="1"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4" name="正方形/長方形 13"/>
          <p:cNvSpPr/>
          <p:nvPr/>
        </p:nvSpPr>
        <p:spPr>
          <a:xfrm>
            <a:off x="249108" y="859896"/>
            <a:ext cx="9229367" cy="1105941"/>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144000" rtlCol="0" anchor="ctr" anchorCtr="0"/>
          <a:lstStyle/>
          <a:p>
            <a:pPr>
              <a:lnSpc>
                <a:spcPts val="1800"/>
              </a:lnSpc>
            </a:pPr>
            <a:r>
              <a:rPr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日本の国際評価では、全体として改善が認められるゴールであるが、国内評価において、 「</a:t>
            </a:r>
            <a:r>
              <a:rPr lang="en-US" altLang="ja-JP"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HIV</a:t>
            </a: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感染者数」や「結核感染者数」、「心血管疾患、癌、糖尿病の死亡率」、「道路交通事故による死亡率」、「喫煙率」などについて改善が必要であり、</a:t>
            </a:r>
            <a:r>
              <a:rPr lang="en-US" altLang="ja-JP"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2025</a:t>
            </a: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年大阪・万博のテーマである「いのち輝く未来社会をめざすデザイン」の実現に不可欠となる、府民の“いのち”や暮らしに関わる課題が多いゴールとして優先的に取組みを進める。</a:t>
            </a:r>
            <a:endParaRPr lang="en-US" altLang="ja-JP"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 name="二等辺三角形 1"/>
          <p:cNvSpPr/>
          <p:nvPr/>
        </p:nvSpPr>
        <p:spPr>
          <a:xfrm rot="10800000">
            <a:off x="3884949" y="2031689"/>
            <a:ext cx="1731818" cy="245176"/>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 name="正方形/長方形 15"/>
          <p:cNvSpPr/>
          <p:nvPr/>
        </p:nvSpPr>
        <p:spPr>
          <a:xfrm>
            <a:off x="99939" y="588675"/>
            <a:ext cx="9301840" cy="456154"/>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144000" rtlCol="0" anchor="ctr" anchorCtr="0"/>
          <a:lstStyle/>
          <a:p>
            <a:pPr>
              <a:lnSpc>
                <a:spcPts val="2600"/>
              </a:lnSpc>
            </a:pPr>
            <a:r>
              <a:rPr lang="ja-JP" altLang="en-US" sz="14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■「ゴール３」について</a:t>
            </a:r>
            <a:endParaRPr lang="en-US" altLang="ja-JP" sz="14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graphicFrame>
        <p:nvGraphicFramePr>
          <p:cNvPr id="10" name="表 9"/>
          <p:cNvGraphicFramePr>
            <a:graphicFrameLocks noGrp="1"/>
          </p:cNvGraphicFramePr>
          <p:nvPr>
            <p:extLst/>
          </p:nvPr>
        </p:nvGraphicFramePr>
        <p:xfrm>
          <a:off x="309522" y="2843689"/>
          <a:ext cx="8882675" cy="2738054"/>
        </p:xfrm>
        <a:graphic>
          <a:graphicData uri="http://schemas.openxmlformats.org/drawingml/2006/table">
            <a:tbl>
              <a:tblPr firstRow="1" bandRow="1">
                <a:tableStyleId>{5940675A-B579-460E-94D1-54222C63F5DA}</a:tableStyleId>
              </a:tblPr>
              <a:tblGrid>
                <a:gridCol w="4417541">
                  <a:extLst>
                    <a:ext uri="{9D8B030D-6E8A-4147-A177-3AD203B41FA5}">
                      <a16:colId xmlns:a16="http://schemas.microsoft.com/office/drawing/2014/main" val="961746521"/>
                    </a:ext>
                  </a:extLst>
                </a:gridCol>
                <a:gridCol w="4465134">
                  <a:extLst>
                    <a:ext uri="{9D8B030D-6E8A-4147-A177-3AD203B41FA5}">
                      <a16:colId xmlns:a16="http://schemas.microsoft.com/office/drawing/2014/main" val="611316229"/>
                    </a:ext>
                  </a:extLst>
                </a:gridCol>
              </a:tblGrid>
              <a:tr h="437445">
                <a:tc>
                  <a:txBody>
                    <a:bodyPr/>
                    <a:lstStyle/>
                    <a:p>
                      <a:pPr algn="ctr"/>
                      <a:r>
                        <a:rPr kumimoji="1" lang="en-US" altLang="ja-JP" sz="1400" b="1" dirty="0" smtClean="0"/>
                        <a:t>SDGs target</a:t>
                      </a:r>
                      <a:endParaRPr kumimoji="1" lang="ja-JP" altLang="en-US" sz="1400" b="1" dirty="0"/>
                    </a:p>
                  </a:txBody>
                  <a:tcPr anchor="ctr"/>
                </a:tc>
                <a:tc>
                  <a:txBody>
                    <a:bodyPr/>
                    <a:lstStyle/>
                    <a:p>
                      <a:pPr algn="ctr"/>
                      <a:r>
                        <a:rPr kumimoji="1" lang="ja-JP" altLang="en-US" sz="1400" b="1" dirty="0" smtClean="0"/>
                        <a:t>主な取組みの方向性</a:t>
                      </a:r>
                      <a:endParaRPr kumimoji="1" lang="ja-JP" altLang="en-US" sz="1400" b="1" dirty="0"/>
                    </a:p>
                  </a:txBody>
                  <a:tcPr anchor="ctr"/>
                </a:tc>
                <a:extLst>
                  <a:ext uri="{0D108BD9-81ED-4DB2-BD59-A6C34878D82A}">
                    <a16:rowId xmlns:a16="http://schemas.microsoft.com/office/drawing/2014/main" val="3946213086"/>
                  </a:ext>
                </a:extLst>
              </a:tr>
              <a:tr h="1171056">
                <a:tc>
                  <a:txBody>
                    <a:bodyPr/>
                    <a:lstStyle/>
                    <a:p>
                      <a:r>
                        <a:rPr kumimoji="1" lang="en-US" altLang="ja-JP" dirty="0" smtClean="0"/>
                        <a:t>3.8</a:t>
                      </a:r>
                      <a:r>
                        <a:rPr kumimoji="1" lang="ja-JP" altLang="en-US" dirty="0" smtClean="0"/>
                        <a:t>　</a:t>
                      </a:r>
                      <a:r>
                        <a:rPr kumimoji="1" lang="ja-JP" altLang="en-US" sz="1200" dirty="0" smtClean="0"/>
                        <a:t>全ての人々に対する財政リスクからの保護、質の高い基礎的な保健サービスへのアクセス及び安全で効果的かつ質が高く安価な必須医薬品とワクチンへのアクセスを含む、ユニバーサル・ヘルス・カバレッジを達成する</a:t>
                      </a:r>
                      <a:endParaRPr kumimoji="1" lang="ja-JP" altLang="en-US" sz="1200" dirty="0"/>
                    </a:p>
                  </a:txBody>
                  <a:tcPr/>
                </a:tc>
                <a:tc>
                  <a:txBody>
                    <a:bodyPr/>
                    <a:lstStyle/>
                    <a:p>
                      <a:pPr algn="l"/>
                      <a:r>
                        <a:rPr kumimoji="1" lang="ja-JP" altLang="en-US" sz="1200" baseline="0" dirty="0" smtClean="0"/>
                        <a:t>（イメージ）</a:t>
                      </a:r>
                      <a:endParaRPr kumimoji="1" lang="en-US" altLang="ja-JP" sz="1200" baseline="0" dirty="0" smtClean="0"/>
                    </a:p>
                    <a:p>
                      <a:pPr algn="l">
                        <a:spcBef>
                          <a:spcPts val="600"/>
                        </a:spcBef>
                      </a:pPr>
                      <a:r>
                        <a:rPr kumimoji="1" lang="ja-JP" altLang="en-US" sz="1200" baseline="0" dirty="0" smtClean="0"/>
                        <a:t>・感染症対策</a:t>
                      </a:r>
                      <a:endParaRPr kumimoji="1" lang="en-US" altLang="ja-JP" sz="1200" baseline="0" dirty="0" smtClean="0"/>
                    </a:p>
                    <a:p>
                      <a:pPr algn="l"/>
                      <a:r>
                        <a:rPr kumimoji="1" lang="ja-JP" altLang="en-US" sz="1200" baseline="0" dirty="0" smtClean="0"/>
                        <a:t>・革新的医薬品、医療機器の開発</a:t>
                      </a:r>
                      <a:endParaRPr kumimoji="1" lang="en-US" altLang="ja-JP" sz="1200" baseline="0" dirty="0" smtClean="0"/>
                    </a:p>
                    <a:p>
                      <a:pPr algn="l"/>
                      <a:r>
                        <a:rPr kumimoji="1" lang="ja-JP" altLang="en-US" sz="1200" baseline="0" dirty="0" smtClean="0"/>
                        <a:t>・未来医療の実現 </a:t>
                      </a:r>
                      <a:r>
                        <a:rPr kumimoji="1" lang="ja-JP" altLang="en-US" sz="1200" dirty="0" smtClean="0"/>
                        <a:t>　　　　　　　　　　　　　　など</a:t>
                      </a:r>
                      <a:endParaRPr kumimoji="1" lang="en-US" altLang="ja-JP" sz="1200" dirty="0" smtClean="0"/>
                    </a:p>
                  </a:txBody>
                  <a:tcPr anchor="ctr"/>
                </a:tc>
                <a:extLst>
                  <a:ext uri="{0D108BD9-81ED-4DB2-BD59-A6C34878D82A}">
                    <a16:rowId xmlns:a16="http://schemas.microsoft.com/office/drawing/2014/main" val="2835793635"/>
                  </a:ext>
                </a:extLst>
              </a:tr>
              <a:tr h="112955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dirty="0" smtClean="0"/>
                        <a:t>3.D</a:t>
                      </a:r>
                      <a:r>
                        <a:rPr kumimoji="1" lang="ja-JP" altLang="en-US" dirty="0" smtClean="0"/>
                        <a:t>　</a:t>
                      </a:r>
                      <a:r>
                        <a:rPr kumimoji="1" lang="ja-JP" altLang="en-US" sz="1200" dirty="0" smtClean="0"/>
                        <a:t>全ての国々（、特に開発途上国の）国家・世界規模な健康危険因子の早期警告、危険因子緩和及び危険因子管理のための能力を強化する</a:t>
                      </a:r>
                    </a:p>
                    <a:p>
                      <a:endParaRPr kumimoji="1" lang="ja-JP" altLang="en-US" sz="1200" dirty="0"/>
                    </a:p>
                  </a:txBody>
                  <a:tcPr/>
                </a:tc>
                <a:tc>
                  <a:txBody>
                    <a:bodyPr/>
                    <a:lstStyle/>
                    <a:p>
                      <a:pPr algn="l"/>
                      <a:r>
                        <a:rPr kumimoji="1" lang="ja-JP" altLang="en-US" sz="1200" dirty="0" smtClean="0"/>
                        <a:t>（イメージ）</a:t>
                      </a:r>
                      <a:endParaRPr kumimoji="1" lang="en-US" altLang="ja-JP" sz="1200" dirty="0" smtClean="0"/>
                    </a:p>
                    <a:p>
                      <a:pPr algn="l">
                        <a:spcBef>
                          <a:spcPts val="600"/>
                        </a:spcBef>
                      </a:pPr>
                      <a:r>
                        <a:rPr kumimoji="1" lang="ja-JP" altLang="en-US" sz="1200" dirty="0" smtClean="0"/>
                        <a:t>・</a:t>
                      </a:r>
                      <a:r>
                        <a:rPr kumimoji="1" lang="en-US" altLang="ja-JP" sz="1200" dirty="0" smtClean="0"/>
                        <a:t>10</a:t>
                      </a:r>
                      <a:r>
                        <a:rPr kumimoji="1" lang="ja-JP" altLang="en-US" sz="1200" dirty="0" smtClean="0"/>
                        <a:t>歳若返りに向けた取組み</a:t>
                      </a:r>
                      <a:endParaRPr kumimoji="1" lang="en-US" altLang="ja-JP" sz="1200" dirty="0" smtClean="0"/>
                    </a:p>
                    <a:p>
                      <a:pPr algn="l"/>
                      <a:r>
                        <a:rPr kumimoji="1" lang="ja-JP" altLang="en-US" sz="1200" dirty="0" smtClean="0"/>
                        <a:t>・健康寿命の延伸・健康格差の縮小</a:t>
                      </a:r>
                      <a:endParaRPr kumimoji="1" lang="en-US" altLang="ja-JP" sz="1200" dirty="0" smtClean="0"/>
                    </a:p>
                    <a:p>
                      <a:pPr algn="l"/>
                      <a:r>
                        <a:rPr kumimoji="1" lang="ja-JP" altLang="en-US" sz="1200" dirty="0" smtClean="0"/>
                        <a:t>・住民主体の介護予防や生活支援の取り組み　　　　など</a:t>
                      </a:r>
                      <a:endParaRPr kumimoji="1" lang="en-US" altLang="ja-JP" sz="1200" dirty="0" smtClean="0"/>
                    </a:p>
                  </a:txBody>
                  <a:tcPr anchor="ctr"/>
                </a:tc>
                <a:extLst>
                  <a:ext uri="{0D108BD9-81ED-4DB2-BD59-A6C34878D82A}">
                    <a16:rowId xmlns:a16="http://schemas.microsoft.com/office/drawing/2014/main" val="1223302352"/>
                  </a:ext>
                </a:extLst>
              </a:tr>
            </a:tbl>
          </a:graphicData>
        </a:graphic>
      </p:graphicFrame>
      <p:sp>
        <p:nvSpPr>
          <p:cNvPr id="15" name="正方形/長方形 14"/>
          <p:cNvSpPr/>
          <p:nvPr/>
        </p:nvSpPr>
        <p:spPr>
          <a:xfrm>
            <a:off x="249108" y="5991552"/>
            <a:ext cx="3269951" cy="345246"/>
          </a:xfrm>
          <a:prstGeom prst="rect">
            <a:avLst/>
          </a:prstGeom>
          <a:ln/>
        </p:spPr>
        <p:style>
          <a:lnRef idx="2">
            <a:schemeClr val="accent5">
              <a:shade val="50000"/>
            </a:schemeClr>
          </a:lnRef>
          <a:fillRef idx="1">
            <a:schemeClr val="accent5"/>
          </a:fillRef>
          <a:effectRef idx="0">
            <a:schemeClr val="accent5"/>
          </a:effectRef>
          <a:fontRef idx="minor">
            <a:schemeClr val="lt1"/>
          </a:fontRef>
        </p:style>
        <p:txBody>
          <a:bodyPr lIns="144000" rtlCol="0" anchor="ctr" anchorCtr="0"/>
          <a:lstStyle/>
          <a:p>
            <a:r>
              <a:rPr lang="en-US" altLang="ja-JP" sz="14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2025</a:t>
            </a:r>
            <a:r>
              <a:rPr lang="ja-JP" altLang="en-US" sz="14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年、</a:t>
            </a:r>
            <a:r>
              <a:rPr lang="en-US" altLang="ja-JP" sz="14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2030</a:t>
            </a:r>
            <a:r>
              <a:rPr lang="ja-JP" altLang="en-US" sz="14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年に向けた取組み指標</a:t>
            </a:r>
            <a:endParaRPr lang="en-US" altLang="ja-JP" sz="1400" b="1"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9" name="正方形/長方形 8"/>
          <p:cNvSpPr/>
          <p:nvPr/>
        </p:nvSpPr>
        <p:spPr>
          <a:xfrm>
            <a:off x="5799346" y="3357118"/>
            <a:ext cx="3204000" cy="324000"/>
          </a:xfrm>
          <a:prstGeom prst="rect">
            <a:avLst/>
          </a:prstGeom>
          <a:solidFill>
            <a:schemeClr val="bg1">
              <a:lumMod val="85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nchorCtr="0"/>
          <a:lstStyle/>
          <a:p>
            <a:r>
              <a:rPr lang="en-US" altLang="ja-JP" sz="9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9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重点ゴール、優先課題（ターゲット）の整理後に検討を</a:t>
            </a:r>
            <a:r>
              <a:rPr lang="ja-JP" altLang="en-US" sz="9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深める</a:t>
            </a:r>
            <a:endParaRPr lang="en-US" altLang="ja-JP" sz="9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9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9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（庁内各部局とも調整のうえとりまとめ）</a:t>
            </a:r>
            <a:endParaRPr lang="en-US" altLang="ja-JP" sz="9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3" name="正方形/長方形 12"/>
          <p:cNvSpPr/>
          <p:nvPr/>
        </p:nvSpPr>
        <p:spPr>
          <a:xfrm>
            <a:off x="249107" y="6554245"/>
            <a:ext cx="3204000" cy="192363"/>
          </a:xfrm>
          <a:prstGeom prst="rect">
            <a:avLst/>
          </a:prstGeom>
          <a:solidFill>
            <a:schemeClr val="bg1">
              <a:lumMod val="85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nchorCtr="0"/>
          <a:lstStyle/>
          <a:p>
            <a:r>
              <a:rPr lang="en-US" altLang="ja-JP" sz="9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9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重点ゴール、優先課題（ターゲット）の整理後に検討を深める</a:t>
            </a:r>
            <a:endParaRPr lang="en-US" altLang="ja-JP" sz="9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7" name="正方形/長方形 16"/>
          <p:cNvSpPr/>
          <p:nvPr/>
        </p:nvSpPr>
        <p:spPr>
          <a:xfrm>
            <a:off x="5816836" y="4498867"/>
            <a:ext cx="3204000" cy="324000"/>
          </a:xfrm>
          <a:prstGeom prst="rect">
            <a:avLst/>
          </a:prstGeom>
          <a:solidFill>
            <a:schemeClr val="bg1">
              <a:lumMod val="85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nchorCtr="0"/>
          <a:lstStyle/>
          <a:p>
            <a:r>
              <a:rPr lang="en-US" altLang="ja-JP" sz="9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9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重点ゴール、優先課題（ターゲット）の整理後に検討を</a:t>
            </a:r>
            <a:r>
              <a:rPr lang="ja-JP" altLang="en-US" sz="9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深める</a:t>
            </a:r>
            <a:endParaRPr lang="en-US" altLang="ja-JP" sz="9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9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9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（庁内各部局とも調整のうえとりまとめ）</a:t>
            </a:r>
            <a:endParaRPr lang="en-US" altLang="ja-JP" sz="9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1116129152"/>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正方形/長方形 20"/>
          <p:cNvSpPr/>
          <p:nvPr/>
        </p:nvSpPr>
        <p:spPr>
          <a:xfrm>
            <a:off x="-20847" y="0"/>
            <a:ext cx="9926847" cy="595250"/>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r>
              <a:rPr kumimoji="1" lang="ja-JP" altLang="en-US" sz="2000" b="1" dirty="0">
                <a:latin typeface="Meiryo UI" panose="020B0604030504040204" pitchFamily="50" charset="-128"/>
                <a:ea typeface="Meiryo UI" panose="020B0604030504040204" pitchFamily="50" charset="-128"/>
              </a:rPr>
              <a:t> </a:t>
            </a:r>
            <a:r>
              <a:rPr kumimoji="1" lang="ja-JP" altLang="en-US" sz="2000" b="1" dirty="0" smtClean="0">
                <a:latin typeface="Meiryo UI" panose="020B0604030504040204" pitchFamily="50" charset="-128"/>
                <a:ea typeface="Meiryo UI" panose="020B0604030504040204" pitchFamily="50" charset="-128"/>
              </a:rPr>
              <a:t>優先課題について</a:t>
            </a:r>
            <a:r>
              <a:rPr kumimoji="1" lang="ja-JP" altLang="en-US" sz="2000" b="1" dirty="0">
                <a:latin typeface="Meiryo UI" panose="020B0604030504040204" pitchFamily="50" charset="-128"/>
                <a:ea typeface="Meiryo UI" panose="020B0604030504040204" pitchFamily="50" charset="-128"/>
              </a:rPr>
              <a:t>　</a:t>
            </a:r>
            <a:r>
              <a:rPr kumimoji="1" lang="ja-JP" altLang="en-US" sz="2000" b="1" dirty="0" smtClean="0">
                <a:latin typeface="Meiryo UI" panose="020B0604030504040204" pitchFamily="50" charset="-128"/>
                <a:ea typeface="Meiryo UI" panose="020B0604030504040204" pitchFamily="50" charset="-128"/>
              </a:rPr>
              <a:t>（整理イメージ　②）</a:t>
            </a:r>
            <a:endParaRPr kumimoji="1" lang="en-US" altLang="ja-JP" sz="2000" b="1" dirty="0" smtClean="0">
              <a:latin typeface="Meiryo UI" panose="020B0604030504040204" pitchFamily="50" charset="-128"/>
              <a:ea typeface="Meiryo UI" panose="020B0604030504040204" pitchFamily="50" charset="-128"/>
            </a:endParaRPr>
          </a:p>
          <a:p>
            <a:r>
              <a:rPr kumimoji="1" lang="ja-JP" altLang="en-US" sz="1600" b="1" dirty="0">
                <a:latin typeface="Meiryo UI" panose="020B0604030504040204" pitchFamily="50" charset="-128"/>
                <a:ea typeface="Meiryo UI" panose="020B0604030504040204" pitchFamily="50" charset="-128"/>
              </a:rPr>
              <a:t>　</a:t>
            </a:r>
            <a:r>
              <a:rPr kumimoji="1" lang="ja-JP" altLang="en-US" sz="1600" b="1" dirty="0" smtClean="0">
                <a:latin typeface="Meiryo UI" panose="020B0604030504040204" pitchFamily="50" charset="-128"/>
                <a:ea typeface="Meiryo UI" panose="020B0604030504040204" pitchFamily="50" charset="-128"/>
              </a:rPr>
              <a:t>「ゴール</a:t>
            </a:r>
            <a:r>
              <a:rPr kumimoji="1" lang="en-US" altLang="ja-JP" sz="1600" b="1" dirty="0" smtClean="0">
                <a:latin typeface="Meiryo UI" panose="020B0604030504040204" pitchFamily="50" charset="-128"/>
                <a:ea typeface="Meiryo UI" panose="020B0604030504040204" pitchFamily="50" charset="-128"/>
              </a:rPr>
              <a:t>11</a:t>
            </a:r>
            <a:r>
              <a:rPr kumimoji="1" lang="ja-JP" altLang="en-US" sz="1600" b="1" dirty="0" smtClean="0">
                <a:latin typeface="Meiryo UI" panose="020B0604030504040204" pitchFamily="50" charset="-128"/>
                <a:ea typeface="Meiryo UI" panose="020B0604030504040204" pitchFamily="50" charset="-128"/>
              </a:rPr>
              <a:t>を重点ゴールとした場合のイメージ」</a:t>
            </a:r>
            <a:endParaRPr kumimoji="1" lang="en-US" altLang="ja-JP" sz="1600" b="1" dirty="0">
              <a:latin typeface="Meiryo UI" panose="020B0604030504040204" pitchFamily="50" charset="-128"/>
              <a:ea typeface="Meiryo UI" panose="020B0604030504040204" pitchFamily="50" charset="-128"/>
            </a:endParaRPr>
          </a:p>
        </p:txBody>
      </p:sp>
      <p:sp>
        <p:nvSpPr>
          <p:cNvPr id="23" name="正方形/長方形 22"/>
          <p:cNvSpPr/>
          <p:nvPr/>
        </p:nvSpPr>
        <p:spPr>
          <a:xfrm>
            <a:off x="4953001" y="1884603"/>
            <a:ext cx="4164017" cy="601866"/>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144000" rtlCol="0" anchor="ctr" anchorCtr="0"/>
          <a:lstStyle/>
          <a:p>
            <a:pPr>
              <a:lnSpc>
                <a:spcPts val="2600"/>
              </a:lnSpc>
            </a:pP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〇 大阪の国内評価（自治体</a:t>
            </a:r>
            <a:r>
              <a:rPr lang="en-US" altLang="ja-JP"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SDGs</a:t>
            </a: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指標）　</a:t>
            </a:r>
            <a:r>
              <a:rPr lang="en-US" altLang="ja-JP"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【B】</a:t>
            </a:r>
          </a:p>
        </p:txBody>
      </p:sp>
      <p:sp>
        <p:nvSpPr>
          <p:cNvPr id="20" name="正方形/長方形 19"/>
          <p:cNvSpPr/>
          <p:nvPr/>
        </p:nvSpPr>
        <p:spPr>
          <a:xfrm>
            <a:off x="4990604" y="868162"/>
            <a:ext cx="4164017" cy="601866"/>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144000" rtlCol="0" anchor="ctr" anchorCtr="0"/>
          <a:lstStyle/>
          <a:p>
            <a:pPr>
              <a:lnSpc>
                <a:spcPts val="2600"/>
              </a:lnSpc>
            </a:pP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〇 日本の国際評価（</a:t>
            </a:r>
            <a:r>
              <a:rPr lang="en-US" altLang="ja-JP"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SDSN</a:t>
            </a: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【C】</a:t>
            </a:r>
          </a:p>
        </p:txBody>
      </p:sp>
      <p:sp>
        <p:nvSpPr>
          <p:cNvPr id="36" name="正方形/長方形 35"/>
          <p:cNvSpPr/>
          <p:nvPr/>
        </p:nvSpPr>
        <p:spPr>
          <a:xfrm>
            <a:off x="185737" y="4006610"/>
            <a:ext cx="4164017" cy="601866"/>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144000" rtlCol="0" anchor="ctr" anchorCtr="0"/>
          <a:lstStyle/>
          <a:p>
            <a:pPr>
              <a:lnSpc>
                <a:spcPts val="2600"/>
              </a:lnSpc>
            </a:pP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〇　</a:t>
            </a:r>
            <a:r>
              <a:rPr lang="en-US" altLang="ja-JP"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Goal Position</a:t>
            </a: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2019.12</a:t>
            </a: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graphicFrame>
        <p:nvGraphicFramePr>
          <p:cNvPr id="37" name="表 36"/>
          <p:cNvGraphicFramePr>
            <a:graphicFrameLocks noGrp="1"/>
          </p:cNvGraphicFramePr>
          <p:nvPr>
            <p:extLst/>
          </p:nvPr>
        </p:nvGraphicFramePr>
        <p:xfrm>
          <a:off x="598701" y="4604274"/>
          <a:ext cx="3744700" cy="2318394"/>
        </p:xfrm>
        <a:graphic>
          <a:graphicData uri="http://schemas.openxmlformats.org/drawingml/2006/table">
            <a:tbl>
              <a:tblPr>
                <a:tableStyleId>{5940675A-B579-460E-94D1-54222C63F5DA}</a:tableStyleId>
              </a:tblPr>
              <a:tblGrid>
                <a:gridCol w="278879">
                  <a:extLst>
                    <a:ext uri="{9D8B030D-6E8A-4147-A177-3AD203B41FA5}">
                      <a16:colId xmlns:a16="http://schemas.microsoft.com/office/drawing/2014/main" val="865378961"/>
                    </a:ext>
                  </a:extLst>
                </a:gridCol>
                <a:gridCol w="262991">
                  <a:extLst>
                    <a:ext uri="{9D8B030D-6E8A-4147-A177-3AD203B41FA5}">
                      <a16:colId xmlns:a16="http://schemas.microsoft.com/office/drawing/2014/main" val="2665487150"/>
                    </a:ext>
                  </a:extLst>
                </a:gridCol>
                <a:gridCol w="733677">
                  <a:extLst>
                    <a:ext uri="{9D8B030D-6E8A-4147-A177-3AD203B41FA5}">
                      <a16:colId xmlns:a16="http://schemas.microsoft.com/office/drawing/2014/main" val="3060285041"/>
                    </a:ext>
                  </a:extLst>
                </a:gridCol>
                <a:gridCol w="790901">
                  <a:extLst>
                    <a:ext uri="{9D8B030D-6E8A-4147-A177-3AD203B41FA5}">
                      <a16:colId xmlns:a16="http://schemas.microsoft.com/office/drawing/2014/main" val="2335040364"/>
                    </a:ext>
                  </a:extLst>
                </a:gridCol>
                <a:gridCol w="839126">
                  <a:extLst>
                    <a:ext uri="{9D8B030D-6E8A-4147-A177-3AD203B41FA5}">
                      <a16:colId xmlns:a16="http://schemas.microsoft.com/office/drawing/2014/main" val="4116247947"/>
                    </a:ext>
                  </a:extLst>
                </a:gridCol>
                <a:gridCol w="839126">
                  <a:extLst>
                    <a:ext uri="{9D8B030D-6E8A-4147-A177-3AD203B41FA5}">
                      <a16:colId xmlns:a16="http://schemas.microsoft.com/office/drawing/2014/main" val="2670988645"/>
                    </a:ext>
                  </a:extLst>
                </a:gridCol>
              </a:tblGrid>
              <a:tr h="523803">
                <a:tc rowSpan="4">
                  <a:txBody>
                    <a:bodyPr/>
                    <a:lstStyle/>
                    <a:p>
                      <a:pPr algn="ctr" fontAlgn="ctr"/>
                      <a:r>
                        <a:rPr lang="ja-JP" altLang="en-US" sz="1400" b="0" u="none" strike="noStrike" dirty="0" smtClean="0">
                          <a:effectLst/>
                          <a:latin typeface="HGS創英角ｺﾞｼｯｸUB" panose="020B0900000000000000" pitchFamily="50" charset="-128"/>
                          <a:ea typeface="HGS創英角ｺﾞｼｯｸUB" panose="020B0900000000000000" pitchFamily="50" charset="-128"/>
                        </a:rPr>
                        <a:t>自治体ＳＤＧｓ指標</a:t>
                      </a:r>
                      <a:endParaRPr lang="en-US" altLang="ja-JP" sz="1400" b="1" u="none" strike="noStrike" dirty="0" smtClean="0">
                        <a:effectLst/>
                        <a:latin typeface="ＭＳ Ｐゴシック" panose="020B0600070205080204" pitchFamily="50" charset="-128"/>
                        <a:ea typeface="ＭＳ Ｐゴシック" panose="020B0600070205080204" pitchFamily="50" charset="-128"/>
                      </a:endParaRPr>
                    </a:p>
                  </a:txBody>
                  <a:tcPr marL="8862" marR="8862" marT="8862" marB="0" vert="eaVert"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tc>
                  <a:txBody>
                    <a:bodyPr/>
                    <a:lstStyle/>
                    <a:p>
                      <a:pPr algn="ctr" fontAlgn="ctr"/>
                      <a:r>
                        <a:rPr lang="en-US" altLang="ja-JP" sz="1200" b="0" i="0" u="none" strike="noStrike" dirty="0" smtClean="0">
                          <a:solidFill>
                            <a:schemeClr val="tx1"/>
                          </a:solidFill>
                          <a:effectLst/>
                          <a:latin typeface="ＭＳ Ｐゴシック" panose="020B0600070205080204" pitchFamily="50" charset="-128"/>
                          <a:ea typeface="ＭＳ Ｐゴシック" panose="020B0600070205080204" pitchFamily="50" charset="-128"/>
                        </a:rPr>
                        <a:t>A</a:t>
                      </a:r>
                      <a:endParaRPr lang="en-US" altLang="ja-JP" sz="12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8862" marR="8862" marT="8862" marB="0" anchor="ctr">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endParaRPr lang="zh-TW" altLang="en-US" sz="1200" b="0" i="0" u="none" strike="noStrike" dirty="0">
                        <a:solidFill>
                          <a:srgbClr val="000000"/>
                        </a:solidFill>
                        <a:effectLst/>
                        <a:latin typeface="Meiryo UI" panose="020B0604030504040204" pitchFamily="50" charset="-128"/>
                        <a:ea typeface="Meiryo UI" panose="020B0604030504040204" pitchFamily="50" charset="-128"/>
                      </a:endParaRPr>
                    </a:p>
                  </a:txBody>
                  <a:tcPr marL="36000" marR="8862" marT="8862" marB="0" anchor="ctr">
                    <a:lnL w="38100" cap="flat" cmpd="sng" algn="ctr">
                      <a:solidFill>
                        <a:schemeClr val="tx1"/>
                      </a:solidFill>
                      <a:prstDash val="solid"/>
                      <a:round/>
                      <a:headEnd type="none" w="med" len="med"/>
                      <a:tailEnd type="none" w="med" len="med"/>
                    </a:lnL>
                    <a:lnT w="38100" cap="flat" cmpd="sng" algn="ctr">
                      <a:solidFill>
                        <a:schemeClr val="tx1"/>
                      </a:solidFill>
                      <a:prstDash val="solid"/>
                      <a:round/>
                      <a:headEnd type="none" w="med" len="med"/>
                      <a:tailEnd type="none" w="med" len="med"/>
                    </a:lnT>
                  </a:tcPr>
                </a:tc>
                <a:tc>
                  <a:txBody>
                    <a:bodyPr/>
                    <a:lstStyle/>
                    <a:p>
                      <a:pPr algn="l" fontAlgn="ctr"/>
                      <a:endParaRPr lang="zh-TW" altLang="en-US" sz="1200" b="0" i="0" u="none" strike="noStrike" dirty="0">
                        <a:solidFill>
                          <a:srgbClr val="000000"/>
                        </a:solidFill>
                        <a:effectLst/>
                        <a:latin typeface="Meiryo UI" panose="020B0604030504040204" pitchFamily="50" charset="-128"/>
                        <a:ea typeface="Meiryo UI" panose="020B0604030504040204" pitchFamily="50" charset="-128"/>
                      </a:endParaRPr>
                    </a:p>
                  </a:txBody>
                  <a:tcPr marL="36000" marR="8862" marT="8862" marB="0" anchor="ctr">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tcPr>
                </a:tc>
                <a:tc>
                  <a:txBody>
                    <a:bodyPr/>
                    <a:lstStyle/>
                    <a:p>
                      <a:pPr algn="l" fontAlgn="ctr"/>
                      <a:endParaRPr lang="ja-JP" altLang="en-US" sz="1200" b="0" i="0" u="none" strike="noStrike" dirty="0">
                        <a:solidFill>
                          <a:srgbClr val="000000"/>
                        </a:solidFill>
                        <a:effectLst/>
                        <a:latin typeface="Meiryo UI" panose="020B0604030504040204" pitchFamily="50" charset="-128"/>
                        <a:ea typeface="Meiryo UI" panose="020B0604030504040204" pitchFamily="50" charset="-128"/>
                      </a:endParaRPr>
                    </a:p>
                  </a:txBody>
                  <a:tcPr marL="36000" marR="8862" marT="8862" marB="0" anchor="ctr">
                    <a:lnL w="38100" cap="flat" cmpd="sng" algn="ctr">
                      <a:solidFill>
                        <a:schemeClr val="tx1"/>
                      </a:solidFill>
                      <a:prstDash val="solid"/>
                      <a:round/>
                      <a:headEnd type="none" w="med" len="med"/>
                      <a:tailEnd type="none" w="med" len="med"/>
                    </a:lnL>
                    <a:lnT w="38100" cap="flat" cmpd="sng" algn="ctr">
                      <a:solidFill>
                        <a:schemeClr val="tx1"/>
                      </a:solidFill>
                      <a:prstDash val="solid"/>
                      <a:round/>
                      <a:headEnd type="none" w="med" len="med"/>
                      <a:tailEnd type="none" w="med" len="med"/>
                    </a:lnT>
                  </a:tcPr>
                </a:tc>
                <a:tc>
                  <a:txBody>
                    <a:bodyPr/>
                    <a:lstStyle/>
                    <a:p>
                      <a:pPr algn="l" fontAlgn="ctr"/>
                      <a:endParaRPr lang="ja-JP" altLang="en-US" sz="1200" b="0" i="0" u="none" strike="noStrike" dirty="0">
                        <a:solidFill>
                          <a:srgbClr val="000000"/>
                        </a:solidFill>
                        <a:effectLst/>
                        <a:latin typeface="Meiryo UI" panose="020B0604030504040204" pitchFamily="50" charset="-128"/>
                        <a:ea typeface="Meiryo UI" panose="020B0604030504040204" pitchFamily="50" charset="-128"/>
                      </a:endParaRPr>
                    </a:p>
                  </a:txBody>
                  <a:tcPr marL="36000" marR="8862" marT="8862" marB="0" anchor="ctr">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468589250"/>
                  </a:ext>
                </a:extLst>
              </a:tr>
              <a:tr h="448124">
                <a:tc vMerge="1">
                  <a:txBody>
                    <a:bodyPr/>
                    <a:lstStyle/>
                    <a:p>
                      <a:endParaRPr kumimoji="1" lang="ja-JP" altLang="en-US"/>
                    </a:p>
                  </a:txBody>
                  <a:tcPr/>
                </a:tc>
                <a:tc>
                  <a:txBody>
                    <a:bodyPr/>
                    <a:lstStyle/>
                    <a:p>
                      <a:pPr algn="ctr" fontAlgn="ctr"/>
                      <a:r>
                        <a:rPr lang="en-US" altLang="ja-JP" sz="1200" b="0" i="0" u="none" strike="noStrike" dirty="0" smtClean="0">
                          <a:solidFill>
                            <a:srgbClr val="000000"/>
                          </a:solidFill>
                          <a:effectLst/>
                          <a:latin typeface="ＭＳ Ｐゴシック" panose="020B0600070205080204" pitchFamily="50" charset="-128"/>
                          <a:ea typeface="ＭＳ Ｐゴシック" panose="020B0600070205080204" pitchFamily="50" charset="-128"/>
                        </a:rPr>
                        <a:t>B</a:t>
                      </a:r>
                      <a:endParaRPr lang="en-US" altLang="ja-JP" sz="12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8862" marR="8862" marT="8862" marB="0" anchor="ctr">
                    <a:lnR w="38100" cap="flat" cmpd="sng" algn="ctr">
                      <a:solidFill>
                        <a:schemeClr val="tx1"/>
                      </a:solidFill>
                      <a:prstDash val="solid"/>
                      <a:round/>
                      <a:headEnd type="none" w="med" len="med"/>
                      <a:tailEnd type="none" w="med" len="med"/>
                    </a:lnR>
                  </a:tcPr>
                </a:tc>
                <a:tc>
                  <a:txBody>
                    <a:bodyPr/>
                    <a:lstStyle/>
                    <a:p>
                      <a:pPr algn="l" fontAlgn="ctr"/>
                      <a:endParaRPr lang="ja-JP" altLang="en-US" sz="1200" b="0" i="0" u="none" strike="noStrike" dirty="0">
                        <a:solidFill>
                          <a:srgbClr val="000000"/>
                        </a:solidFill>
                        <a:effectLst/>
                        <a:latin typeface="Meiryo UI" panose="020B0604030504040204" pitchFamily="50" charset="-128"/>
                        <a:ea typeface="Meiryo UI" panose="020B0604030504040204" pitchFamily="50" charset="-128"/>
                      </a:endParaRPr>
                    </a:p>
                  </a:txBody>
                  <a:tcPr marL="36000" marR="8862" marT="8862" marB="0" anchor="ctr">
                    <a:lnL w="38100" cap="flat" cmpd="sng" algn="ctr">
                      <a:solidFill>
                        <a:schemeClr val="tx1"/>
                      </a:solidFill>
                      <a:prstDash val="solid"/>
                      <a:round/>
                      <a:headEnd type="none" w="med" len="med"/>
                      <a:tailEnd type="none" w="med" len="med"/>
                    </a:lnL>
                    <a:lnB w="38100" cap="flat" cmpd="sng" algn="ctr">
                      <a:solidFill>
                        <a:schemeClr val="tx1"/>
                      </a:solidFill>
                      <a:prstDash val="solid"/>
                      <a:round/>
                      <a:headEnd type="none" w="med" len="med"/>
                      <a:tailEnd type="none" w="med" len="med"/>
                    </a:lnB>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endParaRPr lang="ja-JP" altLang="en-US" sz="1200" b="0" i="0" u="none" strike="noStrike" dirty="0">
                        <a:solidFill>
                          <a:srgbClr val="000000"/>
                        </a:solidFill>
                        <a:effectLst/>
                        <a:latin typeface="Meiryo UI" panose="020B0604030504040204" pitchFamily="50" charset="-128"/>
                        <a:ea typeface="Meiryo UI" panose="020B0604030504040204" pitchFamily="50" charset="-128"/>
                      </a:endParaRPr>
                    </a:p>
                  </a:txBody>
                  <a:tcPr marL="36000" marR="8862" marT="36000" marB="0">
                    <a:lnR w="38100" cap="flat" cmpd="sng" algn="ctr">
                      <a:solidFill>
                        <a:schemeClr val="tx1"/>
                      </a:solidFill>
                      <a:prstDash val="solid"/>
                      <a:round/>
                      <a:headEnd type="none" w="med" len="med"/>
                      <a:tailEnd type="none" w="med" len="med"/>
                    </a:lnR>
                    <a:lnB w="38100" cap="flat" cmpd="sng" algn="ctr">
                      <a:solidFill>
                        <a:schemeClr val="tx1"/>
                      </a:solidFill>
                      <a:prstDash val="solid"/>
                      <a:round/>
                      <a:headEnd type="none" w="med" len="med"/>
                      <a:tailEnd type="none" w="med" len="med"/>
                    </a:lnB>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endParaRPr lang="ja-JP" altLang="en-US" sz="1200" b="0" i="0" u="none" strike="noStrike" dirty="0">
                        <a:solidFill>
                          <a:srgbClr val="000000"/>
                        </a:solidFill>
                        <a:effectLst/>
                        <a:latin typeface="Meiryo UI" panose="020B0604030504040204" pitchFamily="50" charset="-128"/>
                        <a:ea typeface="Meiryo UI" panose="020B0604030504040204" pitchFamily="50" charset="-128"/>
                      </a:endParaRPr>
                    </a:p>
                  </a:txBody>
                  <a:tcPr marL="36000" marR="8862" marT="8862" marB="0" anchor="ctr">
                    <a:lnL w="38100" cap="flat" cmpd="sng" algn="ctr">
                      <a:solidFill>
                        <a:schemeClr val="tx1"/>
                      </a:solidFill>
                      <a:prstDash val="solid"/>
                      <a:round/>
                      <a:headEnd type="none" w="med" len="med"/>
                      <a:tailEnd type="none" w="med" len="med"/>
                    </a:lnL>
                    <a:lnB w="38100" cap="flat" cmpd="sng" algn="ctr">
                      <a:solidFill>
                        <a:schemeClr val="tx1"/>
                      </a:solidFill>
                      <a:prstDash val="solid"/>
                      <a:round/>
                      <a:headEnd type="none" w="med" len="med"/>
                      <a:tailEnd type="none" w="med" len="med"/>
                    </a:lnB>
                  </a:tcPr>
                </a:tc>
                <a:tc>
                  <a:txBody>
                    <a:bodyPr/>
                    <a:lstStyle/>
                    <a:p>
                      <a:pPr algn="l" fontAlgn="ctr"/>
                      <a:endParaRPr lang="zh-TW" altLang="en-US" sz="1200" b="0" i="0" u="none" strike="noStrike" dirty="0">
                        <a:solidFill>
                          <a:srgbClr val="000000"/>
                        </a:solidFill>
                        <a:effectLst/>
                        <a:latin typeface="Meiryo UI" panose="020B0604030504040204" pitchFamily="50" charset="-128"/>
                        <a:ea typeface="Meiryo UI" panose="020B0604030504040204" pitchFamily="50" charset="-128"/>
                      </a:endParaRPr>
                    </a:p>
                  </a:txBody>
                  <a:tcPr marL="36000" marR="8862" marT="8862" marB="0" anchor="ctr">
                    <a:lnR w="38100" cap="flat" cmpd="sng" algn="ctr">
                      <a:solidFill>
                        <a:schemeClr val="tx1"/>
                      </a:solidFill>
                      <a:prstDash val="solid"/>
                      <a:round/>
                      <a:headEnd type="none" w="med" len="med"/>
                      <a:tailEnd type="none" w="med" len="med"/>
                    </a:lnR>
                    <a:lnB w="381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822004790"/>
                  </a:ext>
                </a:extLst>
              </a:tr>
              <a:tr h="454578">
                <a:tc vMerge="1">
                  <a:txBody>
                    <a:bodyPr/>
                    <a:lstStyle/>
                    <a:p>
                      <a:endParaRPr kumimoji="1" lang="ja-JP" altLang="en-US"/>
                    </a:p>
                  </a:txBody>
                  <a:tcPr/>
                </a:tc>
                <a:tc>
                  <a:txBody>
                    <a:bodyPr/>
                    <a:lstStyle/>
                    <a:p>
                      <a:pPr algn="ctr" fontAlgn="ctr"/>
                      <a:r>
                        <a:rPr lang="en-US" altLang="ja-JP" sz="1200" b="0" i="0" u="none" strike="noStrike" dirty="0" smtClean="0">
                          <a:solidFill>
                            <a:schemeClr val="tx1"/>
                          </a:solidFill>
                          <a:effectLst/>
                          <a:latin typeface="ＭＳ Ｐゴシック" panose="020B0600070205080204" pitchFamily="50" charset="-128"/>
                          <a:ea typeface="ＭＳ Ｐゴシック" panose="020B0600070205080204" pitchFamily="50" charset="-128"/>
                        </a:rPr>
                        <a:t>C</a:t>
                      </a:r>
                      <a:endParaRPr lang="en-US" altLang="ja-JP" sz="12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8862" marR="8862" marT="8862" marB="0" anchor="ctr">
                    <a:lnR w="38100" cap="flat" cmpd="sng" algn="ctr">
                      <a:solidFill>
                        <a:schemeClr val="tx1"/>
                      </a:solidFill>
                      <a:prstDash val="solid"/>
                      <a:round/>
                      <a:headEnd type="none" w="med" len="med"/>
                      <a:tailEnd type="none" w="med" len="med"/>
                    </a:lnR>
                  </a:tcPr>
                </a:tc>
                <a:tc>
                  <a:txBody>
                    <a:bodyPr/>
                    <a:lstStyle/>
                    <a:p>
                      <a:pPr algn="l" fontAlgn="ctr"/>
                      <a:endParaRPr lang="ja-JP" altLang="en-US" sz="1200" b="1" i="0" u="sng" strike="noStrike" dirty="0">
                        <a:solidFill>
                          <a:srgbClr val="000000"/>
                        </a:solidFill>
                        <a:effectLst/>
                        <a:latin typeface="Meiryo UI" panose="020B0604030504040204" pitchFamily="50" charset="-128"/>
                        <a:ea typeface="Meiryo UI" panose="020B0604030504040204" pitchFamily="50" charset="-128"/>
                      </a:endParaRPr>
                    </a:p>
                  </a:txBody>
                  <a:tcPr marL="36000" marR="8862" marT="8862" marB="0" anchor="ctr">
                    <a:lnL w="38100" cap="flat" cmpd="sng" algn="ctr">
                      <a:solidFill>
                        <a:schemeClr val="tx1"/>
                      </a:solidFill>
                      <a:prstDash val="solid"/>
                      <a:round/>
                      <a:headEnd type="none" w="med" len="med"/>
                      <a:tailEnd type="none" w="med" len="med"/>
                    </a:lnL>
                    <a:lnT w="38100" cap="flat" cmpd="sng" algn="ctr">
                      <a:solidFill>
                        <a:schemeClr val="tx1"/>
                      </a:solidFill>
                      <a:prstDash val="solid"/>
                      <a:round/>
                      <a:headEnd type="none" w="med" len="med"/>
                      <a:tailEnd type="none" w="med" len="med"/>
                    </a:lnT>
                    <a:solidFill>
                      <a:schemeClr val="bg1"/>
                    </a:solidFill>
                  </a:tcPr>
                </a:tc>
                <a:tc>
                  <a:txBody>
                    <a:bodyPr/>
                    <a:lstStyle/>
                    <a:p>
                      <a:pPr algn="l" fontAlgn="ctr"/>
                      <a:endParaRPr lang="ja-JP" altLang="en-US" sz="1200" b="1" i="0" u="sng" strike="noStrike" dirty="0">
                        <a:solidFill>
                          <a:srgbClr val="000000"/>
                        </a:solidFill>
                        <a:effectLst/>
                        <a:latin typeface="Meiryo UI" panose="020B0604030504040204" pitchFamily="50" charset="-128"/>
                        <a:ea typeface="Meiryo UI" panose="020B0604030504040204" pitchFamily="50" charset="-128"/>
                      </a:endParaRPr>
                    </a:p>
                  </a:txBody>
                  <a:tcPr marL="36000" marR="8862" marT="8862" marB="0" anchor="ctr">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solidFill>
                      <a:schemeClr val="bg1"/>
                    </a:solidFill>
                  </a:tcPr>
                </a:tc>
                <a:tc>
                  <a:txBody>
                    <a:bodyPr/>
                    <a:lstStyle/>
                    <a:p>
                      <a:pPr algn="l" fontAlgn="ctr"/>
                      <a:endParaRPr lang="zh-TW" altLang="en-US" sz="1200" b="1" i="0" u="sng" strike="noStrike" dirty="0">
                        <a:solidFill>
                          <a:srgbClr val="000000"/>
                        </a:solidFill>
                        <a:effectLst/>
                        <a:latin typeface="Meiryo UI" panose="020B0604030504040204" pitchFamily="50" charset="-128"/>
                        <a:ea typeface="Meiryo UI" panose="020B0604030504040204" pitchFamily="50" charset="-128"/>
                      </a:endParaRPr>
                    </a:p>
                  </a:txBody>
                  <a:tcPr marL="36000" marR="8862" marT="8862" marB="0" anchor="ctr">
                    <a:lnL w="38100" cap="flat" cmpd="sng" algn="ctr">
                      <a:solidFill>
                        <a:schemeClr val="tx1"/>
                      </a:solidFill>
                      <a:prstDash val="solid"/>
                      <a:round/>
                      <a:headEnd type="none" w="med" len="med"/>
                      <a:tailEnd type="none" w="med" len="med"/>
                    </a:lnL>
                    <a:lnT w="38100" cap="flat" cmpd="sng" algn="ctr">
                      <a:solidFill>
                        <a:schemeClr val="tx1"/>
                      </a:solidFill>
                      <a:prstDash val="solid"/>
                      <a:round/>
                      <a:headEnd type="none" w="med" len="med"/>
                      <a:tailEnd type="none" w="med" len="med"/>
                    </a:lnT>
                    <a:solidFill>
                      <a:schemeClr val="bg1"/>
                    </a:solidFill>
                  </a:tcPr>
                </a:tc>
                <a:tc>
                  <a:txBody>
                    <a:bodyPr/>
                    <a:lstStyle/>
                    <a:p>
                      <a:pPr algn="l" fontAlgn="ctr"/>
                      <a:endParaRPr lang="ja-JP" altLang="en-US" sz="1200" b="1" i="0" u="sng" strike="noStrike" dirty="0">
                        <a:solidFill>
                          <a:srgbClr val="000000"/>
                        </a:solidFill>
                        <a:effectLst/>
                        <a:latin typeface="Meiryo UI" panose="020B0604030504040204" pitchFamily="50" charset="-128"/>
                        <a:ea typeface="Meiryo UI" panose="020B0604030504040204" pitchFamily="50" charset="-128"/>
                      </a:endParaRPr>
                    </a:p>
                  </a:txBody>
                  <a:tcPr marL="36000" marR="8862" marT="8862" marB="0" anchor="ctr">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solidFill>
                      <a:schemeClr val="bg1"/>
                    </a:solidFill>
                  </a:tcPr>
                </a:tc>
                <a:extLst>
                  <a:ext uri="{0D108BD9-81ED-4DB2-BD59-A6C34878D82A}">
                    <a16:rowId xmlns:a16="http://schemas.microsoft.com/office/drawing/2014/main" val="3493073783"/>
                  </a:ext>
                </a:extLst>
              </a:tr>
              <a:tr h="454578">
                <a:tc vMerge="1">
                  <a:txBody>
                    <a:bodyPr/>
                    <a:lstStyle/>
                    <a:p>
                      <a:endParaRPr kumimoji="1" lang="ja-JP" altLang="en-US"/>
                    </a:p>
                  </a:txBody>
                  <a:tcPr/>
                </a:tc>
                <a:tc>
                  <a:txBody>
                    <a:bodyPr/>
                    <a:lstStyle/>
                    <a:p>
                      <a:pPr algn="ctr" fontAlgn="ctr"/>
                      <a:r>
                        <a:rPr lang="en-US" altLang="ja-JP" sz="1200" b="0" i="0" u="none" strike="noStrike" dirty="0" smtClean="0">
                          <a:solidFill>
                            <a:schemeClr val="tx1"/>
                          </a:solidFill>
                          <a:effectLst/>
                          <a:latin typeface="ＭＳ Ｐゴシック" panose="020B0600070205080204" pitchFamily="50" charset="-128"/>
                          <a:ea typeface="ＭＳ Ｐゴシック" panose="020B0600070205080204" pitchFamily="50" charset="-128"/>
                        </a:rPr>
                        <a:t>D</a:t>
                      </a:r>
                      <a:endParaRPr lang="en-US" altLang="ja-JP" sz="12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8862" marR="8862" marT="8862" marB="0" anchor="ctr">
                    <a:lnR w="381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a:txBody>
                    <a:bodyPr/>
                    <a:lstStyle/>
                    <a:p>
                      <a:pPr algn="l" fontAlgn="ctr"/>
                      <a:endParaRPr lang="ja-JP" altLang="en-US" sz="1200" b="1" i="0" u="sng" strike="noStrike" dirty="0">
                        <a:solidFill>
                          <a:srgbClr val="000000"/>
                        </a:solidFill>
                        <a:effectLst/>
                        <a:latin typeface="Meiryo UI" panose="020B0604030504040204" pitchFamily="50" charset="-128"/>
                        <a:ea typeface="Meiryo UI" panose="020B0604030504040204" pitchFamily="50" charset="-128"/>
                      </a:endParaRPr>
                    </a:p>
                  </a:txBody>
                  <a:tcPr marL="36000" marR="8862" marT="8862" marB="0" anchor="ctr">
                    <a:lnL w="38100" cap="flat" cmpd="sng" algn="ctr">
                      <a:solidFill>
                        <a:schemeClr val="tx1"/>
                      </a:solidFill>
                      <a:prstDash val="solid"/>
                      <a:round/>
                      <a:headEnd type="none" w="med" len="med"/>
                      <a:tailEnd type="none" w="med" len="med"/>
                    </a:lnL>
                    <a:lnB w="381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ja-JP" altLang="en-US" sz="1200" b="1" i="0" u="sng" strike="noStrike" dirty="0">
                        <a:solidFill>
                          <a:srgbClr val="000000"/>
                        </a:solidFill>
                        <a:effectLst/>
                        <a:latin typeface="Meiryo UI" panose="020B0604030504040204" pitchFamily="50" charset="-128"/>
                        <a:ea typeface="Meiryo UI" panose="020B0604030504040204" pitchFamily="50" charset="-128"/>
                      </a:endParaRPr>
                    </a:p>
                  </a:txBody>
                  <a:tcPr marL="36000" marR="8862" marT="8862" marB="0" anchor="ctr">
                    <a:lnR w="38100" cap="flat" cmpd="sng" algn="ctr">
                      <a:solidFill>
                        <a:schemeClr val="tx1"/>
                      </a:solidFill>
                      <a:prstDash val="solid"/>
                      <a:round/>
                      <a:headEnd type="none" w="med" len="med"/>
                      <a:tailEnd type="none" w="med" len="med"/>
                    </a:lnR>
                    <a:lnB w="381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ja-JP" altLang="en-US" sz="1200" b="1" i="0" u="sng" strike="noStrike" dirty="0">
                        <a:solidFill>
                          <a:srgbClr val="000000"/>
                        </a:solidFill>
                        <a:effectLst/>
                        <a:latin typeface="Meiryo UI" panose="020B0604030504040204" pitchFamily="50" charset="-128"/>
                        <a:ea typeface="Meiryo UI" panose="020B0604030504040204" pitchFamily="50" charset="-128"/>
                      </a:endParaRPr>
                    </a:p>
                  </a:txBody>
                  <a:tcPr marL="36000" marR="8862" marT="8862" marB="0" anchor="ctr">
                    <a:lnL w="38100" cap="flat" cmpd="sng" algn="ctr">
                      <a:solidFill>
                        <a:schemeClr val="tx1"/>
                      </a:solidFill>
                      <a:prstDash val="solid"/>
                      <a:round/>
                      <a:headEnd type="none" w="med" len="med"/>
                      <a:tailEnd type="none" w="med" len="med"/>
                    </a:lnL>
                    <a:lnB w="381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ja-JP" altLang="en-US" sz="1200" b="1" i="0" u="sng" strike="noStrike" dirty="0">
                        <a:solidFill>
                          <a:srgbClr val="000000"/>
                        </a:solidFill>
                        <a:effectLst/>
                        <a:latin typeface="Meiryo UI" panose="020B0604030504040204" pitchFamily="50" charset="-128"/>
                        <a:ea typeface="Meiryo UI" panose="020B0604030504040204" pitchFamily="50" charset="-128"/>
                      </a:endParaRPr>
                    </a:p>
                  </a:txBody>
                  <a:tcPr marL="36000" marR="8862" marT="8862" marB="0" anchor="ctr">
                    <a:lnR w="38100" cap="flat" cmpd="sng" algn="ctr">
                      <a:solidFill>
                        <a:schemeClr val="tx1"/>
                      </a:solidFill>
                      <a:prstDash val="solid"/>
                      <a:round/>
                      <a:headEnd type="none" w="med" len="med"/>
                      <a:tailEnd type="none" w="med" len="med"/>
                    </a:lnR>
                    <a:lnB w="381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731930747"/>
                  </a:ext>
                </a:extLst>
              </a:tr>
              <a:tr h="215089">
                <a:tc>
                  <a:txBody>
                    <a:bodyPr/>
                    <a:lstStyle/>
                    <a:p>
                      <a:pPr algn="l" fontAlgn="ctr"/>
                      <a:r>
                        <a:rPr lang="ja-JP" altLang="en-US" sz="1000" u="none" strike="noStrike" dirty="0">
                          <a:effectLst/>
                        </a:rPr>
                        <a:t>　</a:t>
                      </a:r>
                      <a:endParaRPr lang="ja-JP" altLang="en-US" sz="10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8862" marR="8862" marT="8862" marB="0" anchor="ct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algn="l" fontAlgn="ctr"/>
                      <a:r>
                        <a:rPr lang="ja-JP" altLang="en-US" sz="1000" u="none" strike="noStrike" dirty="0">
                          <a:effectLst/>
                        </a:rPr>
                        <a:t>　</a:t>
                      </a:r>
                      <a:endParaRPr lang="ja-JP" altLang="en-US" sz="10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8862" marR="8862" marT="8862" marB="0" anchor="ctr">
                    <a:lnL w="12700" cmpd="sng">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algn="ctr" fontAlgn="ctr"/>
                      <a:r>
                        <a:rPr lang="en-US" altLang="ja-JP" sz="1200" b="0" i="0" u="none" strike="noStrike" dirty="0" smtClean="0">
                          <a:solidFill>
                            <a:schemeClr val="tx1"/>
                          </a:solidFill>
                          <a:effectLst/>
                          <a:latin typeface="ＭＳ Ｐゴシック" panose="020B0600070205080204" pitchFamily="50" charset="-128"/>
                          <a:ea typeface="ＭＳ Ｐゴシック" panose="020B0600070205080204" pitchFamily="50" charset="-128"/>
                        </a:rPr>
                        <a:t>D</a:t>
                      </a:r>
                      <a:endParaRPr lang="en-US" altLang="ja-JP" sz="12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8862" marR="8862" marT="8862" marB="0" anchor="ctr">
                    <a:lnL w="12700" cap="flat" cmpd="sng" algn="ctr">
                      <a:solidFill>
                        <a:schemeClr val="tx1"/>
                      </a:solidFill>
                      <a:prstDash val="solid"/>
                      <a:round/>
                      <a:headEnd type="none" w="med" len="med"/>
                      <a:tailEnd type="none" w="med" len="med"/>
                    </a:lnL>
                    <a:lnT w="38100" cap="flat" cmpd="sng" algn="ctr">
                      <a:solidFill>
                        <a:schemeClr val="tx1"/>
                      </a:solidFill>
                      <a:prstDash val="solid"/>
                      <a:round/>
                      <a:headEnd type="none" w="med" len="med"/>
                      <a:tailEnd type="none" w="med" len="med"/>
                    </a:lnT>
                  </a:tcPr>
                </a:tc>
                <a:tc>
                  <a:txBody>
                    <a:bodyPr/>
                    <a:lstStyle/>
                    <a:p>
                      <a:pPr algn="ctr" fontAlgn="ctr"/>
                      <a:r>
                        <a:rPr lang="en-US" altLang="ja-JP" sz="1200" b="0" i="0" u="none" strike="noStrike" dirty="0" smtClean="0">
                          <a:solidFill>
                            <a:srgbClr val="000000"/>
                          </a:solidFill>
                          <a:effectLst/>
                          <a:latin typeface="ＭＳ Ｐゴシック" panose="020B0600070205080204" pitchFamily="50" charset="-128"/>
                          <a:ea typeface="ＭＳ Ｐゴシック" panose="020B0600070205080204" pitchFamily="50" charset="-128"/>
                        </a:rPr>
                        <a:t>C</a:t>
                      </a:r>
                      <a:endParaRPr lang="en-US" altLang="ja-JP" sz="12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8862" marR="8862" marT="8862" marB="0" anchor="ctr">
                    <a:lnT w="38100" cap="flat" cmpd="sng" algn="ctr">
                      <a:solidFill>
                        <a:schemeClr val="tx1"/>
                      </a:solidFill>
                      <a:prstDash val="solid"/>
                      <a:round/>
                      <a:headEnd type="none" w="med" len="med"/>
                      <a:tailEnd type="none" w="med" len="med"/>
                    </a:lnT>
                  </a:tcPr>
                </a:tc>
                <a:tc>
                  <a:txBody>
                    <a:bodyPr/>
                    <a:lstStyle/>
                    <a:p>
                      <a:pPr algn="ctr" fontAlgn="ctr"/>
                      <a:r>
                        <a:rPr lang="en-US" altLang="ja-JP" sz="1200" b="0" i="0" u="none" strike="noStrike" dirty="0" smtClean="0">
                          <a:solidFill>
                            <a:srgbClr val="000000"/>
                          </a:solidFill>
                          <a:effectLst/>
                          <a:latin typeface="ＭＳ Ｐゴシック" panose="020B0600070205080204" pitchFamily="50" charset="-128"/>
                          <a:ea typeface="ＭＳ Ｐゴシック" panose="020B0600070205080204" pitchFamily="50" charset="-128"/>
                        </a:rPr>
                        <a:t>B</a:t>
                      </a:r>
                      <a:endParaRPr lang="en-US" altLang="ja-JP" sz="12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8862" marR="8862" marT="8862" marB="0" anchor="ctr">
                    <a:lnT w="38100" cap="flat" cmpd="sng" algn="ctr">
                      <a:solidFill>
                        <a:schemeClr val="tx1"/>
                      </a:solidFill>
                      <a:prstDash val="solid"/>
                      <a:round/>
                      <a:headEnd type="none" w="med" len="med"/>
                      <a:tailEnd type="none" w="med" len="med"/>
                    </a:lnT>
                  </a:tcPr>
                </a:tc>
                <a:tc>
                  <a:txBody>
                    <a:bodyPr/>
                    <a:lstStyle/>
                    <a:p>
                      <a:pPr algn="ctr" fontAlgn="ctr"/>
                      <a:r>
                        <a:rPr lang="en-US" altLang="ja-JP" sz="1200" b="0" i="0" u="none" strike="noStrike" dirty="0" smtClean="0">
                          <a:solidFill>
                            <a:srgbClr val="000000"/>
                          </a:solidFill>
                          <a:effectLst/>
                          <a:latin typeface="ＭＳ Ｐゴシック" panose="020B0600070205080204" pitchFamily="50" charset="-128"/>
                          <a:ea typeface="ＭＳ Ｐゴシック" panose="020B0600070205080204" pitchFamily="50" charset="-128"/>
                        </a:rPr>
                        <a:t>A</a:t>
                      </a:r>
                      <a:endParaRPr lang="en-US" altLang="ja-JP" sz="12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8862" marR="8862" marT="8862" marB="0" anchor="ctr">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2948667353"/>
                  </a:ext>
                </a:extLst>
              </a:tr>
              <a:tr h="217648">
                <a:tc>
                  <a:txBody>
                    <a:bodyPr/>
                    <a:lstStyle/>
                    <a:p>
                      <a:pPr algn="l" fontAlgn="ctr"/>
                      <a:endParaRPr lang="ja-JP" altLang="en-US" sz="10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8862" marR="8862" marT="8862"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l" fontAlgn="ctr"/>
                      <a:r>
                        <a:rPr lang="ja-JP" altLang="en-US" sz="1000" u="none" strike="noStrike" dirty="0">
                          <a:effectLst/>
                        </a:rPr>
                        <a:t>　</a:t>
                      </a:r>
                      <a:endParaRPr lang="ja-JP" altLang="en-US" sz="10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8862" marR="8862" marT="8862" marB="0" anchor="ctr">
                    <a:lnL w="12700" cmpd="sng">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gridSpan="4">
                  <a:txBody>
                    <a:bodyPr/>
                    <a:lstStyle/>
                    <a:p>
                      <a:pPr algn="ctr" fontAlgn="ctr"/>
                      <a:r>
                        <a:rPr lang="ja-JP" altLang="en-US" sz="1400" b="1" u="none" strike="noStrike" dirty="0" smtClean="0">
                          <a:effectLst/>
                          <a:latin typeface="ＭＳ Ｐゴシック" panose="020B0600070205080204" pitchFamily="50" charset="-128"/>
                          <a:ea typeface="ＭＳ Ｐゴシック" panose="020B0600070205080204" pitchFamily="50" charset="-128"/>
                        </a:rPr>
                        <a:t>ＳＤＳＮ</a:t>
                      </a:r>
                      <a:endParaRPr lang="ja-JP" altLang="en-US" sz="1400" b="1"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8862" marR="8862" marT="886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bg1">
                        <a:lumMod val="75000"/>
                      </a:schemeClr>
                    </a:solid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2028091682"/>
                  </a:ext>
                </a:extLst>
              </a:tr>
            </a:tbl>
          </a:graphicData>
        </a:graphic>
      </p:graphicFrame>
      <p:sp>
        <p:nvSpPr>
          <p:cNvPr id="40" name="正方形/長方形 39"/>
          <p:cNvSpPr/>
          <p:nvPr/>
        </p:nvSpPr>
        <p:spPr>
          <a:xfrm>
            <a:off x="1926959" y="4637721"/>
            <a:ext cx="724930" cy="158802"/>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144000" rtlCol="0" anchor="ctr" anchorCtr="0"/>
          <a:lstStyle/>
          <a:p>
            <a:r>
              <a:rPr lang="en-US" altLang="ja-JP" sz="105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2025</a:t>
            </a:r>
          </a:p>
        </p:txBody>
      </p:sp>
      <p:cxnSp>
        <p:nvCxnSpPr>
          <p:cNvPr id="41" name="直線矢印コネクタ 40"/>
          <p:cNvCxnSpPr/>
          <p:nvPr/>
        </p:nvCxnSpPr>
        <p:spPr>
          <a:xfrm flipV="1">
            <a:off x="2235877" y="4775928"/>
            <a:ext cx="0" cy="216000"/>
          </a:xfrm>
          <a:prstGeom prst="straightConnector1">
            <a:avLst/>
          </a:prstGeom>
          <a:ln w="34925">
            <a:tailEnd type="arrow"/>
          </a:ln>
        </p:spPr>
        <p:style>
          <a:lnRef idx="1">
            <a:schemeClr val="dk1"/>
          </a:lnRef>
          <a:fillRef idx="0">
            <a:schemeClr val="dk1"/>
          </a:fillRef>
          <a:effectRef idx="0">
            <a:schemeClr val="dk1"/>
          </a:effectRef>
          <a:fontRef idx="minor">
            <a:schemeClr val="tx1"/>
          </a:fontRef>
        </p:style>
      </p:cxnSp>
      <p:sp>
        <p:nvSpPr>
          <p:cNvPr id="43" name="正方形/長方形 42"/>
          <p:cNvSpPr/>
          <p:nvPr/>
        </p:nvSpPr>
        <p:spPr>
          <a:xfrm>
            <a:off x="2729316" y="4664113"/>
            <a:ext cx="724930" cy="158802"/>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144000" rtlCol="0" anchor="ctr" anchorCtr="0"/>
          <a:lstStyle/>
          <a:p>
            <a:r>
              <a:rPr lang="en-US" altLang="ja-JP" sz="105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2025</a:t>
            </a:r>
          </a:p>
        </p:txBody>
      </p:sp>
      <p:sp>
        <p:nvSpPr>
          <p:cNvPr id="44" name="正方形/長方形 43"/>
          <p:cNvSpPr/>
          <p:nvPr/>
        </p:nvSpPr>
        <p:spPr>
          <a:xfrm>
            <a:off x="3617682" y="4656611"/>
            <a:ext cx="724930" cy="158802"/>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144000" rtlCol="0" anchor="ctr" anchorCtr="0"/>
          <a:lstStyle/>
          <a:p>
            <a:r>
              <a:rPr lang="en-US" altLang="ja-JP" sz="105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2030</a:t>
            </a:r>
          </a:p>
        </p:txBody>
      </p:sp>
      <p:cxnSp>
        <p:nvCxnSpPr>
          <p:cNvPr id="45" name="直線矢印コネクタ 44"/>
          <p:cNvCxnSpPr/>
          <p:nvPr/>
        </p:nvCxnSpPr>
        <p:spPr>
          <a:xfrm flipV="1">
            <a:off x="2559646" y="4822915"/>
            <a:ext cx="1313408" cy="496964"/>
          </a:xfrm>
          <a:prstGeom prst="straightConnector1">
            <a:avLst/>
          </a:prstGeom>
          <a:ln>
            <a:prstDash val="dash"/>
            <a:tailEnd type="arrow"/>
          </a:ln>
        </p:spPr>
        <p:style>
          <a:lnRef idx="1">
            <a:schemeClr val="dk1"/>
          </a:lnRef>
          <a:fillRef idx="0">
            <a:schemeClr val="dk1"/>
          </a:fillRef>
          <a:effectRef idx="0">
            <a:schemeClr val="dk1"/>
          </a:effectRef>
          <a:fontRef idx="minor">
            <a:schemeClr val="tx1"/>
          </a:fontRef>
        </p:style>
      </p:cxnSp>
      <p:cxnSp>
        <p:nvCxnSpPr>
          <p:cNvPr id="46" name="直線矢印コネクタ 45"/>
          <p:cNvCxnSpPr>
            <a:endCxn id="43" idx="2"/>
          </p:cNvCxnSpPr>
          <p:nvPr/>
        </p:nvCxnSpPr>
        <p:spPr>
          <a:xfrm flipV="1">
            <a:off x="2559647" y="4822915"/>
            <a:ext cx="532135" cy="496964"/>
          </a:xfrm>
          <a:prstGeom prst="straightConnector1">
            <a:avLst/>
          </a:prstGeom>
          <a:ln>
            <a:prstDash val="dash"/>
            <a:tailEnd type="arrow"/>
          </a:ln>
        </p:spPr>
        <p:style>
          <a:lnRef idx="1">
            <a:schemeClr val="dk1"/>
          </a:lnRef>
          <a:fillRef idx="0">
            <a:schemeClr val="dk1"/>
          </a:fillRef>
          <a:effectRef idx="0">
            <a:schemeClr val="dk1"/>
          </a:effectRef>
          <a:fontRef idx="minor">
            <a:schemeClr val="tx1"/>
          </a:fontRef>
        </p:style>
      </p:cxnSp>
      <p:pic>
        <p:nvPicPr>
          <p:cNvPr id="22" name="図 21"/>
          <p:cNvPicPr preferRelativeResize="0">
            <a:picLocks/>
          </p:cNvPicPr>
          <p:nvPr/>
        </p:nvPicPr>
        <p:blipFill>
          <a:blip r:embed="rId2" cstate="email">
            <a:extLst>
              <a:ext uri="{28A0092B-C50C-407E-A947-70E740481C1C}">
                <a14:useLocalDpi xmlns:a14="http://schemas.microsoft.com/office/drawing/2010/main"/>
              </a:ext>
            </a:extLst>
          </a:blip>
          <a:stretch>
            <a:fillRect/>
          </a:stretch>
        </p:blipFill>
        <p:spPr>
          <a:xfrm>
            <a:off x="1651781" y="1547778"/>
            <a:ext cx="1440000" cy="1440000"/>
          </a:xfrm>
          <a:prstGeom prst="rect">
            <a:avLst/>
          </a:prstGeom>
        </p:spPr>
      </p:pic>
      <p:sp>
        <p:nvSpPr>
          <p:cNvPr id="25" name="テキスト ボックス 24"/>
          <p:cNvSpPr txBox="1"/>
          <p:nvPr/>
        </p:nvSpPr>
        <p:spPr>
          <a:xfrm>
            <a:off x="5295443" y="1301482"/>
            <a:ext cx="4636168" cy="646331"/>
          </a:xfrm>
          <a:prstGeom prst="rect">
            <a:avLst/>
          </a:prstGeom>
          <a:noFill/>
        </p:spPr>
        <p:txBody>
          <a:bodyPr wrap="square" rtlCol="0">
            <a:spAutoFit/>
          </a:bodyPr>
          <a:lstStyle/>
          <a:p>
            <a:pPr fontAlgn="ctr"/>
            <a:r>
              <a:rPr kumimoji="1" lang="ja-JP" altLang="en-US" sz="1200" dirty="0">
                <a:latin typeface="Meiryo UI" panose="020B0604030504040204" pitchFamily="50" charset="-128"/>
                <a:ea typeface="Meiryo UI" panose="020B0604030504040204" pitchFamily="50" charset="-128"/>
              </a:rPr>
              <a:t>「</a:t>
            </a:r>
            <a:r>
              <a:rPr kumimoji="1" lang="en-US" altLang="ja-JP" sz="1200" dirty="0">
                <a:latin typeface="Meiryo UI" panose="020B0604030504040204" pitchFamily="50" charset="-128"/>
                <a:ea typeface="Meiryo UI" panose="020B0604030504040204" pitchFamily="50" charset="-128"/>
              </a:rPr>
              <a:t>C</a:t>
            </a:r>
            <a:r>
              <a:rPr kumimoji="1" lang="ja-JP" altLang="en-US" sz="1200" dirty="0">
                <a:latin typeface="Meiryo UI" panose="020B0604030504040204" pitchFamily="50" charset="-128"/>
                <a:ea typeface="Meiryo UI" panose="020B0604030504040204" pitchFamily="50" charset="-128"/>
              </a:rPr>
              <a:t>」　　可処分所得の</a:t>
            </a:r>
            <a:r>
              <a:rPr kumimoji="1" lang="en-US" altLang="ja-JP" sz="1200" dirty="0">
                <a:latin typeface="Meiryo UI" panose="020B0604030504040204" pitchFamily="50" charset="-128"/>
                <a:ea typeface="Meiryo UI" panose="020B0604030504040204" pitchFamily="50" charset="-128"/>
              </a:rPr>
              <a:t>40</a:t>
            </a:r>
            <a:r>
              <a:rPr kumimoji="1" lang="ja-JP" altLang="en-US" sz="1200" dirty="0">
                <a:latin typeface="Meiryo UI" panose="020B0604030504040204" pitchFamily="50" charset="-128"/>
                <a:ea typeface="Meiryo UI" panose="020B0604030504040204" pitchFamily="50" charset="-128"/>
              </a:rPr>
              <a:t>％以上の家賃を払っている人の割合</a:t>
            </a:r>
            <a:r>
              <a:rPr kumimoji="1" lang="ja-JP" altLang="ja-JP" sz="1200" dirty="0">
                <a:latin typeface="Meiryo UI" panose="020B0604030504040204" pitchFamily="50" charset="-128"/>
                <a:ea typeface="Meiryo UI" panose="020B0604030504040204" pitchFamily="50" charset="-128"/>
              </a:rPr>
              <a:t>（％）</a:t>
            </a:r>
            <a:endParaRPr kumimoji="1" lang="en-US" altLang="ja-JP" sz="1200" dirty="0">
              <a:latin typeface="Meiryo UI" panose="020B0604030504040204" pitchFamily="50" charset="-128"/>
              <a:ea typeface="Meiryo UI" panose="020B0604030504040204" pitchFamily="50" charset="-128"/>
            </a:endParaRPr>
          </a:p>
          <a:p>
            <a:pPr fontAlgn="ctr"/>
            <a:r>
              <a:rPr kumimoji="1" lang="ja-JP" altLang="en-US" sz="1200" dirty="0">
                <a:latin typeface="Meiryo UI" panose="020B0604030504040204" pitchFamily="50" charset="-128"/>
                <a:ea typeface="Meiryo UI" panose="020B0604030504040204" pitchFamily="50" charset="-128"/>
              </a:rPr>
              <a:t>「</a:t>
            </a:r>
            <a:r>
              <a:rPr kumimoji="1" lang="en-US" altLang="ja-JP" sz="1200" dirty="0">
                <a:latin typeface="Meiryo UI" panose="020B0604030504040204" pitchFamily="50" charset="-128"/>
                <a:ea typeface="Meiryo UI" panose="020B0604030504040204" pitchFamily="50" charset="-128"/>
              </a:rPr>
              <a:t>C</a:t>
            </a:r>
            <a:r>
              <a:rPr kumimoji="1" lang="ja-JP" altLang="en-US" sz="1200" dirty="0">
                <a:latin typeface="Meiryo UI" panose="020B0604030504040204" pitchFamily="50" charset="-128"/>
                <a:ea typeface="Meiryo UI" panose="020B0604030504040204" pitchFamily="50" charset="-128"/>
              </a:rPr>
              <a:t>」　　</a:t>
            </a:r>
            <a:r>
              <a:rPr kumimoji="1" lang="ja-JP" altLang="ja-JP" sz="1200" dirty="0">
                <a:latin typeface="Meiryo UI" panose="020B0604030504040204" pitchFamily="50" charset="-128"/>
                <a:ea typeface="Meiryo UI" panose="020B0604030504040204" pitchFamily="50" charset="-128"/>
              </a:rPr>
              <a:t>公共交通機関の満足度（％）</a:t>
            </a:r>
            <a:endParaRPr kumimoji="1" lang="en-US" altLang="ja-JP" sz="1200" dirty="0">
              <a:latin typeface="Meiryo UI" panose="020B0604030504040204" pitchFamily="50" charset="-128"/>
              <a:ea typeface="Meiryo UI" panose="020B0604030504040204" pitchFamily="50" charset="-128"/>
            </a:endParaRPr>
          </a:p>
          <a:p>
            <a:pPr fontAlgn="ctr"/>
            <a:r>
              <a:rPr kumimoji="1" lang="ja-JP" altLang="en-US" sz="1200" dirty="0">
                <a:latin typeface="Meiryo UI" panose="020B0604030504040204" pitchFamily="50" charset="-128"/>
                <a:ea typeface="Meiryo UI" panose="020B0604030504040204" pitchFamily="50" charset="-128"/>
              </a:rPr>
              <a:t>「</a:t>
            </a:r>
            <a:r>
              <a:rPr kumimoji="1" lang="en-US" altLang="ja-JP" sz="1200" dirty="0">
                <a:latin typeface="Meiryo UI" panose="020B0604030504040204" pitchFamily="50" charset="-128"/>
                <a:ea typeface="Meiryo UI" panose="020B0604030504040204" pitchFamily="50" charset="-128"/>
              </a:rPr>
              <a:t>B</a:t>
            </a:r>
            <a:r>
              <a:rPr kumimoji="1" lang="ja-JP" altLang="en-US" sz="1200" dirty="0">
                <a:latin typeface="Meiryo UI" panose="020B0604030504040204" pitchFamily="50" charset="-128"/>
                <a:ea typeface="Meiryo UI" panose="020B0604030504040204" pitchFamily="50" charset="-128"/>
              </a:rPr>
              <a:t>」　　ＰＭ</a:t>
            </a:r>
            <a:r>
              <a:rPr kumimoji="1" lang="en-US" altLang="ja-JP" sz="1200" dirty="0">
                <a:latin typeface="Meiryo UI" panose="020B0604030504040204" pitchFamily="50" charset="-128"/>
                <a:ea typeface="Meiryo UI" panose="020B0604030504040204" pitchFamily="50" charset="-128"/>
              </a:rPr>
              <a:t>2.5</a:t>
            </a:r>
            <a:r>
              <a:rPr kumimoji="1" lang="ja-JP" altLang="en-US" sz="1200" dirty="0">
                <a:latin typeface="Meiryo UI" panose="020B0604030504040204" pitchFamily="50" charset="-128"/>
                <a:ea typeface="Meiryo UI" panose="020B0604030504040204" pitchFamily="50" charset="-128"/>
              </a:rPr>
              <a:t>の年平均濃度</a:t>
            </a:r>
            <a:r>
              <a:rPr kumimoji="1" lang="ja-JP" altLang="ja-JP" sz="1200" dirty="0">
                <a:latin typeface="Meiryo UI" panose="020B0604030504040204" pitchFamily="50" charset="-128"/>
                <a:ea typeface="Meiryo UI" panose="020B0604030504040204" pitchFamily="50" charset="-128"/>
              </a:rPr>
              <a:t>（</a:t>
            </a:r>
            <a:r>
              <a:rPr kumimoji="1" lang="el-GR" altLang="ja-JP" sz="1200" dirty="0">
                <a:latin typeface="Meiryo UI" panose="020B0604030504040204" pitchFamily="50" charset="-128"/>
                <a:ea typeface="Meiryo UI" panose="020B0604030504040204" pitchFamily="50" charset="-128"/>
              </a:rPr>
              <a:t>μ</a:t>
            </a:r>
            <a:r>
              <a:rPr kumimoji="1" lang="en-US" altLang="ja-JP" sz="1200" dirty="0">
                <a:latin typeface="Meiryo UI" panose="020B0604030504040204" pitchFamily="50" charset="-128"/>
                <a:ea typeface="Meiryo UI" panose="020B0604030504040204" pitchFamily="50" charset="-128"/>
              </a:rPr>
              <a:t>g/ m 3）</a:t>
            </a:r>
            <a:r>
              <a:rPr kumimoji="1" lang="ja-JP" altLang="en-US" sz="1200" dirty="0">
                <a:latin typeface="Meiryo UI" panose="020B0604030504040204" pitchFamily="50" charset="-128"/>
                <a:ea typeface="Meiryo UI" panose="020B0604030504040204" pitchFamily="50" charset="-128"/>
              </a:rPr>
              <a:t>　　　</a:t>
            </a:r>
            <a:endParaRPr kumimoji="1" lang="en-US" altLang="ja-JP" sz="1200" dirty="0">
              <a:latin typeface="Meiryo UI" panose="020B0604030504040204" pitchFamily="50" charset="-128"/>
              <a:ea typeface="Meiryo UI" panose="020B0604030504040204" pitchFamily="50" charset="-128"/>
            </a:endParaRPr>
          </a:p>
        </p:txBody>
      </p:sp>
      <p:pic>
        <p:nvPicPr>
          <p:cNvPr id="28" name="図 27"/>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990019" y="5037355"/>
            <a:ext cx="532462" cy="513523"/>
          </a:xfrm>
          <a:prstGeom prst="rect">
            <a:avLst/>
          </a:prstGeom>
        </p:spPr>
      </p:pic>
      <p:graphicFrame>
        <p:nvGraphicFramePr>
          <p:cNvPr id="31" name="表 30"/>
          <p:cNvGraphicFramePr>
            <a:graphicFrameLocks noGrp="1"/>
          </p:cNvGraphicFramePr>
          <p:nvPr>
            <p:extLst/>
          </p:nvPr>
        </p:nvGraphicFramePr>
        <p:xfrm>
          <a:off x="5203854" y="2354778"/>
          <a:ext cx="4647546" cy="4719054"/>
        </p:xfrm>
        <a:graphic>
          <a:graphicData uri="http://schemas.openxmlformats.org/drawingml/2006/table">
            <a:tbl>
              <a:tblPr/>
              <a:tblGrid>
                <a:gridCol w="3778846">
                  <a:extLst>
                    <a:ext uri="{9D8B030D-6E8A-4147-A177-3AD203B41FA5}">
                      <a16:colId xmlns:a16="http://schemas.microsoft.com/office/drawing/2014/main" val="2878548513"/>
                    </a:ext>
                  </a:extLst>
                </a:gridCol>
                <a:gridCol w="466927">
                  <a:extLst>
                    <a:ext uri="{9D8B030D-6E8A-4147-A177-3AD203B41FA5}">
                      <a16:colId xmlns:a16="http://schemas.microsoft.com/office/drawing/2014/main" val="1313928083"/>
                    </a:ext>
                  </a:extLst>
                </a:gridCol>
                <a:gridCol w="401773">
                  <a:extLst>
                    <a:ext uri="{9D8B030D-6E8A-4147-A177-3AD203B41FA5}">
                      <a16:colId xmlns:a16="http://schemas.microsoft.com/office/drawing/2014/main" val="225530372"/>
                    </a:ext>
                  </a:extLst>
                </a:gridCol>
              </a:tblGrid>
              <a:tr h="260702">
                <a:tc>
                  <a:txBody>
                    <a:bodyPr/>
                    <a:lstStyle/>
                    <a:p>
                      <a:pPr algn="l" fontAlgn="ctr"/>
                      <a:r>
                        <a:rPr lang="ja-JP" altLang="en-US" sz="900" b="0" i="0" u="none" strike="noStrike" dirty="0" smtClean="0">
                          <a:solidFill>
                            <a:srgbClr val="000000"/>
                          </a:solidFill>
                          <a:effectLst/>
                          <a:latin typeface="Meiryo UI" panose="020B0604030504040204" pitchFamily="50" charset="-128"/>
                          <a:ea typeface="Meiryo UI" panose="020B0604030504040204" pitchFamily="50" charset="-128"/>
                        </a:rPr>
                        <a:t>ホームレス</a:t>
                      </a: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割合</a:t>
                      </a:r>
                      <a:br>
                        <a:rPr lang="ja-JP" altLang="en-US" sz="900" b="0" i="0" u="none" strike="noStrike" dirty="0">
                          <a:solidFill>
                            <a:srgbClr val="000000"/>
                          </a:solidFill>
                          <a:effectLst/>
                          <a:latin typeface="Meiryo UI" panose="020B0604030504040204" pitchFamily="50" charset="-128"/>
                          <a:ea typeface="Meiryo UI" panose="020B0604030504040204" pitchFamily="50" charset="-128"/>
                        </a:rPr>
                      </a:b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a:t>
                      </a: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ホームレスの数</a:t>
                      </a: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a:t>
                      </a: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人口</a:t>
                      </a: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a:t>
                      </a:r>
                    </a:p>
                  </a:txBody>
                  <a:tcPr marL="72000" marR="4327" marT="432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lnSpc>
                          <a:spcPts val="800"/>
                        </a:lnSpc>
                      </a:pPr>
                      <a:r>
                        <a:rPr lang="en-US" altLang="ja-JP" sz="900" b="0" i="0" u="none" strike="noStrike" dirty="0" smtClean="0">
                          <a:solidFill>
                            <a:srgbClr val="000000"/>
                          </a:solidFill>
                          <a:effectLst/>
                          <a:latin typeface="Meiryo UI" panose="020B0604030504040204" pitchFamily="50" charset="-128"/>
                          <a:ea typeface="Meiryo UI" panose="020B0604030504040204" pitchFamily="50" charset="-128"/>
                        </a:rPr>
                        <a:t>D</a:t>
                      </a: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
                      </a:r>
                      <a:br>
                        <a:rPr lang="ja-JP" altLang="en-US" sz="900" b="0" i="0" u="none" strike="noStrike" dirty="0">
                          <a:solidFill>
                            <a:srgbClr val="000000"/>
                          </a:solidFill>
                          <a:effectLst/>
                          <a:latin typeface="Meiryo UI" panose="020B0604030504040204" pitchFamily="50" charset="-128"/>
                          <a:ea typeface="Meiryo UI" panose="020B0604030504040204" pitchFamily="50" charset="-128"/>
                        </a:rPr>
                      </a:b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0</a:t>
                      </a:r>
                    </a:p>
                  </a:txBody>
                  <a:tcPr marL="4327" marR="4327" marT="432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75000"/>
                      </a:schemeClr>
                    </a:solidFill>
                  </a:tcPr>
                </a:tc>
                <a:tc>
                  <a:txBody>
                    <a:bodyPr/>
                    <a:lstStyle/>
                    <a:p>
                      <a:pPr algn="ctr" fontAlgn="ctr"/>
                      <a:endParaRPr lang="ja-JP" altLang="en-US" sz="700" b="0" i="0" u="none" strike="noStrike" dirty="0">
                        <a:solidFill>
                          <a:srgbClr val="000000"/>
                        </a:solidFill>
                        <a:effectLst/>
                        <a:latin typeface="Meiryo UI" panose="020B0604030504040204" pitchFamily="50" charset="-128"/>
                        <a:ea typeface="Meiryo UI" panose="020B0604030504040204" pitchFamily="50" charset="-128"/>
                      </a:endParaRPr>
                    </a:p>
                  </a:txBody>
                  <a:tcPr marL="4327" marR="4327" marT="4327" marB="0" anchor="ctr">
                    <a:lnL w="1270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314225386"/>
                  </a:ext>
                </a:extLst>
              </a:tr>
              <a:tr h="260702">
                <a:tc>
                  <a:txBody>
                    <a:bodyPr/>
                    <a:lstStyle/>
                    <a:p>
                      <a:pPr algn="l" fontAlgn="ctr"/>
                      <a:r>
                        <a:rPr lang="zh-CN" altLang="en-US" sz="900" b="0" i="0" u="none" strike="noStrike" dirty="0" smtClean="0">
                          <a:solidFill>
                            <a:srgbClr val="000000"/>
                          </a:solidFill>
                          <a:effectLst/>
                          <a:latin typeface="Meiryo UI" panose="020B0604030504040204" pitchFamily="50" charset="-128"/>
                          <a:ea typeface="Meiryo UI" panose="020B0604030504040204" pitchFamily="50" charset="-128"/>
                        </a:rPr>
                        <a:t>人口</a:t>
                      </a:r>
                      <a:r>
                        <a:rPr lang="zh-CN" altLang="en-US" sz="900" b="0" i="0" u="none" strike="noStrike" dirty="0">
                          <a:solidFill>
                            <a:srgbClr val="000000"/>
                          </a:solidFill>
                          <a:effectLst/>
                          <a:latin typeface="Meiryo UI" panose="020B0604030504040204" pitchFamily="50" charset="-128"/>
                          <a:ea typeface="Meiryo UI" panose="020B0604030504040204" pitchFamily="50" charset="-128"/>
                        </a:rPr>
                        <a:t>増減</a:t>
                      </a:r>
                      <a:br>
                        <a:rPr lang="zh-CN" altLang="en-US" sz="900" b="0" i="0" u="none" strike="noStrike" dirty="0">
                          <a:solidFill>
                            <a:srgbClr val="000000"/>
                          </a:solidFill>
                          <a:effectLst/>
                          <a:latin typeface="Meiryo UI" panose="020B0604030504040204" pitchFamily="50" charset="-128"/>
                          <a:ea typeface="Meiryo UI" panose="020B0604030504040204" pitchFamily="50" charset="-128"/>
                        </a:rPr>
                      </a:br>
                      <a:r>
                        <a:rPr lang="en-US" altLang="zh-CN" sz="900" b="0" i="0" u="none" strike="noStrike" dirty="0">
                          <a:solidFill>
                            <a:srgbClr val="000000"/>
                          </a:solidFill>
                          <a:effectLst/>
                          <a:latin typeface="Meiryo UI" panose="020B0604030504040204" pitchFamily="50" charset="-128"/>
                          <a:ea typeface="Meiryo UI" panose="020B0604030504040204" pitchFamily="50" charset="-128"/>
                        </a:rPr>
                        <a:t>((</a:t>
                      </a:r>
                      <a:r>
                        <a:rPr lang="zh-CN" altLang="en-US" sz="900" b="0" i="0" u="none" strike="noStrike" dirty="0">
                          <a:solidFill>
                            <a:srgbClr val="000000"/>
                          </a:solidFill>
                          <a:effectLst/>
                          <a:latin typeface="Meiryo UI" panose="020B0604030504040204" pitchFamily="50" charset="-128"/>
                          <a:ea typeface="Meiryo UI" panose="020B0604030504040204" pitchFamily="50" charset="-128"/>
                        </a:rPr>
                        <a:t>出生数</a:t>
                      </a:r>
                      <a:r>
                        <a:rPr lang="en-US" altLang="zh-CN" sz="900" b="0" i="0" u="none" strike="noStrike" dirty="0">
                          <a:solidFill>
                            <a:srgbClr val="000000"/>
                          </a:solidFill>
                          <a:effectLst/>
                          <a:latin typeface="Meiryo UI" panose="020B0604030504040204" pitchFamily="50" charset="-128"/>
                          <a:ea typeface="Meiryo UI" panose="020B0604030504040204" pitchFamily="50" charset="-128"/>
                        </a:rPr>
                        <a:t>-</a:t>
                      </a:r>
                      <a:r>
                        <a:rPr lang="zh-CN" altLang="en-US" sz="900" b="0" i="0" u="none" strike="noStrike" dirty="0">
                          <a:solidFill>
                            <a:srgbClr val="000000"/>
                          </a:solidFill>
                          <a:effectLst/>
                          <a:latin typeface="Meiryo UI" panose="020B0604030504040204" pitchFamily="50" charset="-128"/>
                          <a:ea typeface="Meiryo UI" panose="020B0604030504040204" pitchFamily="50" charset="-128"/>
                        </a:rPr>
                        <a:t>死亡数</a:t>
                      </a:r>
                      <a:r>
                        <a:rPr lang="en-US" altLang="zh-CN" sz="900" b="0" i="0" u="none" strike="noStrike" dirty="0">
                          <a:solidFill>
                            <a:srgbClr val="000000"/>
                          </a:solidFill>
                          <a:effectLst/>
                          <a:latin typeface="Meiryo UI" panose="020B0604030504040204" pitchFamily="50" charset="-128"/>
                          <a:ea typeface="Meiryo UI" panose="020B0604030504040204" pitchFamily="50" charset="-128"/>
                        </a:rPr>
                        <a:t>)+(</a:t>
                      </a:r>
                      <a:r>
                        <a:rPr lang="zh-CN" altLang="en-US" sz="900" b="0" i="0" u="none" strike="noStrike" dirty="0">
                          <a:solidFill>
                            <a:srgbClr val="000000"/>
                          </a:solidFill>
                          <a:effectLst/>
                          <a:latin typeface="Meiryo UI" panose="020B0604030504040204" pitchFamily="50" charset="-128"/>
                          <a:ea typeface="Meiryo UI" panose="020B0604030504040204" pitchFamily="50" charset="-128"/>
                        </a:rPr>
                        <a:t>転入数</a:t>
                      </a:r>
                      <a:r>
                        <a:rPr lang="en-US" altLang="zh-CN" sz="900" b="0" i="0" u="none" strike="noStrike" dirty="0">
                          <a:solidFill>
                            <a:srgbClr val="000000"/>
                          </a:solidFill>
                          <a:effectLst/>
                          <a:latin typeface="Meiryo UI" panose="020B0604030504040204" pitchFamily="50" charset="-128"/>
                          <a:ea typeface="Meiryo UI" panose="020B0604030504040204" pitchFamily="50" charset="-128"/>
                        </a:rPr>
                        <a:t>-</a:t>
                      </a:r>
                      <a:r>
                        <a:rPr lang="zh-CN" altLang="en-US" sz="900" b="0" i="0" u="none" strike="noStrike" dirty="0">
                          <a:solidFill>
                            <a:srgbClr val="000000"/>
                          </a:solidFill>
                          <a:effectLst/>
                          <a:latin typeface="Meiryo UI" panose="020B0604030504040204" pitchFamily="50" charset="-128"/>
                          <a:ea typeface="Meiryo UI" panose="020B0604030504040204" pitchFamily="50" charset="-128"/>
                        </a:rPr>
                        <a:t>転出数</a:t>
                      </a:r>
                      <a:r>
                        <a:rPr lang="en-US" altLang="zh-CN" sz="900" b="0" i="0" u="none" strike="noStrike" dirty="0">
                          <a:solidFill>
                            <a:srgbClr val="000000"/>
                          </a:solidFill>
                          <a:effectLst/>
                          <a:latin typeface="Meiryo UI" panose="020B0604030504040204" pitchFamily="50" charset="-128"/>
                          <a:ea typeface="Meiryo UI" panose="020B0604030504040204" pitchFamily="50" charset="-128"/>
                        </a:rPr>
                        <a:t>)/</a:t>
                      </a:r>
                      <a:r>
                        <a:rPr lang="zh-CN" altLang="en-US" sz="900" b="0" i="0" u="none" strike="noStrike" dirty="0">
                          <a:solidFill>
                            <a:srgbClr val="000000"/>
                          </a:solidFill>
                          <a:effectLst/>
                          <a:latin typeface="Meiryo UI" panose="020B0604030504040204" pitchFamily="50" charset="-128"/>
                          <a:ea typeface="Meiryo UI" panose="020B0604030504040204" pitchFamily="50" charset="-128"/>
                        </a:rPr>
                        <a:t>人口</a:t>
                      </a:r>
                      <a:r>
                        <a:rPr lang="en-US" altLang="zh-CN" sz="900" b="0" i="0" u="none" strike="noStrike" dirty="0">
                          <a:solidFill>
                            <a:srgbClr val="000000"/>
                          </a:solidFill>
                          <a:effectLst/>
                          <a:latin typeface="Meiryo UI" panose="020B0604030504040204" pitchFamily="50" charset="-128"/>
                          <a:ea typeface="Meiryo UI" panose="020B0604030504040204" pitchFamily="50" charset="-128"/>
                        </a:rPr>
                        <a:t>)</a:t>
                      </a:r>
                    </a:p>
                  </a:txBody>
                  <a:tcPr marL="72000" marR="4327" marT="432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lnSpc>
                          <a:spcPts val="800"/>
                        </a:lnSpc>
                      </a:pPr>
                      <a:r>
                        <a:rPr lang="en-US" altLang="ja-JP" sz="900" b="0" i="0" u="none" strike="noStrike" dirty="0" smtClean="0">
                          <a:solidFill>
                            <a:srgbClr val="000000"/>
                          </a:solidFill>
                          <a:effectLst/>
                          <a:latin typeface="Meiryo UI" panose="020B0604030504040204" pitchFamily="50" charset="-128"/>
                          <a:ea typeface="Meiryo UI" panose="020B0604030504040204" pitchFamily="50" charset="-128"/>
                        </a:rPr>
                        <a:t>A</a:t>
                      </a: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
                      </a:r>
                      <a:br>
                        <a:rPr lang="ja-JP" altLang="en-US" sz="900" b="0" i="0" u="none" strike="noStrike" dirty="0">
                          <a:solidFill>
                            <a:srgbClr val="000000"/>
                          </a:solidFill>
                          <a:effectLst/>
                          <a:latin typeface="Meiryo UI" panose="020B0604030504040204" pitchFamily="50" charset="-128"/>
                          <a:ea typeface="Meiryo UI" panose="020B0604030504040204" pitchFamily="50" charset="-128"/>
                        </a:rPr>
                      </a:b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82.98</a:t>
                      </a:r>
                    </a:p>
                  </a:txBody>
                  <a:tcPr marL="4327" marR="4327" marT="432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endParaRPr lang="ja-JP" altLang="en-US" sz="700" b="0" i="0" u="none" strike="noStrike" dirty="0">
                        <a:solidFill>
                          <a:srgbClr val="000000"/>
                        </a:solidFill>
                        <a:effectLst/>
                        <a:latin typeface="Meiryo UI" panose="020B0604030504040204" pitchFamily="50" charset="-128"/>
                        <a:ea typeface="Meiryo UI" panose="020B0604030504040204" pitchFamily="50" charset="-128"/>
                      </a:endParaRPr>
                    </a:p>
                  </a:txBody>
                  <a:tcPr marL="4327" marR="4327" marT="4327" marB="0" anchor="ctr">
                    <a:lnL w="1270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2093330622"/>
                  </a:ext>
                </a:extLst>
              </a:tr>
              <a:tr h="260702">
                <a:tc>
                  <a:txBody>
                    <a:bodyPr/>
                    <a:lstStyle/>
                    <a:p>
                      <a:pPr algn="l" fontAlgn="ctr"/>
                      <a:r>
                        <a:rPr lang="zh-CN" altLang="en-US" sz="900" b="0" i="0" u="none" strike="noStrike" dirty="0" smtClean="0">
                          <a:solidFill>
                            <a:srgbClr val="000000"/>
                          </a:solidFill>
                          <a:effectLst/>
                          <a:latin typeface="Meiryo UI" panose="020B0604030504040204" pitchFamily="50" charset="-128"/>
                          <a:ea typeface="Meiryo UI" panose="020B0604030504040204" pitchFamily="50" charset="-128"/>
                        </a:rPr>
                        <a:t>人口</a:t>
                      </a:r>
                      <a:r>
                        <a:rPr lang="zh-CN" altLang="en-US" sz="900" b="0" i="0" u="none" strike="noStrike" dirty="0">
                          <a:solidFill>
                            <a:srgbClr val="000000"/>
                          </a:solidFill>
                          <a:effectLst/>
                          <a:latin typeface="Meiryo UI" panose="020B0604030504040204" pitchFamily="50" charset="-128"/>
                          <a:ea typeface="Meiryo UI" panose="020B0604030504040204" pitchFamily="50" charset="-128"/>
                        </a:rPr>
                        <a:t>自然増減</a:t>
                      </a:r>
                      <a:br>
                        <a:rPr lang="zh-CN" altLang="en-US" sz="900" b="0" i="0" u="none" strike="noStrike" dirty="0">
                          <a:solidFill>
                            <a:srgbClr val="000000"/>
                          </a:solidFill>
                          <a:effectLst/>
                          <a:latin typeface="Meiryo UI" panose="020B0604030504040204" pitchFamily="50" charset="-128"/>
                          <a:ea typeface="Meiryo UI" panose="020B0604030504040204" pitchFamily="50" charset="-128"/>
                        </a:rPr>
                      </a:br>
                      <a:r>
                        <a:rPr lang="en-US" altLang="zh-CN" sz="900" b="0" i="0" u="none" strike="noStrike" dirty="0">
                          <a:solidFill>
                            <a:srgbClr val="000000"/>
                          </a:solidFill>
                          <a:effectLst/>
                          <a:latin typeface="Meiryo UI" panose="020B0604030504040204" pitchFamily="50" charset="-128"/>
                          <a:ea typeface="Meiryo UI" panose="020B0604030504040204" pitchFamily="50" charset="-128"/>
                        </a:rPr>
                        <a:t>((</a:t>
                      </a:r>
                      <a:r>
                        <a:rPr lang="zh-CN" altLang="en-US" sz="900" b="0" i="0" u="none" strike="noStrike" dirty="0">
                          <a:solidFill>
                            <a:srgbClr val="000000"/>
                          </a:solidFill>
                          <a:effectLst/>
                          <a:latin typeface="Meiryo UI" panose="020B0604030504040204" pitchFamily="50" charset="-128"/>
                          <a:ea typeface="Meiryo UI" panose="020B0604030504040204" pitchFamily="50" charset="-128"/>
                        </a:rPr>
                        <a:t>出生数</a:t>
                      </a:r>
                      <a:r>
                        <a:rPr lang="en-US" altLang="zh-CN" sz="900" b="0" i="0" u="none" strike="noStrike" dirty="0">
                          <a:solidFill>
                            <a:srgbClr val="000000"/>
                          </a:solidFill>
                          <a:effectLst/>
                          <a:latin typeface="Meiryo UI" panose="020B0604030504040204" pitchFamily="50" charset="-128"/>
                          <a:ea typeface="Meiryo UI" panose="020B0604030504040204" pitchFamily="50" charset="-128"/>
                        </a:rPr>
                        <a:t>-</a:t>
                      </a:r>
                      <a:r>
                        <a:rPr lang="zh-CN" altLang="en-US" sz="900" b="0" i="0" u="none" strike="noStrike" dirty="0">
                          <a:solidFill>
                            <a:srgbClr val="000000"/>
                          </a:solidFill>
                          <a:effectLst/>
                          <a:latin typeface="Meiryo UI" panose="020B0604030504040204" pitchFamily="50" charset="-128"/>
                          <a:ea typeface="Meiryo UI" panose="020B0604030504040204" pitchFamily="50" charset="-128"/>
                        </a:rPr>
                        <a:t>死亡数</a:t>
                      </a:r>
                      <a:r>
                        <a:rPr lang="en-US" altLang="zh-CN" sz="900" b="0" i="0" u="none" strike="noStrike" dirty="0">
                          <a:solidFill>
                            <a:srgbClr val="000000"/>
                          </a:solidFill>
                          <a:effectLst/>
                          <a:latin typeface="Meiryo UI" panose="020B0604030504040204" pitchFamily="50" charset="-128"/>
                          <a:ea typeface="Meiryo UI" panose="020B0604030504040204" pitchFamily="50" charset="-128"/>
                        </a:rPr>
                        <a:t>)/</a:t>
                      </a:r>
                      <a:r>
                        <a:rPr lang="zh-CN" altLang="en-US" sz="900" b="0" i="0" u="none" strike="noStrike" dirty="0">
                          <a:solidFill>
                            <a:srgbClr val="000000"/>
                          </a:solidFill>
                          <a:effectLst/>
                          <a:latin typeface="Meiryo UI" panose="020B0604030504040204" pitchFamily="50" charset="-128"/>
                          <a:ea typeface="Meiryo UI" panose="020B0604030504040204" pitchFamily="50" charset="-128"/>
                        </a:rPr>
                        <a:t>総人口</a:t>
                      </a:r>
                      <a:r>
                        <a:rPr lang="en-US" altLang="zh-CN" sz="900" b="0" i="0" u="none" strike="noStrike" dirty="0">
                          <a:solidFill>
                            <a:srgbClr val="000000"/>
                          </a:solidFill>
                          <a:effectLst/>
                          <a:latin typeface="Meiryo UI" panose="020B0604030504040204" pitchFamily="50" charset="-128"/>
                          <a:ea typeface="Meiryo UI" panose="020B0604030504040204" pitchFamily="50" charset="-128"/>
                        </a:rPr>
                        <a:t>)</a:t>
                      </a:r>
                    </a:p>
                  </a:txBody>
                  <a:tcPr marL="72000" marR="4327" marT="432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lnSpc>
                          <a:spcPts val="800"/>
                        </a:lnSpc>
                      </a:pPr>
                      <a:r>
                        <a:rPr lang="en-US" altLang="ja-JP" sz="900" b="0" i="0" u="none" strike="noStrike" dirty="0" smtClean="0">
                          <a:solidFill>
                            <a:srgbClr val="000000"/>
                          </a:solidFill>
                          <a:effectLst/>
                          <a:latin typeface="Meiryo UI" panose="020B0604030504040204" pitchFamily="50" charset="-128"/>
                          <a:ea typeface="Meiryo UI" panose="020B0604030504040204" pitchFamily="50" charset="-128"/>
                        </a:rPr>
                        <a:t>A</a:t>
                      </a: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
                      </a:r>
                      <a:br>
                        <a:rPr lang="ja-JP" altLang="en-US" sz="900" b="0" i="0" u="none" strike="noStrike" dirty="0">
                          <a:solidFill>
                            <a:srgbClr val="000000"/>
                          </a:solidFill>
                          <a:effectLst/>
                          <a:latin typeface="Meiryo UI" panose="020B0604030504040204" pitchFamily="50" charset="-128"/>
                          <a:ea typeface="Meiryo UI" panose="020B0604030504040204" pitchFamily="50" charset="-128"/>
                        </a:rPr>
                      </a:b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82.98</a:t>
                      </a:r>
                    </a:p>
                  </a:txBody>
                  <a:tcPr marL="4327" marR="4327" marT="432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endParaRPr lang="ja-JP" altLang="en-US" sz="700" b="0" i="0" u="none" strike="noStrike" dirty="0">
                        <a:solidFill>
                          <a:srgbClr val="000000"/>
                        </a:solidFill>
                        <a:effectLst/>
                        <a:latin typeface="Meiryo UI" panose="020B0604030504040204" pitchFamily="50" charset="-128"/>
                        <a:ea typeface="Meiryo UI" panose="020B0604030504040204" pitchFamily="50" charset="-128"/>
                      </a:endParaRPr>
                    </a:p>
                  </a:txBody>
                  <a:tcPr marL="4327" marR="4327" marT="4327" marB="0" anchor="ctr">
                    <a:lnL w="1270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32191856"/>
                  </a:ext>
                </a:extLst>
              </a:tr>
              <a:tr h="260702">
                <a:tc>
                  <a:txBody>
                    <a:bodyPr/>
                    <a:lstStyle/>
                    <a:p>
                      <a:pPr algn="l" fontAlgn="ctr"/>
                      <a:r>
                        <a:rPr lang="zh-CN" altLang="en-US" sz="900" b="0" i="0" u="none" strike="noStrike" dirty="0" smtClean="0">
                          <a:solidFill>
                            <a:srgbClr val="000000"/>
                          </a:solidFill>
                          <a:effectLst/>
                          <a:latin typeface="Meiryo UI" panose="020B0604030504040204" pitchFamily="50" charset="-128"/>
                          <a:ea typeface="Meiryo UI" panose="020B0604030504040204" pitchFamily="50" charset="-128"/>
                        </a:rPr>
                        <a:t>人口</a:t>
                      </a:r>
                      <a:r>
                        <a:rPr lang="zh-CN" altLang="en-US" sz="900" b="0" i="0" u="none" strike="noStrike" dirty="0">
                          <a:solidFill>
                            <a:srgbClr val="000000"/>
                          </a:solidFill>
                          <a:effectLst/>
                          <a:latin typeface="Meiryo UI" panose="020B0604030504040204" pitchFamily="50" charset="-128"/>
                          <a:ea typeface="Meiryo UI" panose="020B0604030504040204" pitchFamily="50" charset="-128"/>
                        </a:rPr>
                        <a:t>社会増減</a:t>
                      </a:r>
                      <a:br>
                        <a:rPr lang="zh-CN" altLang="en-US" sz="900" b="0" i="0" u="none" strike="noStrike" dirty="0">
                          <a:solidFill>
                            <a:srgbClr val="000000"/>
                          </a:solidFill>
                          <a:effectLst/>
                          <a:latin typeface="Meiryo UI" panose="020B0604030504040204" pitchFamily="50" charset="-128"/>
                          <a:ea typeface="Meiryo UI" panose="020B0604030504040204" pitchFamily="50" charset="-128"/>
                        </a:rPr>
                      </a:br>
                      <a:r>
                        <a:rPr lang="en-US" altLang="zh-CN" sz="900" b="0" i="0" u="none" strike="noStrike" dirty="0">
                          <a:solidFill>
                            <a:srgbClr val="000000"/>
                          </a:solidFill>
                          <a:effectLst/>
                          <a:latin typeface="Meiryo UI" panose="020B0604030504040204" pitchFamily="50" charset="-128"/>
                          <a:ea typeface="Meiryo UI" panose="020B0604030504040204" pitchFamily="50" charset="-128"/>
                        </a:rPr>
                        <a:t>((</a:t>
                      </a:r>
                      <a:r>
                        <a:rPr lang="zh-CN" altLang="en-US" sz="900" b="0" i="0" u="none" strike="noStrike" dirty="0">
                          <a:solidFill>
                            <a:srgbClr val="000000"/>
                          </a:solidFill>
                          <a:effectLst/>
                          <a:latin typeface="Meiryo UI" panose="020B0604030504040204" pitchFamily="50" charset="-128"/>
                          <a:ea typeface="Meiryo UI" panose="020B0604030504040204" pitchFamily="50" charset="-128"/>
                        </a:rPr>
                        <a:t>転入数</a:t>
                      </a:r>
                      <a:r>
                        <a:rPr lang="en-US" altLang="zh-CN" sz="900" b="0" i="0" u="none" strike="noStrike" dirty="0">
                          <a:solidFill>
                            <a:srgbClr val="000000"/>
                          </a:solidFill>
                          <a:effectLst/>
                          <a:latin typeface="Meiryo UI" panose="020B0604030504040204" pitchFamily="50" charset="-128"/>
                          <a:ea typeface="Meiryo UI" panose="020B0604030504040204" pitchFamily="50" charset="-128"/>
                        </a:rPr>
                        <a:t>-</a:t>
                      </a:r>
                      <a:r>
                        <a:rPr lang="zh-CN" altLang="en-US" sz="900" b="0" i="0" u="none" strike="noStrike" dirty="0">
                          <a:solidFill>
                            <a:srgbClr val="000000"/>
                          </a:solidFill>
                          <a:effectLst/>
                          <a:latin typeface="Meiryo UI" panose="020B0604030504040204" pitchFamily="50" charset="-128"/>
                          <a:ea typeface="Meiryo UI" panose="020B0604030504040204" pitchFamily="50" charset="-128"/>
                        </a:rPr>
                        <a:t>転出数</a:t>
                      </a:r>
                      <a:r>
                        <a:rPr lang="en-US" altLang="zh-CN" sz="900" b="0" i="0" u="none" strike="noStrike" dirty="0">
                          <a:solidFill>
                            <a:srgbClr val="000000"/>
                          </a:solidFill>
                          <a:effectLst/>
                          <a:latin typeface="Meiryo UI" panose="020B0604030504040204" pitchFamily="50" charset="-128"/>
                          <a:ea typeface="Meiryo UI" panose="020B0604030504040204" pitchFamily="50" charset="-128"/>
                        </a:rPr>
                        <a:t>)/</a:t>
                      </a:r>
                      <a:r>
                        <a:rPr lang="zh-CN" altLang="en-US" sz="900" b="0" i="0" u="none" strike="noStrike" dirty="0">
                          <a:solidFill>
                            <a:srgbClr val="000000"/>
                          </a:solidFill>
                          <a:effectLst/>
                          <a:latin typeface="Meiryo UI" panose="020B0604030504040204" pitchFamily="50" charset="-128"/>
                          <a:ea typeface="Meiryo UI" panose="020B0604030504040204" pitchFamily="50" charset="-128"/>
                        </a:rPr>
                        <a:t>総人口</a:t>
                      </a:r>
                      <a:r>
                        <a:rPr lang="en-US" altLang="zh-CN" sz="900" b="0" i="0" u="none" strike="noStrike" dirty="0">
                          <a:solidFill>
                            <a:srgbClr val="000000"/>
                          </a:solidFill>
                          <a:effectLst/>
                          <a:latin typeface="Meiryo UI" panose="020B0604030504040204" pitchFamily="50" charset="-128"/>
                          <a:ea typeface="Meiryo UI" panose="020B0604030504040204" pitchFamily="50" charset="-128"/>
                        </a:rPr>
                        <a:t>)</a:t>
                      </a:r>
                    </a:p>
                  </a:txBody>
                  <a:tcPr marL="72000" marR="4327" marT="432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lnSpc>
                          <a:spcPts val="800"/>
                        </a:lnSpc>
                      </a:pPr>
                      <a:r>
                        <a:rPr lang="en-US" altLang="ja-JP" sz="900" b="0" i="0" u="none" strike="noStrike" dirty="0" smtClean="0">
                          <a:solidFill>
                            <a:srgbClr val="000000"/>
                          </a:solidFill>
                          <a:effectLst/>
                          <a:latin typeface="Meiryo UI" panose="020B0604030504040204" pitchFamily="50" charset="-128"/>
                          <a:ea typeface="Meiryo UI" panose="020B0604030504040204" pitchFamily="50" charset="-128"/>
                        </a:rPr>
                        <a:t>B</a:t>
                      </a: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
                      </a:r>
                      <a:br>
                        <a:rPr lang="ja-JP" altLang="en-US" sz="900" b="0" i="0" u="none" strike="noStrike" dirty="0">
                          <a:solidFill>
                            <a:srgbClr val="000000"/>
                          </a:solidFill>
                          <a:effectLst/>
                          <a:latin typeface="Meiryo UI" panose="020B0604030504040204" pitchFamily="50" charset="-128"/>
                          <a:ea typeface="Meiryo UI" panose="020B0604030504040204" pitchFamily="50" charset="-128"/>
                        </a:rPr>
                      </a:b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74.47</a:t>
                      </a:r>
                    </a:p>
                  </a:txBody>
                  <a:tcPr marL="4327" marR="4327" marT="432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endParaRPr lang="ja-JP" altLang="en-US" sz="700" b="0" i="0" u="none" strike="noStrike" dirty="0">
                        <a:solidFill>
                          <a:srgbClr val="000000"/>
                        </a:solidFill>
                        <a:effectLst/>
                        <a:latin typeface="Meiryo UI" panose="020B0604030504040204" pitchFamily="50" charset="-128"/>
                        <a:ea typeface="Meiryo UI" panose="020B0604030504040204" pitchFamily="50" charset="-128"/>
                      </a:endParaRPr>
                    </a:p>
                  </a:txBody>
                  <a:tcPr marL="4327" marR="4327" marT="4327" marB="0" anchor="ctr">
                    <a:lnL w="1270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3805906287"/>
                  </a:ext>
                </a:extLst>
              </a:tr>
              <a:tr h="260702">
                <a:tc>
                  <a:txBody>
                    <a:bodyPr/>
                    <a:lstStyle/>
                    <a:p>
                      <a:pPr algn="l" fontAlgn="ctr"/>
                      <a:r>
                        <a:rPr lang="zh-TW" altLang="en-US" sz="900" b="0" i="0" u="none" strike="noStrike" dirty="0" smtClean="0">
                          <a:solidFill>
                            <a:srgbClr val="000000"/>
                          </a:solidFill>
                          <a:effectLst/>
                          <a:latin typeface="Meiryo UI" panose="020B0604030504040204" pitchFamily="50" charset="-128"/>
                          <a:ea typeface="Meiryo UI" panose="020B0604030504040204" pitchFamily="50" charset="-128"/>
                        </a:rPr>
                        <a:t>市街化</a:t>
                      </a:r>
                      <a:r>
                        <a:rPr lang="zh-TW" altLang="en-US" sz="900" b="0" i="0" u="none" strike="noStrike" dirty="0">
                          <a:solidFill>
                            <a:srgbClr val="000000"/>
                          </a:solidFill>
                          <a:effectLst/>
                          <a:latin typeface="Meiryo UI" panose="020B0604030504040204" pitchFamily="50" charset="-128"/>
                          <a:ea typeface="Meiryo UI" panose="020B0604030504040204" pitchFamily="50" charset="-128"/>
                        </a:rPr>
                        <a:t>調整区域面積割合</a:t>
                      </a:r>
                      <a:br>
                        <a:rPr lang="zh-TW" altLang="en-US" sz="900" b="0" i="0" u="none" strike="noStrike" dirty="0">
                          <a:solidFill>
                            <a:srgbClr val="000000"/>
                          </a:solidFill>
                          <a:effectLst/>
                          <a:latin typeface="Meiryo UI" panose="020B0604030504040204" pitchFamily="50" charset="-128"/>
                          <a:ea typeface="Meiryo UI" panose="020B0604030504040204" pitchFamily="50" charset="-128"/>
                        </a:rPr>
                      </a:br>
                      <a:r>
                        <a:rPr lang="en-US" altLang="zh-TW" sz="900" b="0" i="0" u="none" strike="noStrike" dirty="0">
                          <a:solidFill>
                            <a:srgbClr val="000000"/>
                          </a:solidFill>
                          <a:effectLst/>
                          <a:latin typeface="Meiryo UI" panose="020B0604030504040204" pitchFamily="50" charset="-128"/>
                          <a:ea typeface="Meiryo UI" panose="020B0604030504040204" pitchFamily="50" charset="-128"/>
                        </a:rPr>
                        <a:t>(</a:t>
                      </a:r>
                      <a:r>
                        <a:rPr lang="zh-TW" altLang="en-US" sz="900" b="0" i="0" u="none" strike="noStrike" dirty="0">
                          <a:solidFill>
                            <a:srgbClr val="000000"/>
                          </a:solidFill>
                          <a:effectLst/>
                          <a:latin typeface="Meiryo UI" panose="020B0604030504040204" pitchFamily="50" charset="-128"/>
                          <a:ea typeface="Meiryo UI" panose="020B0604030504040204" pitchFamily="50" charset="-128"/>
                        </a:rPr>
                        <a:t>市街化調整面積</a:t>
                      </a:r>
                      <a:r>
                        <a:rPr lang="en-US" altLang="zh-TW" sz="900" b="0" i="0" u="none" strike="noStrike" dirty="0">
                          <a:solidFill>
                            <a:srgbClr val="000000"/>
                          </a:solidFill>
                          <a:effectLst/>
                          <a:latin typeface="Meiryo UI" panose="020B0604030504040204" pitchFamily="50" charset="-128"/>
                          <a:ea typeface="Meiryo UI" panose="020B0604030504040204" pitchFamily="50" charset="-128"/>
                        </a:rPr>
                        <a:t>/</a:t>
                      </a:r>
                      <a:r>
                        <a:rPr lang="zh-TW" altLang="en-US" sz="900" b="0" i="0" u="none" strike="noStrike" dirty="0">
                          <a:solidFill>
                            <a:srgbClr val="000000"/>
                          </a:solidFill>
                          <a:effectLst/>
                          <a:latin typeface="Meiryo UI" panose="020B0604030504040204" pitchFamily="50" charset="-128"/>
                          <a:ea typeface="Meiryo UI" panose="020B0604030504040204" pitchFamily="50" charset="-128"/>
                        </a:rPr>
                        <a:t>総面積</a:t>
                      </a:r>
                      <a:r>
                        <a:rPr lang="en-US" altLang="zh-TW" sz="900" b="0" i="0" u="none" strike="noStrike" dirty="0">
                          <a:solidFill>
                            <a:srgbClr val="000000"/>
                          </a:solidFill>
                          <a:effectLst/>
                          <a:latin typeface="Meiryo UI" panose="020B0604030504040204" pitchFamily="50" charset="-128"/>
                          <a:ea typeface="Meiryo UI" panose="020B0604030504040204" pitchFamily="50" charset="-128"/>
                        </a:rPr>
                        <a:t>)</a:t>
                      </a:r>
                    </a:p>
                  </a:txBody>
                  <a:tcPr marL="72000" marR="4327" marT="432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lnSpc>
                          <a:spcPts val="800"/>
                        </a:lnSpc>
                      </a:pPr>
                      <a:r>
                        <a:rPr lang="en-US" altLang="ja-JP" sz="900" b="0" i="0" u="none" strike="noStrike" dirty="0" smtClean="0">
                          <a:solidFill>
                            <a:srgbClr val="000000"/>
                          </a:solidFill>
                          <a:effectLst/>
                          <a:latin typeface="Meiryo UI" panose="020B0604030504040204" pitchFamily="50" charset="-128"/>
                          <a:ea typeface="Meiryo UI" panose="020B0604030504040204" pitchFamily="50" charset="-128"/>
                        </a:rPr>
                        <a:t>A</a:t>
                      </a: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
                      </a:r>
                      <a:br>
                        <a:rPr lang="ja-JP" altLang="en-US" sz="900" b="0" i="0" u="none" strike="noStrike" dirty="0">
                          <a:solidFill>
                            <a:srgbClr val="000000"/>
                          </a:solidFill>
                          <a:effectLst/>
                          <a:latin typeface="Meiryo UI" panose="020B0604030504040204" pitchFamily="50" charset="-128"/>
                          <a:ea typeface="Meiryo UI" panose="020B0604030504040204" pitchFamily="50" charset="-128"/>
                        </a:rPr>
                      </a:b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100</a:t>
                      </a:r>
                    </a:p>
                  </a:txBody>
                  <a:tcPr marL="4327" marR="4327" marT="432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endParaRPr lang="ja-JP" altLang="en-US" sz="700" b="0" i="0" u="none" strike="noStrike" dirty="0">
                        <a:solidFill>
                          <a:srgbClr val="000000"/>
                        </a:solidFill>
                        <a:effectLst/>
                        <a:latin typeface="Meiryo UI" panose="020B0604030504040204" pitchFamily="50" charset="-128"/>
                        <a:ea typeface="Meiryo UI" panose="020B0604030504040204" pitchFamily="50" charset="-128"/>
                      </a:endParaRPr>
                    </a:p>
                  </a:txBody>
                  <a:tcPr marL="4327" marR="4327" marT="4327" marB="0" anchor="ctr">
                    <a:lnL w="1270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1619403432"/>
                  </a:ext>
                </a:extLst>
              </a:tr>
              <a:tr h="260702">
                <a:tc>
                  <a:txBody>
                    <a:bodyPr/>
                    <a:lstStyle/>
                    <a:p>
                      <a:pPr algn="l" fontAlgn="ctr"/>
                      <a:r>
                        <a:rPr lang="zh-CN" altLang="en-US" sz="900" b="0" i="0" u="none" strike="noStrike" dirty="0" smtClean="0">
                          <a:solidFill>
                            <a:srgbClr val="000000"/>
                          </a:solidFill>
                          <a:effectLst/>
                          <a:latin typeface="Meiryo UI" panose="020B0604030504040204" pitchFamily="50" charset="-128"/>
                          <a:ea typeface="Meiryo UI" panose="020B0604030504040204" pitchFamily="50" charset="-128"/>
                        </a:rPr>
                        <a:t>市街化</a:t>
                      </a:r>
                      <a:r>
                        <a:rPr lang="zh-CN" altLang="en-US" sz="900" b="0" i="0" u="none" strike="noStrike" dirty="0">
                          <a:solidFill>
                            <a:srgbClr val="000000"/>
                          </a:solidFill>
                          <a:effectLst/>
                          <a:latin typeface="Meiryo UI" panose="020B0604030504040204" pitchFamily="50" charset="-128"/>
                          <a:ea typeface="Meiryo UI" panose="020B0604030504040204" pitchFamily="50" charset="-128"/>
                        </a:rPr>
                        <a:t>調整区域内人口割合</a:t>
                      </a:r>
                      <a:br>
                        <a:rPr lang="zh-CN" altLang="en-US" sz="900" b="0" i="0" u="none" strike="noStrike" dirty="0">
                          <a:solidFill>
                            <a:srgbClr val="000000"/>
                          </a:solidFill>
                          <a:effectLst/>
                          <a:latin typeface="Meiryo UI" panose="020B0604030504040204" pitchFamily="50" charset="-128"/>
                          <a:ea typeface="Meiryo UI" panose="020B0604030504040204" pitchFamily="50" charset="-128"/>
                        </a:rPr>
                      </a:br>
                      <a:r>
                        <a:rPr lang="en-US" altLang="zh-CN" sz="900" b="0" i="0" u="none" strike="noStrike" dirty="0">
                          <a:solidFill>
                            <a:srgbClr val="000000"/>
                          </a:solidFill>
                          <a:effectLst/>
                          <a:latin typeface="Meiryo UI" panose="020B0604030504040204" pitchFamily="50" charset="-128"/>
                          <a:ea typeface="Meiryo UI" panose="020B0604030504040204" pitchFamily="50" charset="-128"/>
                        </a:rPr>
                        <a:t>(</a:t>
                      </a:r>
                      <a:r>
                        <a:rPr lang="zh-CN" altLang="en-US" sz="900" b="0" i="0" u="none" strike="noStrike" dirty="0">
                          <a:solidFill>
                            <a:srgbClr val="000000"/>
                          </a:solidFill>
                          <a:effectLst/>
                          <a:latin typeface="Meiryo UI" panose="020B0604030504040204" pitchFamily="50" charset="-128"/>
                          <a:ea typeface="Meiryo UI" panose="020B0604030504040204" pitchFamily="50" charset="-128"/>
                        </a:rPr>
                        <a:t>市街化調整区域内人口</a:t>
                      </a:r>
                      <a:r>
                        <a:rPr lang="en-US" altLang="zh-CN" sz="900" b="0" i="0" u="none" strike="noStrike" dirty="0">
                          <a:solidFill>
                            <a:srgbClr val="000000"/>
                          </a:solidFill>
                          <a:effectLst/>
                          <a:latin typeface="Meiryo UI" panose="020B0604030504040204" pitchFamily="50" charset="-128"/>
                          <a:ea typeface="Meiryo UI" panose="020B0604030504040204" pitchFamily="50" charset="-128"/>
                        </a:rPr>
                        <a:t>/</a:t>
                      </a:r>
                      <a:r>
                        <a:rPr lang="zh-CN" altLang="en-US" sz="900" b="0" i="0" u="none" strike="noStrike" dirty="0">
                          <a:solidFill>
                            <a:srgbClr val="000000"/>
                          </a:solidFill>
                          <a:effectLst/>
                          <a:latin typeface="Meiryo UI" panose="020B0604030504040204" pitchFamily="50" charset="-128"/>
                          <a:ea typeface="Meiryo UI" panose="020B0604030504040204" pitchFamily="50" charset="-128"/>
                        </a:rPr>
                        <a:t>総人口</a:t>
                      </a:r>
                      <a:r>
                        <a:rPr lang="en-US" altLang="zh-CN" sz="900" b="0" i="0" u="none" strike="noStrike" dirty="0">
                          <a:solidFill>
                            <a:srgbClr val="000000"/>
                          </a:solidFill>
                          <a:effectLst/>
                          <a:latin typeface="Meiryo UI" panose="020B0604030504040204" pitchFamily="50" charset="-128"/>
                          <a:ea typeface="Meiryo UI" panose="020B0604030504040204" pitchFamily="50" charset="-128"/>
                        </a:rPr>
                        <a:t>)</a:t>
                      </a:r>
                    </a:p>
                  </a:txBody>
                  <a:tcPr marL="72000" marR="4327" marT="432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lnSpc>
                          <a:spcPts val="800"/>
                        </a:lnSpc>
                      </a:pPr>
                      <a:r>
                        <a:rPr lang="en-US" altLang="ja-JP" sz="900" b="0" i="0" u="none" strike="noStrike" dirty="0" smtClean="0">
                          <a:solidFill>
                            <a:srgbClr val="000000"/>
                          </a:solidFill>
                          <a:effectLst/>
                          <a:latin typeface="Meiryo UI" panose="020B0604030504040204" pitchFamily="50" charset="-128"/>
                          <a:ea typeface="Meiryo UI" panose="020B0604030504040204" pitchFamily="50" charset="-128"/>
                        </a:rPr>
                        <a:t>A</a:t>
                      </a: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
                      </a:r>
                      <a:br>
                        <a:rPr lang="ja-JP" altLang="en-US" sz="900" b="0" i="0" u="none" strike="noStrike" dirty="0">
                          <a:solidFill>
                            <a:srgbClr val="000000"/>
                          </a:solidFill>
                          <a:effectLst/>
                          <a:latin typeface="Meiryo UI" panose="020B0604030504040204" pitchFamily="50" charset="-128"/>
                          <a:ea typeface="Meiryo UI" panose="020B0604030504040204" pitchFamily="50" charset="-128"/>
                        </a:rPr>
                      </a:b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91.49</a:t>
                      </a:r>
                    </a:p>
                  </a:txBody>
                  <a:tcPr marL="4327" marR="4327" marT="432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endParaRPr lang="ja-JP" altLang="en-US" sz="700" b="0" i="0" u="none" strike="noStrike" dirty="0">
                        <a:solidFill>
                          <a:srgbClr val="000000"/>
                        </a:solidFill>
                        <a:effectLst/>
                        <a:latin typeface="Meiryo UI" panose="020B0604030504040204" pitchFamily="50" charset="-128"/>
                        <a:ea typeface="Meiryo UI" panose="020B0604030504040204" pitchFamily="50" charset="-128"/>
                      </a:endParaRPr>
                    </a:p>
                  </a:txBody>
                  <a:tcPr marL="4327" marR="4327" marT="4327" marB="0" anchor="ctr">
                    <a:lnL w="1270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3182711449"/>
                  </a:ext>
                </a:extLst>
              </a:tr>
              <a:tr h="260702">
                <a:tc>
                  <a:txBody>
                    <a:bodyPr/>
                    <a:lstStyle/>
                    <a:p>
                      <a:pPr algn="l" fontAlgn="ctr"/>
                      <a:r>
                        <a:rPr lang="ja-JP" altLang="en-US" sz="900" b="0" i="0" u="none" strike="noStrike" dirty="0" smtClean="0">
                          <a:solidFill>
                            <a:srgbClr val="000000"/>
                          </a:solidFill>
                          <a:effectLst/>
                          <a:latin typeface="Meiryo UI" panose="020B0604030504040204" pitchFamily="50" charset="-128"/>
                          <a:ea typeface="Meiryo UI" panose="020B0604030504040204" pitchFamily="50" charset="-128"/>
                        </a:rPr>
                        <a:t>平均</a:t>
                      </a: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文化財保存事業費</a:t>
                      </a:r>
                      <a:br>
                        <a:rPr lang="ja-JP" altLang="en-US" sz="900" b="0" i="0" u="none" strike="noStrike" dirty="0">
                          <a:solidFill>
                            <a:srgbClr val="000000"/>
                          </a:solidFill>
                          <a:effectLst/>
                          <a:latin typeface="Meiryo UI" panose="020B0604030504040204" pitchFamily="50" charset="-128"/>
                          <a:ea typeface="Meiryo UI" panose="020B0604030504040204" pitchFamily="50" charset="-128"/>
                        </a:rPr>
                      </a:b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a:t>
                      </a: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補助金の交付額</a:t>
                      </a: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a:t>
                      </a: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補助金額</a:t>
                      </a: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a:t>
                      </a: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補助金交付件数</a:t>
                      </a: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a:t>
                      </a:r>
                    </a:p>
                  </a:txBody>
                  <a:tcPr marL="72000" marR="4327" marT="432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lnSpc>
                          <a:spcPts val="800"/>
                        </a:lnSpc>
                      </a:pPr>
                      <a:r>
                        <a:rPr lang="en-US" altLang="ja-JP" sz="900" b="0" i="0" u="none" strike="noStrike" dirty="0" smtClean="0">
                          <a:solidFill>
                            <a:srgbClr val="000000"/>
                          </a:solidFill>
                          <a:effectLst/>
                          <a:latin typeface="Meiryo UI" panose="020B0604030504040204" pitchFamily="50" charset="-128"/>
                          <a:ea typeface="Meiryo UI" panose="020B0604030504040204" pitchFamily="50" charset="-128"/>
                        </a:rPr>
                        <a:t>A</a:t>
                      </a: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
                      </a:r>
                      <a:br>
                        <a:rPr lang="ja-JP" altLang="en-US" sz="900" b="0" i="0" u="none" strike="noStrike" dirty="0">
                          <a:solidFill>
                            <a:srgbClr val="000000"/>
                          </a:solidFill>
                          <a:effectLst/>
                          <a:latin typeface="Meiryo UI" panose="020B0604030504040204" pitchFamily="50" charset="-128"/>
                          <a:ea typeface="Meiryo UI" panose="020B0604030504040204" pitchFamily="50" charset="-128"/>
                        </a:rPr>
                      </a:b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97.87</a:t>
                      </a:r>
                    </a:p>
                  </a:txBody>
                  <a:tcPr marL="4327" marR="4327" marT="432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r>
                        <a:rPr lang="ja-JP" altLang="en-US" sz="700" b="0" i="0" u="none" strike="noStrike" dirty="0">
                          <a:solidFill>
                            <a:srgbClr val="000000"/>
                          </a:solidFill>
                          <a:effectLst/>
                          <a:latin typeface="Meiryo UI" panose="020B0604030504040204" pitchFamily="50" charset="-128"/>
                          <a:ea typeface="Meiryo UI" panose="020B0604030504040204" pitchFamily="50" charset="-128"/>
                        </a:rPr>
                        <a:t>（</a:t>
                      </a:r>
                      <a:r>
                        <a:rPr lang="en-US" altLang="ja-JP" sz="700" b="0" i="0" u="none" strike="noStrike" dirty="0">
                          <a:solidFill>
                            <a:srgbClr val="000000"/>
                          </a:solidFill>
                          <a:effectLst/>
                          <a:latin typeface="Meiryo UI" panose="020B0604030504040204" pitchFamily="50" charset="-128"/>
                          <a:ea typeface="Meiryo UI" panose="020B0604030504040204" pitchFamily="50" charset="-128"/>
                        </a:rPr>
                        <a:t>※</a:t>
                      </a:r>
                      <a:r>
                        <a:rPr lang="ja-JP" altLang="en-US" sz="700" b="0" i="0" u="none" strike="noStrike" dirty="0">
                          <a:solidFill>
                            <a:srgbClr val="000000"/>
                          </a:solidFill>
                          <a:effectLst/>
                          <a:latin typeface="Meiryo UI" panose="020B0604030504040204" pitchFamily="50" charset="-128"/>
                          <a:ea typeface="Meiryo UI" panose="020B0604030504040204" pitchFamily="50" charset="-128"/>
                        </a:rPr>
                        <a:t>）</a:t>
                      </a:r>
                    </a:p>
                  </a:txBody>
                  <a:tcPr marL="4327" marR="4327" marT="4327" marB="0" anchor="ctr">
                    <a:lnL w="1270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2794561621"/>
                  </a:ext>
                </a:extLst>
              </a:tr>
              <a:tr h="260702">
                <a:tc>
                  <a:txBody>
                    <a:bodyPr/>
                    <a:lstStyle/>
                    <a:p>
                      <a:pPr algn="l" fontAlgn="ctr"/>
                      <a:r>
                        <a:rPr lang="ja-JP" altLang="en-US" sz="900" b="0" i="0" u="none" strike="noStrike" dirty="0" smtClean="0">
                          <a:solidFill>
                            <a:srgbClr val="000000"/>
                          </a:solidFill>
                          <a:effectLst/>
                          <a:latin typeface="Meiryo UI" panose="020B0604030504040204" pitchFamily="50" charset="-128"/>
                          <a:ea typeface="Meiryo UI" panose="020B0604030504040204" pitchFamily="50" charset="-128"/>
                        </a:rPr>
                        <a:t>災害</a:t>
                      </a: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等の自然外因による死亡者割合</a:t>
                      </a:r>
                      <a:br>
                        <a:rPr lang="ja-JP" altLang="en-US" sz="900" b="0" i="0" u="none" strike="noStrike" dirty="0">
                          <a:solidFill>
                            <a:srgbClr val="000000"/>
                          </a:solidFill>
                          <a:effectLst/>
                          <a:latin typeface="Meiryo UI" panose="020B0604030504040204" pitchFamily="50" charset="-128"/>
                          <a:ea typeface="Meiryo UI" panose="020B0604030504040204" pitchFamily="50" charset="-128"/>
                        </a:rPr>
                      </a:b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a:t>
                      </a: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災害等の自然外因による死亡者</a:t>
                      </a: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a:t>
                      </a: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人口</a:t>
                      </a: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a:t>
                      </a:r>
                    </a:p>
                  </a:txBody>
                  <a:tcPr marL="72000" marR="4327" marT="432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lnSpc>
                          <a:spcPts val="800"/>
                        </a:lnSpc>
                      </a:pPr>
                      <a:r>
                        <a:rPr lang="en-US" altLang="ja-JP" sz="900" b="0" i="0" u="none" strike="noStrike" dirty="0" smtClean="0">
                          <a:solidFill>
                            <a:srgbClr val="000000"/>
                          </a:solidFill>
                          <a:effectLst/>
                          <a:latin typeface="Meiryo UI" panose="020B0604030504040204" pitchFamily="50" charset="-128"/>
                          <a:ea typeface="Meiryo UI" panose="020B0604030504040204" pitchFamily="50" charset="-128"/>
                        </a:rPr>
                        <a:t>B</a:t>
                      </a: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
                      </a:r>
                      <a:br>
                        <a:rPr lang="ja-JP" altLang="en-US" sz="900" b="0" i="0" u="none" strike="noStrike" dirty="0">
                          <a:solidFill>
                            <a:srgbClr val="000000"/>
                          </a:solidFill>
                          <a:effectLst/>
                          <a:latin typeface="Meiryo UI" panose="020B0604030504040204" pitchFamily="50" charset="-128"/>
                          <a:ea typeface="Meiryo UI" panose="020B0604030504040204" pitchFamily="50" charset="-128"/>
                        </a:rPr>
                      </a:b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51.06</a:t>
                      </a:r>
                    </a:p>
                  </a:txBody>
                  <a:tcPr marL="4327" marR="4327" marT="432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endParaRPr lang="ja-JP" altLang="en-US" sz="700" b="0" i="0" u="none" strike="noStrike" dirty="0">
                        <a:solidFill>
                          <a:srgbClr val="000000"/>
                        </a:solidFill>
                        <a:effectLst/>
                        <a:latin typeface="Meiryo UI" panose="020B0604030504040204" pitchFamily="50" charset="-128"/>
                        <a:ea typeface="Meiryo UI" panose="020B0604030504040204" pitchFamily="50" charset="-128"/>
                      </a:endParaRPr>
                    </a:p>
                  </a:txBody>
                  <a:tcPr marL="4327" marR="4327" marT="4327" marB="0" anchor="ctr">
                    <a:lnL w="1270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2965489373"/>
                  </a:ext>
                </a:extLst>
              </a:tr>
              <a:tr h="260702">
                <a:tc>
                  <a:txBody>
                    <a:bodyPr/>
                    <a:lstStyle/>
                    <a:p>
                      <a:pPr algn="l" fontAlgn="ctr"/>
                      <a:r>
                        <a:rPr lang="ja-JP" altLang="en-US" sz="900" b="0" i="0" u="none" strike="noStrike" dirty="0" smtClean="0">
                          <a:solidFill>
                            <a:srgbClr val="000000"/>
                          </a:solidFill>
                          <a:effectLst/>
                          <a:latin typeface="Meiryo UI" panose="020B0604030504040204" pitchFamily="50" charset="-128"/>
                          <a:ea typeface="Meiryo UI" panose="020B0604030504040204" pitchFamily="50" charset="-128"/>
                        </a:rPr>
                        <a:t>災害</a:t>
                      </a: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復旧費割合</a:t>
                      </a:r>
                      <a:br>
                        <a:rPr lang="ja-JP" altLang="en-US" sz="900" b="0" i="0" u="none" strike="noStrike" dirty="0">
                          <a:solidFill>
                            <a:srgbClr val="000000"/>
                          </a:solidFill>
                          <a:effectLst/>
                          <a:latin typeface="Meiryo UI" panose="020B0604030504040204" pitchFamily="50" charset="-128"/>
                          <a:ea typeface="Meiryo UI" panose="020B0604030504040204" pitchFamily="50" charset="-128"/>
                        </a:rPr>
                      </a:b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a:t>
                      </a: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自治体歳出の災害復旧費</a:t>
                      </a: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a:t>
                      </a: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全歳出</a:t>
                      </a: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a:t>
                      </a:r>
                    </a:p>
                  </a:txBody>
                  <a:tcPr marL="72000" marR="4327" marT="432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lnSpc>
                          <a:spcPts val="800"/>
                        </a:lnSpc>
                      </a:pPr>
                      <a:r>
                        <a:rPr lang="en-US" altLang="ja-JP" sz="900" b="0" i="0" u="none" strike="noStrike" dirty="0" smtClean="0">
                          <a:solidFill>
                            <a:srgbClr val="000000"/>
                          </a:solidFill>
                          <a:effectLst/>
                          <a:latin typeface="Meiryo UI" panose="020B0604030504040204" pitchFamily="50" charset="-128"/>
                          <a:ea typeface="Meiryo UI" panose="020B0604030504040204" pitchFamily="50" charset="-128"/>
                        </a:rPr>
                        <a:t>D</a:t>
                      </a: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
                      </a:r>
                      <a:br>
                        <a:rPr lang="ja-JP" altLang="en-US" sz="900" b="0" i="0" u="none" strike="noStrike" dirty="0">
                          <a:solidFill>
                            <a:srgbClr val="000000"/>
                          </a:solidFill>
                          <a:effectLst/>
                          <a:latin typeface="Meiryo UI" panose="020B0604030504040204" pitchFamily="50" charset="-128"/>
                          <a:ea typeface="Meiryo UI" panose="020B0604030504040204" pitchFamily="50" charset="-128"/>
                        </a:rPr>
                      </a:b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4.26</a:t>
                      </a:r>
                    </a:p>
                  </a:txBody>
                  <a:tcPr marL="4327" marR="4327" marT="432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r>
                        <a:rPr lang="ja-JP" altLang="en-US" sz="700" b="0" i="0" u="none" strike="noStrike" dirty="0">
                          <a:solidFill>
                            <a:srgbClr val="000000"/>
                          </a:solidFill>
                          <a:effectLst/>
                          <a:latin typeface="Meiryo UI" panose="020B0604030504040204" pitchFamily="50" charset="-128"/>
                          <a:ea typeface="Meiryo UI" panose="020B0604030504040204" pitchFamily="50" charset="-128"/>
                        </a:rPr>
                        <a:t>（</a:t>
                      </a:r>
                      <a:r>
                        <a:rPr lang="en-US" altLang="ja-JP" sz="700" b="0" i="0" u="none" strike="noStrike" dirty="0">
                          <a:solidFill>
                            <a:srgbClr val="000000"/>
                          </a:solidFill>
                          <a:effectLst/>
                          <a:latin typeface="Meiryo UI" panose="020B0604030504040204" pitchFamily="50" charset="-128"/>
                          <a:ea typeface="Meiryo UI" panose="020B0604030504040204" pitchFamily="50" charset="-128"/>
                        </a:rPr>
                        <a:t>※</a:t>
                      </a:r>
                      <a:r>
                        <a:rPr lang="ja-JP" altLang="en-US" sz="700" b="0" i="0" u="none" strike="noStrike" dirty="0">
                          <a:solidFill>
                            <a:srgbClr val="000000"/>
                          </a:solidFill>
                          <a:effectLst/>
                          <a:latin typeface="Meiryo UI" panose="020B0604030504040204" pitchFamily="50" charset="-128"/>
                          <a:ea typeface="Meiryo UI" panose="020B0604030504040204" pitchFamily="50" charset="-128"/>
                        </a:rPr>
                        <a:t>）</a:t>
                      </a:r>
                    </a:p>
                  </a:txBody>
                  <a:tcPr marL="4327" marR="4327" marT="4327" marB="0" anchor="ctr">
                    <a:lnL w="1270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1051033949"/>
                  </a:ext>
                </a:extLst>
              </a:tr>
              <a:tr h="260702">
                <a:tc>
                  <a:txBody>
                    <a:bodyPr/>
                    <a:lstStyle/>
                    <a:p>
                      <a:pPr algn="l" fontAlgn="ctr"/>
                      <a:r>
                        <a:rPr lang="ja-JP" altLang="en-US" sz="900" b="0" i="0" u="none" strike="noStrike" dirty="0" smtClean="0">
                          <a:solidFill>
                            <a:srgbClr val="000000"/>
                          </a:solidFill>
                          <a:effectLst/>
                          <a:latin typeface="Meiryo UI" panose="020B0604030504040204" pitchFamily="50" charset="-128"/>
                          <a:ea typeface="Meiryo UI" panose="020B0604030504040204" pitchFamily="50" charset="-128"/>
                        </a:rPr>
                        <a:t>廃棄物</a:t>
                      </a: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の最終処分割合</a:t>
                      </a:r>
                      <a:br>
                        <a:rPr lang="ja-JP" altLang="en-US" sz="900" b="0" i="0" u="none" strike="noStrike" dirty="0">
                          <a:solidFill>
                            <a:srgbClr val="000000"/>
                          </a:solidFill>
                          <a:effectLst/>
                          <a:latin typeface="Meiryo UI" panose="020B0604030504040204" pitchFamily="50" charset="-128"/>
                          <a:ea typeface="Meiryo UI" panose="020B0604030504040204" pitchFamily="50" charset="-128"/>
                        </a:rPr>
                      </a:b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a:t>
                      </a: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最終処分量</a:t>
                      </a: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a:t>
                      </a: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ゴミの総排出量</a:t>
                      </a: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a:t>
                      </a:r>
                    </a:p>
                  </a:txBody>
                  <a:tcPr marL="72000" marR="4327" marT="432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lnSpc>
                          <a:spcPts val="800"/>
                        </a:lnSpc>
                      </a:pPr>
                      <a:r>
                        <a:rPr lang="en-US" altLang="ja-JP" sz="900" b="0" i="0" u="none" strike="noStrike" dirty="0" smtClean="0">
                          <a:solidFill>
                            <a:srgbClr val="000000"/>
                          </a:solidFill>
                          <a:effectLst/>
                          <a:latin typeface="Meiryo UI" panose="020B0604030504040204" pitchFamily="50" charset="-128"/>
                          <a:ea typeface="Meiryo UI" panose="020B0604030504040204" pitchFamily="50" charset="-128"/>
                        </a:rPr>
                        <a:t>A</a:t>
                      </a: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
                      </a:r>
                      <a:br>
                        <a:rPr lang="ja-JP" altLang="en-US" sz="900" b="0" i="0" u="none" strike="noStrike" dirty="0">
                          <a:solidFill>
                            <a:srgbClr val="000000"/>
                          </a:solidFill>
                          <a:effectLst/>
                          <a:latin typeface="Meiryo UI" panose="020B0604030504040204" pitchFamily="50" charset="-128"/>
                          <a:ea typeface="Meiryo UI" panose="020B0604030504040204" pitchFamily="50" charset="-128"/>
                        </a:rPr>
                      </a:b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89.36</a:t>
                      </a:r>
                    </a:p>
                  </a:txBody>
                  <a:tcPr marL="4327" marR="4327" marT="432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endParaRPr lang="ja-JP" altLang="en-US" sz="700" b="0" i="0" u="none" strike="noStrike" dirty="0">
                        <a:solidFill>
                          <a:srgbClr val="000000"/>
                        </a:solidFill>
                        <a:effectLst/>
                        <a:latin typeface="Meiryo UI" panose="020B0604030504040204" pitchFamily="50" charset="-128"/>
                        <a:ea typeface="Meiryo UI" panose="020B0604030504040204" pitchFamily="50" charset="-128"/>
                      </a:endParaRPr>
                    </a:p>
                  </a:txBody>
                  <a:tcPr marL="4327" marR="4327" marT="4327" marB="0" anchor="ctr">
                    <a:lnL w="1270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4139545964"/>
                  </a:ext>
                </a:extLst>
              </a:tr>
              <a:tr h="260702">
                <a:tc>
                  <a:txBody>
                    <a:bodyPr/>
                    <a:lstStyle/>
                    <a:p>
                      <a:pPr algn="l" fontAlgn="ctr"/>
                      <a:r>
                        <a:rPr lang="ja-JP" altLang="en-US" sz="900" b="0" i="0" u="none" strike="noStrike" dirty="0" smtClean="0">
                          <a:solidFill>
                            <a:srgbClr val="000000"/>
                          </a:solidFill>
                          <a:effectLst/>
                          <a:latin typeface="Meiryo UI" panose="020B0604030504040204" pitchFamily="50" charset="-128"/>
                          <a:ea typeface="Meiryo UI" panose="020B0604030504040204" pitchFamily="50" charset="-128"/>
                        </a:rPr>
                        <a:t>面積</a:t>
                      </a: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当たりの図書館数、公民館数</a:t>
                      </a:r>
                      <a:br>
                        <a:rPr lang="ja-JP" altLang="en-US" sz="900" b="0" i="0" u="none" strike="noStrike" dirty="0">
                          <a:solidFill>
                            <a:srgbClr val="000000"/>
                          </a:solidFill>
                          <a:effectLst/>
                          <a:latin typeface="Meiryo UI" panose="020B0604030504040204" pitchFamily="50" charset="-128"/>
                          <a:ea typeface="Meiryo UI" panose="020B0604030504040204" pitchFamily="50" charset="-128"/>
                        </a:rPr>
                      </a:b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a:t>
                      </a: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図書館数</a:t>
                      </a: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a:t>
                      </a: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公民館数</a:t>
                      </a: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a:t>
                      </a: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可住地面積</a:t>
                      </a: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a:t>
                      </a:r>
                    </a:p>
                  </a:txBody>
                  <a:tcPr marL="72000" marR="4327" marT="432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lnSpc>
                          <a:spcPts val="800"/>
                        </a:lnSpc>
                      </a:pPr>
                      <a:r>
                        <a:rPr lang="en-US" altLang="ja-JP" sz="900" b="0" i="0" u="none" strike="noStrike" dirty="0" smtClean="0">
                          <a:solidFill>
                            <a:srgbClr val="000000"/>
                          </a:solidFill>
                          <a:effectLst/>
                          <a:latin typeface="Meiryo UI" panose="020B0604030504040204" pitchFamily="50" charset="-128"/>
                          <a:ea typeface="Meiryo UI" panose="020B0604030504040204" pitchFamily="50" charset="-128"/>
                        </a:rPr>
                        <a:t>A</a:t>
                      </a: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
                      </a:r>
                      <a:br>
                        <a:rPr lang="ja-JP" altLang="en-US" sz="900" b="0" i="0" u="none" strike="noStrike" dirty="0">
                          <a:solidFill>
                            <a:srgbClr val="000000"/>
                          </a:solidFill>
                          <a:effectLst/>
                          <a:latin typeface="Meiryo UI" panose="020B0604030504040204" pitchFamily="50" charset="-128"/>
                          <a:ea typeface="Meiryo UI" panose="020B0604030504040204" pitchFamily="50" charset="-128"/>
                        </a:rPr>
                      </a:b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91.49</a:t>
                      </a:r>
                    </a:p>
                  </a:txBody>
                  <a:tcPr marL="4327" marR="4327" marT="432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endParaRPr lang="ja-JP" altLang="en-US" sz="700" b="0" i="0" u="none" strike="noStrike" dirty="0">
                        <a:solidFill>
                          <a:srgbClr val="000000"/>
                        </a:solidFill>
                        <a:effectLst/>
                        <a:latin typeface="Meiryo UI" panose="020B0604030504040204" pitchFamily="50" charset="-128"/>
                        <a:ea typeface="Meiryo UI" panose="020B0604030504040204" pitchFamily="50" charset="-128"/>
                      </a:endParaRPr>
                    </a:p>
                  </a:txBody>
                  <a:tcPr marL="4327" marR="4327" marT="4327" marB="0" anchor="ctr">
                    <a:lnL w="1270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3798912541"/>
                  </a:ext>
                </a:extLst>
              </a:tr>
              <a:tr h="260702">
                <a:tc>
                  <a:txBody>
                    <a:bodyPr/>
                    <a:lstStyle/>
                    <a:p>
                      <a:pPr algn="l" fontAlgn="ctr"/>
                      <a:r>
                        <a:rPr lang="ja-JP" altLang="en-US" sz="900" b="0" i="0" u="none" strike="noStrike" dirty="0" smtClean="0">
                          <a:solidFill>
                            <a:srgbClr val="000000"/>
                          </a:solidFill>
                          <a:effectLst/>
                          <a:latin typeface="Meiryo UI" panose="020B0604030504040204" pitchFamily="50" charset="-128"/>
                          <a:ea typeface="Meiryo UI" panose="020B0604030504040204" pitchFamily="50" charset="-128"/>
                        </a:rPr>
                        <a:t>面積</a:t>
                      </a: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当たりの図書館面積、公民館面積</a:t>
                      </a:r>
                      <a:br>
                        <a:rPr lang="ja-JP" altLang="en-US" sz="900" b="0" i="0" u="none" strike="noStrike" dirty="0">
                          <a:solidFill>
                            <a:srgbClr val="000000"/>
                          </a:solidFill>
                          <a:effectLst/>
                          <a:latin typeface="Meiryo UI" panose="020B0604030504040204" pitchFamily="50" charset="-128"/>
                          <a:ea typeface="Meiryo UI" panose="020B0604030504040204" pitchFamily="50" charset="-128"/>
                        </a:rPr>
                      </a:b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a:t>
                      </a: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図書館延面積</a:t>
                      </a: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a:t>
                      </a: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公民館延面積</a:t>
                      </a: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a:t>
                      </a: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可住地面積</a:t>
                      </a: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a:t>
                      </a:r>
                    </a:p>
                  </a:txBody>
                  <a:tcPr marL="72000" marR="4327" marT="432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lnSpc>
                          <a:spcPts val="800"/>
                        </a:lnSpc>
                      </a:pPr>
                      <a:r>
                        <a:rPr lang="en-US" altLang="ja-JP" sz="900" b="0" i="0" u="none" strike="noStrike" dirty="0" smtClean="0">
                          <a:solidFill>
                            <a:srgbClr val="000000"/>
                          </a:solidFill>
                          <a:effectLst/>
                          <a:latin typeface="Meiryo UI" panose="020B0604030504040204" pitchFamily="50" charset="-128"/>
                          <a:ea typeface="Meiryo UI" panose="020B0604030504040204" pitchFamily="50" charset="-128"/>
                        </a:rPr>
                        <a:t>A</a:t>
                      </a: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
                      </a:r>
                      <a:br>
                        <a:rPr lang="ja-JP" altLang="en-US" sz="900" b="0" i="0" u="none" strike="noStrike" dirty="0">
                          <a:solidFill>
                            <a:srgbClr val="000000"/>
                          </a:solidFill>
                          <a:effectLst/>
                          <a:latin typeface="Meiryo UI" panose="020B0604030504040204" pitchFamily="50" charset="-128"/>
                          <a:ea typeface="Meiryo UI" panose="020B0604030504040204" pitchFamily="50" charset="-128"/>
                        </a:rPr>
                      </a:b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95.74</a:t>
                      </a:r>
                    </a:p>
                  </a:txBody>
                  <a:tcPr marL="4327" marR="4327" marT="432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endParaRPr lang="ja-JP" altLang="en-US" sz="700" b="0" i="0" u="none" strike="noStrike" dirty="0">
                        <a:solidFill>
                          <a:srgbClr val="000000"/>
                        </a:solidFill>
                        <a:effectLst/>
                        <a:latin typeface="Meiryo UI" panose="020B0604030504040204" pitchFamily="50" charset="-128"/>
                        <a:ea typeface="Meiryo UI" panose="020B0604030504040204" pitchFamily="50" charset="-128"/>
                      </a:endParaRPr>
                    </a:p>
                  </a:txBody>
                  <a:tcPr marL="4327" marR="4327" marT="4327" marB="0" anchor="ctr">
                    <a:lnL w="1270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1167866167"/>
                  </a:ext>
                </a:extLst>
              </a:tr>
              <a:tr h="260702">
                <a:tc>
                  <a:txBody>
                    <a:bodyPr/>
                    <a:lstStyle/>
                    <a:p>
                      <a:pPr algn="l" fontAlgn="ctr"/>
                      <a:r>
                        <a:rPr lang="ja-JP" altLang="en-US" sz="900" b="0" i="0" u="none" strike="noStrike" dirty="0" smtClean="0">
                          <a:solidFill>
                            <a:srgbClr val="000000"/>
                          </a:solidFill>
                          <a:effectLst/>
                          <a:latin typeface="Meiryo UI" panose="020B0604030504040204" pitchFamily="50" charset="-128"/>
                          <a:ea typeface="Meiryo UI" panose="020B0604030504040204" pitchFamily="50" charset="-128"/>
                        </a:rPr>
                        <a:t>面積</a:t>
                      </a: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当たりの公園数</a:t>
                      </a:r>
                      <a:br>
                        <a:rPr lang="ja-JP" altLang="en-US" sz="900" b="0" i="0" u="none" strike="noStrike" dirty="0">
                          <a:solidFill>
                            <a:srgbClr val="000000"/>
                          </a:solidFill>
                          <a:effectLst/>
                          <a:latin typeface="Meiryo UI" panose="020B0604030504040204" pitchFamily="50" charset="-128"/>
                          <a:ea typeface="Meiryo UI" panose="020B0604030504040204" pitchFamily="50" charset="-128"/>
                        </a:rPr>
                      </a:b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a:t>
                      </a: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公園箇所数</a:t>
                      </a: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a:t>
                      </a: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人口</a:t>
                      </a: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a:t>
                      </a:r>
                    </a:p>
                  </a:txBody>
                  <a:tcPr marL="72000" marR="4327" marT="432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lnSpc>
                          <a:spcPts val="800"/>
                        </a:lnSpc>
                      </a:pPr>
                      <a:r>
                        <a:rPr lang="en-US" altLang="ja-JP" sz="900" b="0" i="0" u="none" strike="noStrike" dirty="0" smtClean="0">
                          <a:solidFill>
                            <a:srgbClr val="000000"/>
                          </a:solidFill>
                          <a:effectLst/>
                          <a:latin typeface="Meiryo UI" panose="020B0604030504040204" pitchFamily="50" charset="-128"/>
                          <a:ea typeface="Meiryo UI" panose="020B0604030504040204" pitchFamily="50" charset="-128"/>
                        </a:rPr>
                        <a:t>C</a:t>
                      </a: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
                      </a:r>
                      <a:br>
                        <a:rPr lang="ja-JP" altLang="en-US" sz="900" b="0" i="0" u="none" strike="noStrike" dirty="0">
                          <a:solidFill>
                            <a:srgbClr val="000000"/>
                          </a:solidFill>
                          <a:effectLst/>
                          <a:latin typeface="Meiryo UI" panose="020B0604030504040204" pitchFamily="50" charset="-128"/>
                          <a:ea typeface="Meiryo UI" panose="020B0604030504040204" pitchFamily="50" charset="-128"/>
                        </a:rPr>
                      </a:b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31.91</a:t>
                      </a:r>
                    </a:p>
                  </a:txBody>
                  <a:tcPr marL="4327" marR="4327" marT="432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75000"/>
                      </a:schemeClr>
                    </a:solidFill>
                  </a:tcPr>
                </a:tc>
                <a:tc>
                  <a:txBody>
                    <a:bodyPr/>
                    <a:lstStyle/>
                    <a:p>
                      <a:pPr algn="ctr" fontAlgn="ctr"/>
                      <a:endParaRPr lang="ja-JP" altLang="en-US" sz="700" b="0" i="0" u="none" strike="noStrike" dirty="0">
                        <a:solidFill>
                          <a:srgbClr val="000000"/>
                        </a:solidFill>
                        <a:effectLst/>
                        <a:latin typeface="Meiryo UI" panose="020B0604030504040204" pitchFamily="50" charset="-128"/>
                        <a:ea typeface="Meiryo UI" panose="020B0604030504040204" pitchFamily="50" charset="-128"/>
                      </a:endParaRPr>
                    </a:p>
                  </a:txBody>
                  <a:tcPr marL="4327" marR="4327" marT="4327" marB="0" anchor="ctr">
                    <a:lnL w="1270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3760087880"/>
                  </a:ext>
                </a:extLst>
              </a:tr>
              <a:tr h="260702">
                <a:tc>
                  <a:txBody>
                    <a:bodyPr/>
                    <a:lstStyle/>
                    <a:p>
                      <a:pPr algn="l" fontAlgn="ctr"/>
                      <a:r>
                        <a:rPr lang="ja-JP" altLang="en-US" sz="900" b="0" i="0" u="none" strike="noStrike" dirty="0" smtClean="0">
                          <a:solidFill>
                            <a:srgbClr val="000000"/>
                          </a:solidFill>
                          <a:effectLst/>
                          <a:latin typeface="Meiryo UI" panose="020B0604030504040204" pitchFamily="50" charset="-128"/>
                          <a:ea typeface="Meiryo UI" panose="020B0604030504040204" pitchFamily="50" charset="-128"/>
                        </a:rPr>
                        <a:t>人口</a:t>
                      </a: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当たりの公園面積</a:t>
                      </a:r>
                      <a:br>
                        <a:rPr lang="ja-JP" altLang="en-US" sz="900" b="0" i="0" u="none" strike="noStrike" dirty="0">
                          <a:solidFill>
                            <a:srgbClr val="000000"/>
                          </a:solidFill>
                          <a:effectLst/>
                          <a:latin typeface="Meiryo UI" panose="020B0604030504040204" pitchFamily="50" charset="-128"/>
                          <a:ea typeface="Meiryo UI" panose="020B0604030504040204" pitchFamily="50" charset="-128"/>
                        </a:rPr>
                      </a:b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a:t>
                      </a: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公園面積</a:t>
                      </a: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a:t>
                      </a: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人口</a:t>
                      </a: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a:t>
                      </a:r>
                    </a:p>
                  </a:txBody>
                  <a:tcPr marL="72000" marR="4327" marT="432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lnSpc>
                          <a:spcPts val="800"/>
                        </a:lnSpc>
                      </a:pPr>
                      <a:r>
                        <a:rPr lang="en-US" altLang="ja-JP" sz="900" b="0" i="0" u="none" strike="noStrike" dirty="0" smtClean="0">
                          <a:solidFill>
                            <a:srgbClr val="000000"/>
                          </a:solidFill>
                          <a:effectLst/>
                          <a:latin typeface="Meiryo UI" panose="020B0604030504040204" pitchFamily="50" charset="-128"/>
                          <a:ea typeface="Meiryo UI" panose="020B0604030504040204" pitchFamily="50" charset="-128"/>
                        </a:rPr>
                        <a:t>D</a:t>
                      </a: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
                      </a:r>
                      <a:br>
                        <a:rPr lang="ja-JP" altLang="en-US" sz="900" b="0" i="0" u="none" strike="noStrike" dirty="0">
                          <a:solidFill>
                            <a:srgbClr val="000000"/>
                          </a:solidFill>
                          <a:effectLst/>
                          <a:latin typeface="Meiryo UI" panose="020B0604030504040204" pitchFamily="50" charset="-128"/>
                          <a:ea typeface="Meiryo UI" panose="020B0604030504040204" pitchFamily="50" charset="-128"/>
                        </a:rPr>
                      </a:b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6.38</a:t>
                      </a:r>
                    </a:p>
                  </a:txBody>
                  <a:tcPr marL="4327" marR="4327" marT="432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75000"/>
                      </a:schemeClr>
                    </a:solidFill>
                  </a:tcPr>
                </a:tc>
                <a:tc>
                  <a:txBody>
                    <a:bodyPr/>
                    <a:lstStyle/>
                    <a:p>
                      <a:pPr algn="ctr" fontAlgn="ctr"/>
                      <a:endParaRPr lang="ja-JP" altLang="en-US" sz="700" b="0" i="0" u="none" strike="noStrike" dirty="0">
                        <a:solidFill>
                          <a:srgbClr val="000000"/>
                        </a:solidFill>
                        <a:effectLst/>
                        <a:latin typeface="Meiryo UI" panose="020B0604030504040204" pitchFamily="50" charset="-128"/>
                        <a:ea typeface="Meiryo UI" panose="020B0604030504040204" pitchFamily="50" charset="-128"/>
                      </a:endParaRPr>
                    </a:p>
                  </a:txBody>
                  <a:tcPr marL="4327" marR="4327" marT="4327" marB="0" anchor="ctr">
                    <a:lnL w="1270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3618438725"/>
                  </a:ext>
                </a:extLst>
              </a:tr>
              <a:tr h="260702">
                <a:tc>
                  <a:txBody>
                    <a:bodyPr/>
                    <a:lstStyle/>
                    <a:p>
                      <a:pPr algn="l" fontAlgn="ctr"/>
                      <a:r>
                        <a:rPr lang="ja-JP" altLang="en-US" sz="900" b="0" i="0" u="none" strike="noStrike" dirty="0" smtClean="0">
                          <a:solidFill>
                            <a:srgbClr val="000000"/>
                          </a:solidFill>
                          <a:effectLst/>
                          <a:latin typeface="Meiryo UI" panose="020B0604030504040204" pitchFamily="50" charset="-128"/>
                          <a:ea typeface="Meiryo UI" panose="020B0604030504040204" pitchFamily="50" charset="-128"/>
                        </a:rPr>
                        <a:t>面積</a:t>
                      </a: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当たりの公園面積</a:t>
                      </a:r>
                      <a:br>
                        <a:rPr lang="ja-JP" altLang="en-US" sz="900" b="0" i="0" u="none" strike="noStrike" dirty="0">
                          <a:solidFill>
                            <a:srgbClr val="000000"/>
                          </a:solidFill>
                          <a:effectLst/>
                          <a:latin typeface="Meiryo UI" panose="020B0604030504040204" pitchFamily="50" charset="-128"/>
                          <a:ea typeface="Meiryo UI" panose="020B0604030504040204" pitchFamily="50" charset="-128"/>
                        </a:rPr>
                      </a:b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a:t>
                      </a: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公園面積</a:t>
                      </a: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a:t>
                      </a: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可住地面積</a:t>
                      </a: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a:t>
                      </a:r>
                    </a:p>
                  </a:txBody>
                  <a:tcPr marL="72000" marR="4327" marT="432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lnSpc>
                          <a:spcPts val="800"/>
                        </a:lnSpc>
                      </a:pPr>
                      <a:r>
                        <a:rPr lang="en-US" altLang="ja-JP" sz="900" b="0" i="0" u="none" strike="noStrike" dirty="0" smtClean="0">
                          <a:solidFill>
                            <a:srgbClr val="000000"/>
                          </a:solidFill>
                          <a:effectLst/>
                          <a:latin typeface="Meiryo UI" panose="020B0604030504040204" pitchFamily="50" charset="-128"/>
                          <a:ea typeface="Meiryo UI" panose="020B0604030504040204" pitchFamily="50" charset="-128"/>
                        </a:rPr>
                        <a:t>A</a:t>
                      </a: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
                      </a:r>
                      <a:br>
                        <a:rPr lang="ja-JP" altLang="en-US" sz="900" b="0" i="0" u="none" strike="noStrike" dirty="0">
                          <a:solidFill>
                            <a:srgbClr val="000000"/>
                          </a:solidFill>
                          <a:effectLst/>
                          <a:latin typeface="Meiryo UI" panose="020B0604030504040204" pitchFamily="50" charset="-128"/>
                          <a:ea typeface="Meiryo UI" panose="020B0604030504040204" pitchFamily="50" charset="-128"/>
                        </a:rPr>
                      </a:b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97.87</a:t>
                      </a:r>
                    </a:p>
                  </a:txBody>
                  <a:tcPr marL="4327" marR="4327" marT="432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endParaRPr lang="ja-JP" altLang="en-US" sz="700" b="0" i="0" u="none" strike="noStrike" dirty="0">
                        <a:solidFill>
                          <a:srgbClr val="000000"/>
                        </a:solidFill>
                        <a:effectLst/>
                        <a:latin typeface="Meiryo UI" panose="020B0604030504040204" pitchFamily="50" charset="-128"/>
                        <a:ea typeface="Meiryo UI" panose="020B0604030504040204" pitchFamily="50" charset="-128"/>
                      </a:endParaRPr>
                    </a:p>
                  </a:txBody>
                  <a:tcPr marL="4327" marR="4327" marT="4327" marB="0" anchor="ctr">
                    <a:lnL w="1270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2234208951"/>
                  </a:ext>
                </a:extLst>
              </a:tr>
              <a:tr h="260702">
                <a:tc>
                  <a:txBody>
                    <a:bodyPr/>
                    <a:lstStyle/>
                    <a:p>
                      <a:pPr algn="l" fontAlgn="ctr"/>
                      <a:r>
                        <a:rPr lang="ja-JP" altLang="en-US" sz="900" b="0" i="0" u="none" strike="noStrike" dirty="0" smtClean="0">
                          <a:solidFill>
                            <a:srgbClr val="000000"/>
                          </a:solidFill>
                          <a:effectLst/>
                          <a:latin typeface="Meiryo UI" panose="020B0604030504040204" pitchFamily="50" charset="-128"/>
                          <a:ea typeface="Meiryo UI" panose="020B0604030504040204" pitchFamily="50" charset="-128"/>
                        </a:rPr>
                        <a:t>人口</a:t>
                      </a: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あたりの性犯罪認知数</a:t>
                      </a:r>
                      <a:br>
                        <a:rPr lang="ja-JP" altLang="en-US" sz="900" b="0" i="0" u="none" strike="noStrike" dirty="0">
                          <a:solidFill>
                            <a:srgbClr val="000000"/>
                          </a:solidFill>
                          <a:effectLst/>
                          <a:latin typeface="Meiryo UI" panose="020B0604030504040204" pitchFamily="50" charset="-128"/>
                          <a:ea typeface="Meiryo UI" panose="020B0604030504040204" pitchFamily="50" charset="-128"/>
                        </a:rPr>
                      </a:b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a:t>
                      </a: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性犯罪認知数</a:t>
                      </a: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a:t>
                      </a: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人口</a:t>
                      </a: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a:t>
                      </a:r>
                    </a:p>
                  </a:txBody>
                  <a:tcPr marL="72000" marR="4327" marT="432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lnSpc>
                          <a:spcPts val="800"/>
                        </a:lnSpc>
                      </a:pPr>
                      <a:r>
                        <a:rPr lang="en-US" altLang="ja-JP" sz="900" b="0" i="0" u="none" strike="noStrike" dirty="0" smtClean="0">
                          <a:solidFill>
                            <a:srgbClr val="000000"/>
                          </a:solidFill>
                          <a:effectLst/>
                          <a:latin typeface="Meiryo UI" panose="020B0604030504040204" pitchFamily="50" charset="-128"/>
                          <a:ea typeface="Meiryo UI" panose="020B0604030504040204" pitchFamily="50" charset="-128"/>
                        </a:rPr>
                        <a:t>D</a:t>
                      </a: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
                      </a:r>
                      <a:br>
                        <a:rPr lang="ja-JP" altLang="en-US" sz="900" b="0" i="0" u="none" strike="noStrike" dirty="0">
                          <a:solidFill>
                            <a:srgbClr val="000000"/>
                          </a:solidFill>
                          <a:effectLst/>
                          <a:latin typeface="Meiryo UI" panose="020B0604030504040204" pitchFamily="50" charset="-128"/>
                          <a:ea typeface="Meiryo UI" panose="020B0604030504040204" pitchFamily="50" charset="-128"/>
                        </a:rPr>
                      </a:b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6.38</a:t>
                      </a:r>
                    </a:p>
                  </a:txBody>
                  <a:tcPr marL="4327" marR="4327" marT="432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75000"/>
                      </a:schemeClr>
                    </a:solidFill>
                  </a:tcPr>
                </a:tc>
                <a:tc>
                  <a:txBody>
                    <a:bodyPr/>
                    <a:lstStyle/>
                    <a:p>
                      <a:pPr algn="ctr" fontAlgn="ctr"/>
                      <a:endParaRPr lang="ja-JP" altLang="en-US" sz="700" b="0" i="0" u="none" strike="noStrike" dirty="0">
                        <a:solidFill>
                          <a:srgbClr val="000000"/>
                        </a:solidFill>
                        <a:effectLst/>
                        <a:latin typeface="Meiryo UI" panose="020B0604030504040204" pitchFamily="50" charset="-128"/>
                        <a:ea typeface="Meiryo UI" panose="020B0604030504040204" pitchFamily="50" charset="-128"/>
                      </a:endParaRPr>
                    </a:p>
                  </a:txBody>
                  <a:tcPr marL="4327" marR="4327" marT="4327" marB="0" anchor="ctr">
                    <a:lnL w="1270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1725013559"/>
                  </a:ext>
                </a:extLst>
              </a:tr>
              <a:tr h="260702">
                <a:tc>
                  <a:txBody>
                    <a:bodyPr/>
                    <a:lstStyle/>
                    <a:p>
                      <a:pPr algn="l" fontAlgn="ctr"/>
                      <a:r>
                        <a:rPr lang="ja-JP" altLang="en-US" sz="900" b="0" i="0" u="none" strike="noStrike" dirty="0" smtClean="0">
                          <a:solidFill>
                            <a:srgbClr val="000000"/>
                          </a:solidFill>
                          <a:effectLst/>
                          <a:latin typeface="Meiryo UI" panose="020B0604030504040204" pitchFamily="50" charset="-128"/>
                          <a:ea typeface="Meiryo UI" panose="020B0604030504040204" pitchFamily="50" charset="-128"/>
                        </a:rPr>
                        <a:t>防災</a:t>
                      </a: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会議を設置している市区町村の割合</a:t>
                      </a:r>
                    </a:p>
                  </a:txBody>
                  <a:tcPr marL="72000" marR="4327" marT="432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lnSpc>
                          <a:spcPts val="800"/>
                        </a:lnSpc>
                      </a:pPr>
                      <a:r>
                        <a:rPr lang="en-US" altLang="ja-JP" sz="900" b="0" i="0" u="none" strike="noStrike" dirty="0" smtClean="0">
                          <a:solidFill>
                            <a:srgbClr val="000000"/>
                          </a:solidFill>
                          <a:effectLst/>
                          <a:latin typeface="Meiryo UI" panose="020B0604030504040204" pitchFamily="50" charset="-128"/>
                          <a:ea typeface="Meiryo UI" panose="020B0604030504040204" pitchFamily="50" charset="-128"/>
                        </a:rPr>
                        <a:t>B</a:t>
                      </a: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
                      </a:r>
                      <a:br>
                        <a:rPr lang="ja-JP" altLang="en-US" sz="900" b="0" i="0" u="none" strike="noStrike" dirty="0">
                          <a:solidFill>
                            <a:srgbClr val="000000"/>
                          </a:solidFill>
                          <a:effectLst/>
                          <a:latin typeface="Meiryo UI" panose="020B0604030504040204" pitchFamily="50" charset="-128"/>
                          <a:ea typeface="Meiryo UI" panose="020B0604030504040204" pitchFamily="50" charset="-128"/>
                        </a:rPr>
                      </a:b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70.37</a:t>
                      </a:r>
                    </a:p>
                  </a:txBody>
                  <a:tcPr marL="4327" marR="4327" marT="432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endParaRPr lang="ja-JP" altLang="en-US" sz="700" b="0" i="0" u="none" strike="noStrike" dirty="0">
                        <a:solidFill>
                          <a:srgbClr val="000000"/>
                        </a:solidFill>
                        <a:effectLst/>
                        <a:latin typeface="Meiryo UI" panose="020B0604030504040204" pitchFamily="50" charset="-128"/>
                        <a:ea typeface="Meiryo UI" panose="020B0604030504040204" pitchFamily="50" charset="-128"/>
                      </a:endParaRPr>
                    </a:p>
                  </a:txBody>
                  <a:tcPr marL="4327" marR="4327" marT="4327" marB="0" anchor="ctr">
                    <a:lnL w="1270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1513832558"/>
                  </a:ext>
                </a:extLst>
              </a:tr>
            </a:tbl>
          </a:graphicData>
        </a:graphic>
      </p:graphicFrame>
      <p:sp>
        <p:nvSpPr>
          <p:cNvPr id="19" name="正方形/長方形 18"/>
          <p:cNvSpPr/>
          <p:nvPr/>
        </p:nvSpPr>
        <p:spPr>
          <a:xfrm>
            <a:off x="1061841" y="3084530"/>
            <a:ext cx="2482795" cy="623248"/>
          </a:xfrm>
          <a:prstGeom prst="rect">
            <a:avLst/>
          </a:prstGeom>
        </p:spPr>
        <p:txBody>
          <a:bodyPr wrap="square">
            <a:spAutoFit/>
          </a:bodyPr>
          <a:lstStyle/>
          <a:p>
            <a:r>
              <a:rPr kumimoji="1" lang="ja-JP" altLang="en-US" sz="1200" b="1" dirty="0"/>
              <a:t>ゴール１１</a:t>
            </a:r>
            <a:endParaRPr kumimoji="1" lang="en-US" altLang="ja-JP" sz="1200" b="1" dirty="0"/>
          </a:p>
          <a:p>
            <a:pPr>
              <a:lnSpc>
                <a:spcPts val="1200"/>
              </a:lnSpc>
              <a:spcBef>
                <a:spcPts val="300"/>
              </a:spcBef>
            </a:pPr>
            <a:r>
              <a:rPr kumimoji="1" lang="ja-JP" altLang="en-US" sz="1200" dirty="0">
                <a:latin typeface="Meiryo UI" panose="020B0604030504040204" pitchFamily="50" charset="-128"/>
                <a:ea typeface="Meiryo UI" panose="020B0604030504040204" pitchFamily="50" charset="-128"/>
              </a:rPr>
              <a:t>包摂的で安全かつ強靭で持続可能な都市及び人間居住を実現する</a:t>
            </a:r>
            <a:endParaRPr kumimoji="1" lang="en-US" altLang="ja-JP" sz="1200" dirty="0">
              <a:latin typeface="Meiryo UI" panose="020B0604030504040204" pitchFamily="50" charset="-128"/>
              <a:ea typeface="Meiryo UI" panose="020B0604030504040204" pitchFamily="50" charset="-128"/>
            </a:endParaRPr>
          </a:p>
        </p:txBody>
      </p:sp>
      <p:sp>
        <p:nvSpPr>
          <p:cNvPr id="2" name="スライド番号プレースホルダー 1"/>
          <p:cNvSpPr>
            <a:spLocks noGrp="1"/>
          </p:cNvSpPr>
          <p:nvPr>
            <p:ph type="sldNum" sz="quarter" idx="12"/>
          </p:nvPr>
        </p:nvSpPr>
        <p:spPr/>
        <p:txBody>
          <a:bodyPr/>
          <a:lstStyle/>
          <a:p>
            <a:fld id="{E61EF540-5CB6-483A-A4DA-F9E60F8B4EFB}" type="slidenum">
              <a:rPr kumimoji="1" lang="ja-JP" altLang="en-US" smtClean="0"/>
              <a:t>40</a:t>
            </a:fld>
            <a:endParaRPr kumimoji="1" lang="ja-JP" altLang="en-US" dirty="0"/>
          </a:p>
        </p:txBody>
      </p:sp>
    </p:spTree>
    <p:extLst>
      <p:ext uri="{BB962C8B-B14F-4D97-AF65-F5344CB8AC3E}">
        <p14:creationId xmlns:p14="http://schemas.microsoft.com/office/powerpoint/2010/main" val="2763474692"/>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正方形/長方形 11"/>
          <p:cNvSpPr/>
          <p:nvPr/>
        </p:nvSpPr>
        <p:spPr>
          <a:xfrm>
            <a:off x="176634" y="2362802"/>
            <a:ext cx="2854036" cy="345246"/>
          </a:xfrm>
          <a:prstGeom prst="rect">
            <a:avLst/>
          </a:prstGeom>
          <a:ln/>
        </p:spPr>
        <p:style>
          <a:lnRef idx="2">
            <a:schemeClr val="accent5">
              <a:shade val="50000"/>
            </a:schemeClr>
          </a:lnRef>
          <a:fillRef idx="1">
            <a:schemeClr val="accent5"/>
          </a:fillRef>
          <a:effectRef idx="0">
            <a:schemeClr val="accent5"/>
          </a:effectRef>
          <a:fontRef idx="minor">
            <a:schemeClr val="lt1"/>
          </a:fontRef>
        </p:style>
        <p:txBody>
          <a:bodyPr lIns="144000" rtlCol="0" anchor="ctr" anchorCtr="0"/>
          <a:lstStyle/>
          <a:p>
            <a:r>
              <a:rPr lang="ja-JP" altLang="en-US" sz="14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優先的に取組む課題（ターゲット）</a:t>
            </a:r>
            <a:endParaRPr lang="en-US" altLang="ja-JP" sz="1400" b="1"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4" name="正方形/長方形 13"/>
          <p:cNvSpPr/>
          <p:nvPr/>
        </p:nvSpPr>
        <p:spPr>
          <a:xfrm>
            <a:off x="256817" y="798986"/>
            <a:ext cx="9229367" cy="1386051"/>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144000" rtlCol="0" anchor="ctr" anchorCtr="0"/>
          <a:lstStyle/>
          <a:p>
            <a:pPr>
              <a:lnSpc>
                <a:spcPts val="1800"/>
              </a:lnSpc>
            </a:pPr>
            <a:r>
              <a:rPr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日本の国際評価では、「可処分所得の</a:t>
            </a:r>
            <a:r>
              <a:rPr lang="en-US" altLang="ja-JP"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40</a:t>
            </a: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以上の家賃を払っている人の割合」や「公共交通機関の満足度」について改善が必要が必要であるが、国内評価においては、「ホームレスの割合」など一部を除き、概ね順調に取組みが進んでいる指標が多い。</a:t>
            </a:r>
            <a:endParaRPr lang="en-US" altLang="ja-JP"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nSpc>
                <a:spcPts val="1800"/>
              </a:lnSpc>
            </a:pP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このため、ゴール</a:t>
            </a:r>
            <a:r>
              <a:rPr lang="en-US" altLang="ja-JP"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11</a:t>
            </a: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については、まちづくりに加え、大阪が</a:t>
            </a:r>
            <a:r>
              <a:rPr lang="en-US" altLang="ja-JP"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SDGs</a:t>
            </a: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社会を実現するうえで、府民や企業など多くのステークホルダーが重要と考えるゴール</a:t>
            </a:r>
            <a:r>
              <a:rPr lang="en-US" altLang="ja-JP"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1</a:t>
            </a: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「貧困」やゴール</a:t>
            </a:r>
            <a:r>
              <a:rPr lang="en-US" altLang="ja-JP"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4</a:t>
            </a: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「教育」、ゴール</a:t>
            </a:r>
            <a:r>
              <a:rPr lang="en-US" altLang="ja-JP"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8</a:t>
            </a: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「経済成長と雇用」、ゴール</a:t>
            </a:r>
            <a:r>
              <a:rPr lang="en-US" altLang="ja-JP"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12</a:t>
            </a: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「持続可能な生産と消費」に関連する取組みを包摂的し、取組みを進める。</a:t>
            </a:r>
            <a:endParaRPr lang="en-US" altLang="ja-JP"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 name="二等辺三角形 1"/>
          <p:cNvSpPr/>
          <p:nvPr/>
        </p:nvSpPr>
        <p:spPr>
          <a:xfrm rot="10800000">
            <a:off x="3884949" y="2132222"/>
            <a:ext cx="1731818" cy="245176"/>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6" name="正方形/長方形 15"/>
          <p:cNvSpPr/>
          <p:nvPr/>
        </p:nvSpPr>
        <p:spPr>
          <a:xfrm>
            <a:off x="184343" y="391727"/>
            <a:ext cx="9301840" cy="735510"/>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144000" rtlCol="0" anchor="ctr" anchorCtr="0"/>
          <a:lstStyle/>
          <a:p>
            <a:pPr>
              <a:lnSpc>
                <a:spcPts val="2600"/>
              </a:lnSpc>
            </a:pPr>
            <a:r>
              <a:rPr lang="ja-JP" altLang="en-US" sz="14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■「ゴール</a:t>
            </a:r>
            <a:r>
              <a:rPr lang="en-US" altLang="ja-JP" sz="14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11</a:t>
            </a:r>
            <a:r>
              <a:rPr lang="ja-JP" altLang="en-US" sz="14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」について</a:t>
            </a:r>
            <a:endParaRPr lang="en-US" altLang="ja-JP" sz="14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graphicFrame>
        <p:nvGraphicFramePr>
          <p:cNvPr id="10" name="表 9"/>
          <p:cNvGraphicFramePr>
            <a:graphicFrameLocks noGrp="1"/>
          </p:cNvGraphicFramePr>
          <p:nvPr>
            <p:extLst>
              <p:ext uri="{D42A27DB-BD31-4B8C-83A1-F6EECF244321}">
                <p14:modId xmlns:p14="http://schemas.microsoft.com/office/powerpoint/2010/main" val="608852958"/>
              </p:ext>
            </p:extLst>
          </p:nvPr>
        </p:nvGraphicFramePr>
        <p:xfrm>
          <a:off x="309522" y="2809560"/>
          <a:ext cx="8882675" cy="2799077"/>
        </p:xfrm>
        <a:graphic>
          <a:graphicData uri="http://schemas.openxmlformats.org/drawingml/2006/table">
            <a:tbl>
              <a:tblPr firstRow="1" bandRow="1">
                <a:tableStyleId>{5940675A-B579-460E-94D1-54222C63F5DA}</a:tableStyleId>
              </a:tblPr>
              <a:tblGrid>
                <a:gridCol w="4417541">
                  <a:extLst>
                    <a:ext uri="{9D8B030D-6E8A-4147-A177-3AD203B41FA5}">
                      <a16:colId xmlns:a16="http://schemas.microsoft.com/office/drawing/2014/main" val="961746521"/>
                    </a:ext>
                  </a:extLst>
                </a:gridCol>
                <a:gridCol w="4465134">
                  <a:extLst>
                    <a:ext uri="{9D8B030D-6E8A-4147-A177-3AD203B41FA5}">
                      <a16:colId xmlns:a16="http://schemas.microsoft.com/office/drawing/2014/main" val="611316229"/>
                    </a:ext>
                  </a:extLst>
                </a:gridCol>
              </a:tblGrid>
              <a:tr h="405502">
                <a:tc>
                  <a:txBody>
                    <a:bodyPr/>
                    <a:lstStyle/>
                    <a:p>
                      <a:pPr algn="ctr"/>
                      <a:r>
                        <a:rPr kumimoji="1" lang="en-US" altLang="ja-JP" sz="1400" b="1" dirty="0" smtClean="0"/>
                        <a:t>SDGs target</a:t>
                      </a:r>
                      <a:endParaRPr kumimoji="1" lang="ja-JP" altLang="en-US" sz="1400" b="1" dirty="0"/>
                    </a:p>
                  </a:txBody>
                  <a:tcPr anchor="ctr"/>
                </a:tc>
                <a:tc>
                  <a:txBody>
                    <a:bodyPr/>
                    <a:lstStyle/>
                    <a:p>
                      <a:pPr algn="ctr"/>
                      <a:r>
                        <a:rPr kumimoji="1" lang="ja-JP" altLang="en-US" sz="1400" b="1" dirty="0" smtClean="0"/>
                        <a:t>主な取組みの方向性</a:t>
                      </a:r>
                      <a:endParaRPr kumimoji="1" lang="ja-JP" altLang="en-US" sz="1400" b="1" dirty="0"/>
                    </a:p>
                  </a:txBody>
                  <a:tcPr anchor="ctr"/>
                </a:tc>
                <a:extLst>
                  <a:ext uri="{0D108BD9-81ED-4DB2-BD59-A6C34878D82A}">
                    <a16:rowId xmlns:a16="http://schemas.microsoft.com/office/drawing/2014/main" val="3946213086"/>
                  </a:ext>
                </a:extLst>
              </a:tr>
              <a:tr h="1277470">
                <a:tc>
                  <a:txBody>
                    <a:bodyPr/>
                    <a:lstStyle/>
                    <a:p>
                      <a:r>
                        <a:rPr kumimoji="1" lang="en-US" altLang="ja-JP" dirty="0" smtClean="0"/>
                        <a:t>11.3</a:t>
                      </a:r>
                      <a:r>
                        <a:rPr kumimoji="1" lang="ja-JP" altLang="en-US" dirty="0" smtClean="0"/>
                        <a:t>　</a:t>
                      </a:r>
                      <a:r>
                        <a:rPr kumimoji="1" lang="en-US" altLang="ja-JP" sz="1200" dirty="0" smtClean="0"/>
                        <a:t>2030</a:t>
                      </a:r>
                      <a:r>
                        <a:rPr kumimoji="1" lang="ja-JP" altLang="en-US" sz="1200" dirty="0" smtClean="0"/>
                        <a:t>年までに、包摂的かつ持続可能な都市化を促進し、全ての国々の参加型、包摂的かつ持続可能な人間居住計画・管理の能力を強化する</a:t>
                      </a:r>
                      <a:endParaRPr kumimoji="1" lang="ja-JP" altLang="en-US" sz="1200" dirty="0"/>
                    </a:p>
                  </a:txBody>
                  <a:tcPr/>
                </a:tc>
                <a:tc>
                  <a:txBody>
                    <a:bodyPr/>
                    <a:lstStyle/>
                    <a:p>
                      <a:pPr algn="l"/>
                      <a:r>
                        <a:rPr kumimoji="1" lang="ja-JP" altLang="en-US" sz="1200" baseline="0" dirty="0" smtClean="0"/>
                        <a:t>（イメージ）</a:t>
                      </a:r>
                      <a:endParaRPr kumimoji="1" lang="en-US" altLang="ja-JP" sz="1200" baseline="0" dirty="0" smtClean="0"/>
                    </a:p>
                    <a:p>
                      <a:pPr algn="l">
                        <a:spcBef>
                          <a:spcPts val="600"/>
                        </a:spcBef>
                      </a:pPr>
                      <a:r>
                        <a:rPr kumimoji="1" lang="ja-JP" altLang="en-US" sz="1200" baseline="0" dirty="0" smtClean="0"/>
                        <a:t>・</a:t>
                      </a:r>
                      <a:r>
                        <a:rPr kumimoji="1" lang="ja-JP" altLang="en-US" sz="1200" dirty="0" smtClean="0"/>
                        <a:t>子どもの貧困対策</a:t>
                      </a:r>
                      <a:endParaRPr kumimoji="1" lang="en-US" altLang="ja-JP" sz="1200" dirty="0" smtClean="0"/>
                    </a:p>
                    <a:p>
                      <a:pPr algn="l"/>
                      <a:r>
                        <a:rPr kumimoji="1" lang="ja-JP" altLang="en-US" sz="1200" dirty="0" smtClean="0"/>
                        <a:t>・ 教育力の向上</a:t>
                      </a:r>
                      <a:endParaRPr kumimoji="1" lang="en-US" altLang="ja-JP" sz="1200" dirty="0" smtClean="0"/>
                    </a:p>
                    <a:p>
                      <a:pPr algn="l"/>
                      <a:r>
                        <a:rPr kumimoji="1" lang="ja-JP" altLang="en-US" sz="1200" dirty="0" smtClean="0"/>
                        <a:t>・若者が何度でもチャレンジできるまちづくり</a:t>
                      </a:r>
                      <a:endParaRPr kumimoji="1" lang="en-US" altLang="ja-JP" sz="1200" dirty="0" smtClean="0"/>
                    </a:p>
                    <a:p>
                      <a:pPr algn="l"/>
                      <a:r>
                        <a:rPr kumimoji="1" lang="ja-JP" altLang="en-US" sz="1200" dirty="0" smtClean="0"/>
                        <a:t>・働き方改革の推進　　　　　　　　　　　　　など</a:t>
                      </a:r>
                      <a:endParaRPr kumimoji="1" lang="en-US" altLang="ja-JP" sz="1200" dirty="0" smtClean="0"/>
                    </a:p>
                  </a:txBody>
                  <a:tcPr anchor="ctr"/>
                </a:tc>
                <a:extLst>
                  <a:ext uri="{0D108BD9-81ED-4DB2-BD59-A6C34878D82A}">
                    <a16:rowId xmlns:a16="http://schemas.microsoft.com/office/drawing/2014/main" val="2835793635"/>
                  </a:ext>
                </a:extLst>
              </a:tr>
              <a:tr h="111610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dirty="0" smtClean="0"/>
                        <a:t>11.6</a:t>
                      </a:r>
                      <a:r>
                        <a:rPr kumimoji="1" lang="ja-JP" altLang="en-US" dirty="0" smtClean="0"/>
                        <a:t>　</a:t>
                      </a:r>
                      <a:r>
                        <a:rPr kumimoji="1" lang="en-US" altLang="ja-JP" sz="1200" dirty="0" smtClean="0"/>
                        <a:t>2030</a:t>
                      </a:r>
                      <a:r>
                        <a:rPr kumimoji="1" lang="ja-JP" altLang="en-US" sz="1200" dirty="0" smtClean="0"/>
                        <a:t>年までに、大気の質及び一般並びにその他の廃棄物の管理に特別な注意を払うことによるものを含め、都市の一人当たりの環境上の悪影響を軽減する。</a:t>
                      </a:r>
                    </a:p>
                    <a:p>
                      <a:endParaRPr kumimoji="1" lang="ja-JP" altLang="en-US" sz="1200" dirty="0"/>
                    </a:p>
                  </a:txBody>
                  <a:tcPr/>
                </a:tc>
                <a:tc>
                  <a:txBody>
                    <a:bodyPr/>
                    <a:lstStyle/>
                    <a:p>
                      <a:pPr algn="l"/>
                      <a:r>
                        <a:rPr kumimoji="1" lang="ja-JP" altLang="en-US" sz="1200" dirty="0" smtClean="0"/>
                        <a:t>（イメージ）</a:t>
                      </a:r>
                      <a:endParaRPr kumimoji="1" lang="en-US" altLang="ja-JP" sz="1200" dirty="0" smtClean="0"/>
                    </a:p>
                    <a:p>
                      <a:pPr algn="l">
                        <a:spcBef>
                          <a:spcPts val="600"/>
                        </a:spcBef>
                      </a:pPr>
                      <a:r>
                        <a:rPr kumimoji="1" lang="ja-JP" altLang="en-US" sz="1200" dirty="0" smtClean="0"/>
                        <a:t>・</a:t>
                      </a:r>
                      <a:r>
                        <a:rPr kumimoji="1" lang="en-US" altLang="ja-JP" sz="1200" dirty="0" smtClean="0"/>
                        <a:t>CO2</a:t>
                      </a:r>
                      <a:r>
                        <a:rPr kumimoji="1" lang="ja-JP" altLang="en-US" sz="1200" dirty="0" smtClean="0"/>
                        <a:t>排出ゼロに向けた取組み</a:t>
                      </a:r>
                      <a:endParaRPr kumimoji="1" lang="en-US" altLang="ja-JP" sz="1200" dirty="0" smtClean="0"/>
                    </a:p>
                    <a:p>
                      <a:pPr algn="l"/>
                      <a:r>
                        <a:rPr kumimoji="1" lang="ja-JP" altLang="en-US" sz="1200" dirty="0" smtClean="0"/>
                        <a:t>・廃プラスチックの発生防止、削減に向けた取組み</a:t>
                      </a:r>
                      <a:endParaRPr kumimoji="1" lang="en-US" altLang="ja-JP" sz="1200" dirty="0" smtClean="0"/>
                    </a:p>
                    <a:p>
                      <a:pPr algn="l"/>
                      <a:r>
                        <a:rPr kumimoji="1" lang="ja-JP" altLang="en-US" sz="1200" dirty="0" smtClean="0"/>
                        <a:t>・食品ロス削減に向けた取組み　　　　　　　　　　など</a:t>
                      </a:r>
                      <a:endParaRPr kumimoji="1" lang="en-US" altLang="ja-JP" sz="1200" dirty="0" smtClean="0"/>
                    </a:p>
                  </a:txBody>
                  <a:tcPr anchor="ctr"/>
                </a:tc>
                <a:extLst>
                  <a:ext uri="{0D108BD9-81ED-4DB2-BD59-A6C34878D82A}">
                    <a16:rowId xmlns:a16="http://schemas.microsoft.com/office/drawing/2014/main" val="1223302352"/>
                  </a:ext>
                </a:extLst>
              </a:tr>
            </a:tbl>
          </a:graphicData>
        </a:graphic>
      </p:graphicFrame>
      <p:sp>
        <p:nvSpPr>
          <p:cNvPr id="15" name="正方形/長方形 14"/>
          <p:cNvSpPr/>
          <p:nvPr/>
        </p:nvSpPr>
        <p:spPr>
          <a:xfrm>
            <a:off x="184344" y="6040796"/>
            <a:ext cx="3269951" cy="345246"/>
          </a:xfrm>
          <a:prstGeom prst="rect">
            <a:avLst/>
          </a:prstGeom>
          <a:ln/>
        </p:spPr>
        <p:style>
          <a:lnRef idx="2">
            <a:schemeClr val="accent5">
              <a:shade val="50000"/>
            </a:schemeClr>
          </a:lnRef>
          <a:fillRef idx="1">
            <a:schemeClr val="accent5"/>
          </a:fillRef>
          <a:effectRef idx="0">
            <a:schemeClr val="accent5"/>
          </a:effectRef>
          <a:fontRef idx="minor">
            <a:schemeClr val="lt1"/>
          </a:fontRef>
        </p:style>
        <p:txBody>
          <a:bodyPr lIns="144000" rtlCol="0" anchor="ctr" anchorCtr="0"/>
          <a:lstStyle/>
          <a:p>
            <a:r>
              <a:rPr lang="en-US" altLang="ja-JP" sz="14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2025</a:t>
            </a:r>
            <a:r>
              <a:rPr lang="ja-JP" altLang="en-US" sz="14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年、</a:t>
            </a:r>
            <a:r>
              <a:rPr lang="en-US" altLang="ja-JP" sz="14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2030</a:t>
            </a:r>
            <a:r>
              <a:rPr lang="ja-JP" altLang="en-US" sz="14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年に向けた取組み指標</a:t>
            </a:r>
            <a:endParaRPr lang="en-US" altLang="ja-JP" sz="1400" b="1"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3" name="正方形/長方形 12"/>
          <p:cNvSpPr/>
          <p:nvPr/>
        </p:nvSpPr>
        <p:spPr>
          <a:xfrm>
            <a:off x="309521" y="6472957"/>
            <a:ext cx="3204000" cy="192363"/>
          </a:xfrm>
          <a:prstGeom prst="rect">
            <a:avLst/>
          </a:prstGeom>
          <a:solidFill>
            <a:schemeClr val="bg1">
              <a:lumMod val="85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nchorCtr="0"/>
          <a:lstStyle/>
          <a:p>
            <a:r>
              <a:rPr lang="en-US" altLang="ja-JP" sz="9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9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重点ゴール、優先課題（ターゲット）の整理後に検討を深める</a:t>
            </a:r>
            <a:endParaRPr lang="en-US" altLang="ja-JP" sz="9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7" name="正方形/長方形 16"/>
          <p:cNvSpPr/>
          <p:nvPr/>
        </p:nvSpPr>
        <p:spPr>
          <a:xfrm>
            <a:off x="5799346" y="3267178"/>
            <a:ext cx="3204000" cy="324000"/>
          </a:xfrm>
          <a:prstGeom prst="rect">
            <a:avLst/>
          </a:prstGeom>
          <a:solidFill>
            <a:schemeClr val="bg1">
              <a:lumMod val="85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nchorCtr="0"/>
          <a:lstStyle/>
          <a:p>
            <a:r>
              <a:rPr lang="en-US" altLang="ja-JP" sz="9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9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重点ゴール、優先課題（ターゲット）の整理後に検討を</a:t>
            </a:r>
            <a:r>
              <a:rPr lang="ja-JP" altLang="en-US" sz="9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深める</a:t>
            </a:r>
            <a:endParaRPr lang="en-US" altLang="ja-JP" sz="9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9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9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（庁内各部局とも調整のうえとりまとめ）</a:t>
            </a:r>
            <a:endParaRPr lang="en-US" altLang="ja-JP" sz="9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8" name="正方形/長方形 17"/>
          <p:cNvSpPr/>
          <p:nvPr/>
        </p:nvSpPr>
        <p:spPr>
          <a:xfrm>
            <a:off x="5816836" y="4543837"/>
            <a:ext cx="3204000" cy="324000"/>
          </a:xfrm>
          <a:prstGeom prst="rect">
            <a:avLst/>
          </a:prstGeom>
          <a:solidFill>
            <a:schemeClr val="bg1">
              <a:lumMod val="85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nchorCtr="0"/>
          <a:lstStyle/>
          <a:p>
            <a:r>
              <a:rPr lang="en-US" altLang="ja-JP" sz="9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9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重点ゴール、優先課題（ターゲット）の整理後に検討を</a:t>
            </a:r>
            <a:r>
              <a:rPr lang="ja-JP" altLang="en-US" sz="9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深める</a:t>
            </a:r>
            <a:endParaRPr lang="en-US" altLang="ja-JP" sz="9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9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9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（庁内各部局とも調整のうえとりまとめ）</a:t>
            </a:r>
            <a:endParaRPr lang="en-US" altLang="ja-JP" sz="9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32020377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fld id="{E61EF540-5CB6-483A-A4DA-F9E60F8B4EFB}" type="slidenum">
              <a:rPr kumimoji="1" lang="ja-JP" altLang="en-US" smtClean="0"/>
              <a:t>42</a:t>
            </a:fld>
            <a:endParaRPr kumimoji="1" lang="ja-JP" altLang="en-US" dirty="0"/>
          </a:p>
        </p:txBody>
      </p:sp>
      <p:sp>
        <p:nvSpPr>
          <p:cNvPr id="3" name="正方形/長方形 2"/>
          <p:cNvSpPr/>
          <p:nvPr/>
        </p:nvSpPr>
        <p:spPr>
          <a:xfrm>
            <a:off x="898160" y="2233326"/>
            <a:ext cx="8109679" cy="2518348"/>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kumimoji="1" lang="ja-JP" altLang="en-US" sz="2800" b="1" dirty="0" smtClean="0">
                <a:latin typeface="Meiryo UI" panose="020B0604030504040204" pitchFamily="50" charset="-128"/>
                <a:ea typeface="Meiryo UI" panose="020B0604030504040204" pitchFamily="50" charset="-128"/>
              </a:rPr>
              <a:t>議題③</a:t>
            </a:r>
            <a:endParaRPr kumimoji="1" lang="en-US" altLang="ja-JP" sz="2800" b="1" dirty="0" smtClean="0">
              <a:latin typeface="Meiryo UI" panose="020B0604030504040204" pitchFamily="50" charset="-128"/>
              <a:ea typeface="Meiryo UI" panose="020B0604030504040204" pitchFamily="50" charset="-128"/>
            </a:endParaRPr>
          </a:p>
          <a:p>
            <a:pPr algn="ctr"/>
            <a:endParaRPr kumimoji="1" lang="en-US" altLang="ja-JP" sz="2800" b="1" dirty="0" smtClean="0">
              <a:latin typeface="Meiryo UI" panose="020B0604030504040204" pitchFamily="50" charset="-128"/>
              <a:ea typeface="Meiryo UI" panose="020B0604030504040204" pitchFamily="50" charset="-128"/>
            </a:endParaRPr>
          </a:p>
          <a:p>
            <a:pPr algn="ctr"/>
            <a:r>
              <a:rPr kumimoji="1" lang="ja-JP" altLang="en-US" sz="2800" dirty="0" smtClean="0">
                <a:latin typeface="Meiryo UI" panose="020B0604030504040204" pitchFamily="50" charset="-128"/>
                <a:ea typeface="Meiryo UI" panose="020B0604030504040204" pitchFamily="50" charset="-128"/>
              </a:rPr>
              <a:t>「未来像」のイメージについて</a:t>
            </a:r>
            <a:endParaRPr kumimoji="1" lang="ja-JP" altLang="en-US" sz="2800"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121615221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正方形/長方形 23"/>
          <p:cNvSpPr/>
          <p:nvPr/>
        </p:nvSpPr>
        <p:spPr>
          <a:xfrm>
            <a:off x="-20847" y="0"/>
            <a:ext cx="9926847" cy="595250"/>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r>
              <a:rPr kumimoji="1" lang="ja-JP" altLang="en-US" sz="1984" b="1" dirty="0" smtClean="0">
                <a:latin typeface="Meiryo UI" panose="020B0604030504040204" pitchFamily="50" charset="-128"/>
                <a:ea typeface="Meiryo UI" panose="020B0604030504040204" pitchFamily="50" charset="-128"/>
              </a:rPr>
              <a:t>　未来像（めざす姿）について　（イメージ）　</a:t>
            </a:r>
            <a:endParaRPr kumimoji="1" lang="en-US" altLang="ja-JP" sz="1984" b="1" dirty="0">
              <a:latin typeface="Meiryo UI" panose="020B0604030504040204" pitchFamily="50" charset="-128"/>
              <a:ea typeface="Meiryo UI" panose="020B0604030504040204" pitchFamily="50" charset="-128"/>
            </a:endParaRPr>
          </a:p>
        </p:txBody>
      </p:sp>
      <p:sp>
        <p:nvSpPr>
          <p:cNvPr id="2" name="スライド番号プレースホルダー 1"/>
          <p:cNvSpPr>
            <a:spLocks noGrp="1"/>
          </p:cNvSpPr>
          <p:nvPr>
            <p:ph type="sldNum" sz="quarter" idx="12"/>
          </p:nvPr>
        </p:nvSpPr>
        <p:spPr/>
        <p:txBody>
          <a:bodyPr/>
          <a:lstStyle/>
          <a:p>
            <a:fld id="{E61EF540-5CB6-483A-A4DA-F9E60F8B4EFB}" type="slidenum">
              <a:rPr kumimoji="1" lang="ja-JP" altLang="en-US" smtClean="0"/>
              <a:t>43</a:t>
            </a:fld>
            <a:endParaRPr kumimoji="1" lang="ja-JP" altLang="en-US" dirty="0"/>
          </a:p>
        </p:txBody>
      </p:sp>
      <p:sp>
        <p:nvSpPr>
          <p:cNvPr id="26" name="角丸四角形 25"/>
          <p:cNvSpPr/>
          <p:nvPr/>
        </p:nvSpPr>
        <p:spPr>
          <a:xfrm>
            <a:off x="2102135" y="2155732"/>
            <a:ext cx="5513294" cy="385410"/>
          </a:xfrm>
          <a:prstGeom prst="round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kumimoji="1" lang="ja-JP" altLang="en-US"/>
          </a:p>
        </p:txBody>
      </p:sp>
      <p:sp>
        <p:nvSpPr>
          <p:cNvPr id="27" name="正方形/長方形 26"/>
          <p:cNvSpPr/>
          <p:nvPr/>
        </p:nvSpPr>
        <p:spPr>
          <a:xfrm>
            <a:off x="1954469" y="2175292"/>
            <a:ext cx="5916455" cy="338554"/>
          </a:xfrm>
          <a:prstGeom prst="rect">
            <a:avLst/>
          </a:prstGeom>
        </p:spPr>
        <p:txBody>
          <a:bodyPr wrap="squar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ja-JP" altLang="en-US" sz="1600" b="1" dirty="0">
                <a:solidFill>
                  <a:schemeClr val="bg1"/>
                </a:solidFill>
                <a:latin typeface="Meiryo UI" panose="020B0604030504040204" pitchFamily="50" charset="-128"/>
                <a:ea typeface="Meiryo UI" panose="020B0604030504040204" pitchFamily="50" charset="-128"/>
              </a:rPr>
              <a:t>世界をともにつくる（</a:t>
            </a:r>
            <a:r>
              <a:rPr lang="en-US" altLang="ja-JP" sz="1600" b="1" dirty="0">
                <a:solidFill>
                  <a:schemeClr val="bg1"/>
                </a:solidFill>
                <a:latin typeface="Meiryo UI" panose="020B0604030504040204" pitchFamily="50" charset="-128"/>
                <a:ea typeface="Meiryo UI" panose="020B0604030504040204" pitchFamily="50" charset="-128"/>
              </a:rPr>
              <a:t>SDGs Advanced Osaka</a:t>
            </a:r>
            <a:r>
              <a:rPr lang="ja-JP" altLang="en-US" sz="1600" b="1" dirty="0">
                <a:solidFill>
                  <a:schemeClr val="bg1"/>
                </a:solidFill>
                <a:latin typeface="Meiryo UI" panose="020B0604030504040204" pitchFamily="50" charset="-128"/>
                <a:ea typeface="Meiryo UI" panose="020B0604030504040204" pitchFamily="50" charset="-128"/>
              </a:rPr>
              <a:t>）</a:t>
            </a:r>
          </a:p>
        </p:txBody>
      </p:sp>
      <p:sp>
        <p:nvSpPr>
          <p:cNvPr id="29" name="正方形/長方形 28"/>
          <p:cNvSpPr/>
          <p:nvPr/>
        </p:nvSpPr>
        <p:spPr>
          <a:xfrm>
            <a:off x="491909" y="2560702"/>
            <a:ext cx="8530006" cy="297517"/>
          </a:xfrm>
          <a:prstGeom prst="rect">
            <a:avLst/>
          </a:prstGeom>
        </p:spPr>
        <p:txBody>
          <a:bodyPr wrap="squar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84138" lvl="0" indent="-84138" algn="ctr" defTabSz="914400">
              <a:lnSpc>
                <a:spcPts val="1600"/>
              </a:lnSpc>
              <a:defRPr/>
            </a:pPr>
            <a:r>
              <a:rPr kumimoji="1" lang="en-US" altLang="ja-JP" sz="1400" b="1" dirty="0" smtClean="0">
                <a:latin typeface="Meiryo UI" panose="020B0604030504040204" pitchFamily="50" charset="-128"/>
                <a:ea typeface="Meiryo UI" panose="020B0604030504040204" pitchFamily="50" charset="-128"/>
                <a:cs typeface="Meiryo UI" panose="020B0604030504040204" pitchFamily="50" charset="-128"/>
              </a:rPr>
              <a:t>SDG</a:t>
            </a:r>
            <a:r>
              <a:rPr kumimoji="1" lang="ja-JP" altLang="en-US" sz="1400" b="1" dirty="0" err="1">
                <a:latin typeface="Meiryo UI" panose="020B0604030504040204" pitchFamily="50" charset="-128"/>
                <a:ea typeface="Meiryo UI" panose="020B0604030504040204" pitchFamily="50" charset="-128"/>
                <a:cs typeface="Meiryo UI" panose="020B0604030504040204" pitchFamily="50" charset="-128"/>
              </a:rPr>
              <a:t>ｓ</a:t>
            </a:r>
            <a:r>
              <a:rPr kumimoji="1" lang="ja-JP" altLang="en-US" sz="1400" b="1" dirty="0">
                <a:latin typeface="Meiryo UI" panose="020B0604030504040204" pitchFamily="50" charset="-128"/>
                <a:ea typeface="Meiryo UI" panose="020B0604030504040204" pitchFamily="50" charset="-128"/>
                <a:cs typeface="Meiryo UI" panose="020B0604030504040204" pitchFamily="50" charset="-128"/>
              </a:rPr>
              <a:t>の達成に向けた</a:t>
            </a:r>
            <a:r>
              <a:rPr kumimoji="1" lang="ja-JP" altLang="en-US" sz="1400" b="1" dirty="0" smtClean="0">
                <a:latin typeface="Meiryo UI" panose="020B0604030504040204" pitchFamily="50" charset="-128"/>
                <a:ea typeface="Meiryo UI" panose="020B0604030504040204" pitchFamily="50" charset="-128"/>
                <a:cs typeface="Meiryo UI" panose="020B0604030504040204" pitchFamily="50" charset="-128"/>
              </a:rPr>
              <a:t>取組などを通じて誰もが世界との共生の担い手となる社会の実現に向けた取組を推進</a:t>
            </a:r>
            <a:endParaRPr kumimoji="1" lang="ja-JP" altLang="en-US" sz="140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30" name="楕円 29"/>
          <p:cNvSpPr/>
          <p:nvPr/>
        </p:nvSpPr>
        <p:spPr>
          <a:xfrm>
            <a:off x="380912" y="2944828"/>
            <a:ext cx="4537583" cy="1620000"/>
          </a:xfrm>
          <a:prstGeom prst="ellipse">
            <a:avLst/>
          </a:prstGeom>
          <a:gradFill flip="none" rotWithShape="1">
            <a:gsLst>
              <a:gs pos="26000">
                <a:schemeClr val="accent2">
                  <a:lumMod val="40000"/>
                  <a:lumOff val="60000"/>
                </a:schemeClr>
              </a:gs>
              <a:gs pos="80000">
                <a:schemeClr val="accent2">
                  <a:lumMod val="60000"/>
                  <a:lumOff val="40000"/>
                </a:schemeClr>
              </a:gs>
              <a:gs pos="100000">
                <a:schemeClr val="accent2">
                  <a:lumMod val="75000"/>
                </a:schemeClr>
              </a:gs>
            </a:gsLst>
            <a:path path="circle">
              <a:fillToRect l="50000" t="130000" r="50000" b="-3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kumimoji="1" lang="ja-JP" altLang="en-US" sz="1100" b="1" dirty="0">
              <a:solidFill>
                <a:schemeClr val="tx1"/>
              </a:solidFill>
            </a:endParaRPr>
          </a:p>
        </p:txBody>
      </p:sp>
      <p:sp>
        <p:nvSpPr>
          <p:cNvPr id="32" name="正方形/長方形 31"/>
          <p:cNvSpPr/>
          <p:nvPr/>
        </p:nvSpPr>
        <p:spPr>
          <a:xfrm>
            <a:off x="1411921" y="3081756"/>
            <a:ext cx="2475564" cy="523220"/>
          </a:xfrm>
          <a:prstGeom prst="rect">
            <a:avLst/>
          </a:prstGeom>
        </p:spPr>
        <p:txBody>
          <a:bodyPr wrap="squar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ja-JP" altLang="en-US" sz="1400" b="1" u="sng" dirty="0" smtClean="0">
                <a:latin typeface="Meiryo UI" panose="020B0604030504040204" pitchFamily="50" charset="-128"/>
                <a:ea typeface="Meiryo UI" panose="020B0604030504040204" pitchFamily="50" charset="-128"/>
              </a:rPr>
              <a:t>世界の課題解決を前進させるプラットフォーマーとしての役割</a:t>
            </a:r>
            <a:endParaRPr lang="ja-JP" altLang="en-US" sz="1400" b="1" u="sng" dirty="0">
              <a:latin typeface="Meiryo UI" panose="020B0604030504040204" pitchFamily="50" charset="-128"/>
              <a:ea typeface="Meiryo UI" panose="020B0604030504040204" pitchFamily="50" charset="-128"/>
            </a:endParaRPr>
          </a:p>
        </p:txBody>
      </p:sp>
      <p:sp>
        <p:nvSpPr>
          <p:cNvPr id="33" name="正方形/長方形 32"/>
          <p:cNvSpPr/>
          <p:nvPr/>
        </p:nvSpPr>
        <p:spPr>
          <a:xfrm>
            <a:off x="1062376" y="3678527"/>
            <a:ext cx="3144838" cy="577081"/>
          </a:xfrm>
          <a:prstGeom prst="rect">
            <a:avLst/>
          </a:prstGeom>
        </p:spPr>
        <p:txBody>
          <a:bodyPr wrap="squar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ja-JP" altLang="en-US" sz="1050" spc="-100" dirty="0" smtClean="0">
                <a:latin typeface="Meiryo UI" panose="020B0604030504040204" pitchFamily="50" charset="-128"/>
                <a:ea typeface="Meiryo UI" panose="020B0604030504040204" pitchFamily="50" charset="-128"/>
              </a:rPr>
              <a:t>・</a:t>
            </a:r>
            <a:r>
              <a:rPr lang="en-US" altLang="ja-JP" sz="1050" spc="-100" dirty="0" smtClean="0">
                <a:latin typeface="Meiryo UI" panose="020B0604030504040204" pitchFamily="50" charset="-128"/>
                <a:ea typeface="Meiryo UI" panose="020B0604030504040204" pitchFamily="50" charset="-128"/>
              </a:rPr>
              <a:t>SDGs</a:t>
            </a:r>
            <a:r>
              <a:rPr lang="ja-JP" altLang="en-US" sz="1050" spc="-100" dirty="0" err="1" smtClean="0">
                <a:latin typeface="Meiryo UI" panose="020B0604030504040204" pitchFamily="50" charset="-128"/>
                <a:ea typeface="Meiryo UI" panose="020B0604030504040204" pitchFamily="50" charset="-128"/>
              </a:rPr>
              <a:t>への</a:t>
            </a:r>
            <a:r>
              <a:rPr lang="ja-JP" altLang="en-US" sz="1050" spc="-100" dirty="0" smtClean="0">
                <a:latin typeface="Meiryo UI" panose="020B0604030504040204" pitchFamily="50" charset="-128"/>
                <a:ea typeface="Meiryo UI" panose="020B0604030504040204" pitchFamily="50" charset="-128"/>
              </a:rPr>
              <a:t>感度が高い大阪の若者が中心となり、世界中の社会課題の解決につながるあらゆる人材をつむぐ回転軸として、大阪が世界をリードするプラットフォーマ</a:t>
            </a:r>
            <a:r>
              <a:rPr lang="en-US" altLang="ja-JP" sz="1050" spc="-100" dirty="0" smtClean="0">
                <a:latin typeface="Meiryo UI" panose="020B0604030504040204" pitchFamily="50" charset="-128"/>
                <a:ea typeface="Meiryo UI" panose="020B0604030504040204" pitchFamily="50" charset="-128"/>
              </a:rPr>
              <a:t>―</a:t>
            </a:r>
            <a:r>
              <a:rPr lang="ja-JP" altLang="en-US" sz="1050" spc="-100" dirty="0" smtClean="0">
                <a:latin typeface="Meiryo UI" panose="020B0604030504040204" pitchFamily="50" charset="-128"/>
                <a:ea typeface="Meiryo UI" panose="020B0604030504040204" pitchFamily="50" charset="-128"/>
              </a:rPr>
              <a:t>となる</a:t>
            </a:r>
            <a:endParaRPr lang="ja-JP" altLang="en-US" sz="1050" spc="-100" dirty="0">
              <a:latin typeface="Meiryo UI" panose="020B0604030504040204" pitchFamily="50" charset="-128"/>
              <a:ea typeface="Meiryo UI" panose="020B0604030504040204" pitchFamily="50" charset="-128"/>
            </a:endParaRPr>
          </a:p>
        </p:txBody>
      </p:sp>
      <p:sp>
        <p:nvSpPr>
          <p:cNvPr id="34" name="楕円 33"/>
          <p:cNvSpPr/>
          <p:nvPr/>
        </p:nvSpPr>
        <p:spPr>
          <a:xfrm>
            <a:off x="4918494" y="2913978"/>
            <a:ext cx="4537583" cy="1620000"/>
          </a:xfrm>
          <a:prstGeom prst="ellipse">
            <a:avLst/>
          </a:prstGeom>
          <a:gradFill flip="none" rotWithShape="1">
            <a:gsLst>
              <a:gs pos="26000">
                <a:schemeClr val="accent2">
                  <a:lumMod val="40000"/>
                  <a:lumOff val="60000"/>
                </a:schemeClr>
              </a:gs>
              <a:gs pos="80000">
                <a:schemeClr val="accent2">
                  <a:lumMod val="60000"/>
                  <a:lumOff val="40000"/>
                </a:schemeClr>
              </a:gs>
              <a:gs pos="100000">
                <a:schemeClr val="accent2">
                  <a:lumMod val="75000"/>
                </a:schemeClr>
              </a:gs>
            </a:gsLst>
            <a:path path="circle">
              <a:fillToRect l="50000" t="130000" r="50000" b="-3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kumimoji="1" lang="ja-JP" altLang="en-US" sz="1100" b="1" dirty="0">
              <a:solidFill>
                <a:schemeClr val="tx1"/>
              </a:solidFill>
            </a:endParaRPr>
          </a:p>
        </p:txBody>
      </p:sp>
      <p:sp>
        <p:nvSpPr>
          <p:cNvPr id="35" name="正方形/長方形 34"/>
          <p:cNvSpPr/>
          <p:nvPr/>
        </p:nvSpPr>
        <p:spPr>
          <a:xfrm>
            <a:off x="5544703" y="3081014"/>
            <a:ext cx="3387151" cy="523220"/>
          </a:xfrm>
          <a:prstGeom prst="rect">
            <a:avLst/>
          </a:prstGeom>
        </p:spPr>
        <p:txBody>
          <a:bodyPr wrap="squar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ja-JP" altLang="en-US" sz="1400" b="1" u="sng" dirty="0" smtClean="0">
                <a:latin typeface="Meiryo UI" panose="020B0604030504040204" pitchFamily="50" charset="-128"/>
                <a:ea typeface="Meiryo UI" panose="020B0604030504040204" pitchFamily="50" charset="-128"/>
              </a:rPr>
              <a:t>次世代につながる新たな価値観や倫理観を世界に先駆けて生み出す都市</a:t>
            </a:r>
            <a:endParaRPr lang="ja-JP" altLang="en-US" sz="1400" b="1" u="sng" dirty="0">
              <a:latin typeface="Meiryo UI" panose="020B0604030504040204" pitchFamily="50" charset="-128"/>
              <a:ea typeface="Meiryo UI" panose="020B0604030504040204" pitchFamily="50" charset="-128"/>
            </a:endParaRPr>
          </a:p>
        </p:txBody>
      </p:sp>
      <p:sp>
        <p:nvSpPr>
          <p:cNvPr id="38" name="正方形/長方形 37"/>
          <p:cNvSpPr/>
          <p:nvPr/>
        </p:nvSpPr>
        <p:spPr>
          <a:xfrm>
            <a:off x="5664539" y="3697315"/>
            <a:ext cx="3147477" cy="577081"/>
          </a:xfrm>
          <a:prstGeom prst="rect">
            <a:avLst/>
          </a:prstGeom>
        </p:spPr>
        <p:txBody>
          <a:bodyPr wrap="squar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ja-JP" altLang="en-US" sz="1050" spc="-100" dirty="0" smtClean="0">
                <a:latin typeface="Meiryo UI" panose="020B0604030504040204" pitchFamily="50" charset="-128"/>
                <a:ea typeface="Meiryo UI" panose="020B0604030504040204" pitchFamily="50" charset="-128"/>
              </a:rPr>
              <a:t>・</a:t>
            </a:r>
            <a:r>
              <a:rPr lang="en-US" altLang="ja-JP" sz="1050" spc="-100" dirty="0" smtClean="0">
                <a:latin typeface="Meiryo UI" panose="020B0604030504040204" pitchFamily="50" charset="-128"/>
                <a:ea typeface="Meiryo UI" panose="020B0604030504040204" pitchFamily="50" charset="-128"/>
              </a:rPr>
              <a:t> SDGs Beyond</a:t>
            </a:r>
            <a:r>
              <a:rPr lang="ja-JP" altLang="en-US" sz="1050" spc="-100" dirty="0" smtClean="0">
                <a:latin typeface="Meiryo UI" panose="020B0604030504040204" pitchFamily="50" charset="-128"/>
                <a:ea typeface="Meiryo UI" panose="020B0604030504040204" pitchFamily="50" charset="-128"/>
              </a:rPr>
              <a:t>として</a:t>
            </a:r>
            <a:r>
              <a:rPr lang="ja-JP" altLang="en-US" sz="1050" spc="-100" dirty="0">
                <a:latin typeface="Meiryo UI" panose="020B0604030504040204" pitchFamily="50" charset="-128"/>
                <a:ea typeface="Meiryo UI" panose="020B0604030504040204" pitchFamily="50" charset="-128"/>
              </a:rPr>
              <a:t>、</a:t>
            </a:r>
            <a:r>
              <a:rPr lang="ja-JP" altLang="en-US" sz="1050" spc="-100" dirty="0" smtClean="0">
                <a:latin typeface="Meiryo UI" panose="020B0604030504040204" pitchFamily="50" charset="-128"/>
                <a:ea typeface="Meiryo UI" panose="020B0604030504040204" pitchFamily="50" charset="-128"/>
              </a:rPr>
              <a:t>数十年先の世界中の人々がが「当たり前」と</a:t>
            </a:r>
            <a:r>
              <a:rPr lang="ja-JP" altLang="en-US" sz="1050" spc="-100" dirty="0">
                <a:latin typeface="Meiryo UI" panose="020B0604030504040204" pitchFamily="50" charset="-128"/>
                <a:ea typeface="Meiryo UI" panose="020B0604030504040204" pitchFamily="50" charset="-128"/>
              </a:rPr>
              <a:t>思</a:t>
            </a:r>
            <a:r>
              <a:rPr lang="ja-JP" altLang="en-US" sz="1050" spc="-100" dirty="0" smtClean="0">
                <a:latin typeface="Meiryo UI" panose="020B0604030504040204" pitchFamily="50" charset="-128"/>
                <a:ea typeface="Meiryo UI" panose="020B0604030504040204" pitchFamily="50" charset="-128"/>
              </a:rPr>
              <a:t>う価値観や倫理観を世界に先駆けて提唱し、持続可能な社会や地球のあり方を高度に展開する都市</a:t>
            </a:r>
            <a:endParaRPr lang="ja-JP" altLang="en-US" sz="1050" spc="-100" dirty="0">
              <a:latin typeface="Meiryo UI" panose="020B0604030504040204" pitchFamily="50" charset="-128"/>
              <a:ea typeface="Meiryo UI" panose="020B0604030504040204" pitchFamily="50" charset="-128"/>
            </a:endParaRPr>
          </a:p>
        </p:txBody>
      </p:sp>
      <p:sp>
        <p:nvSpPr>
          <p:cNvPr id="39" name="楕円 38"/>
          <p:cNvSpPr/>
          <p:nvPr/>
        </p:nvSpPr>
        <p:spPr>
          <a:xfrm>
            <a:off x="380912" y="4613699"/>
            <a:ext cx="4537583" cy="1620000"/>
          </a:xfrm>
          <a:prstGeom prst="ellipse">
            <a:avLst/>
          </a:prstGeom>
          <a:gradFill flip="none" rotWithShape="1">
            <a:gsLst>
              <a:gs pos="26000">
                <a:schemeClr val="accent2">
                  <a:lumMod val="40000"/>
                  <a:lumOff val="60000"/>
                </a:schemeClr>
              </a:gs>
              <a:gs pos="80000">
                <a:schemeClr val="accent2">
                  <a:lumMod val="60000"/>
                  <a:lumOff val="40000"/>
                </a:schemeClr>
              </a:gs>
              <a:gs pos="100000">
                <a:schemeClr val="accent2">
                  <a:lumMod val="75000"/>
                </a:schemeClr>
              </a:gs>
            </a:gsLst>
            <a:path path="circle">
              <a:fillToRect l="50000" t="130000" r="50000" b="-3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kumimoji="1" lang="ja-JP" altLang="en-US" sz="1100" b="1" dirty="0">
              <a:solidFill>
                <a:schemeClr val="tx1"/>
              </a:solidFill>
            </a:endParaRPr>
          </a:p>
        </p:txBody>
      </p:sp>
      <p:sp>
        <p:nvSpPr>
          <p:cNvPr id="42" name="正方形/長方形 41"/>
          <p:cNvSpPr/>
          <p:nvPr/>
        </p:nvSpPr>
        <p:spPr>
          <a:xfrm>
            <a:off x="581767" y="4898264"/>
            <a:ext cx="4135872" cy="523220"/>
          </a:xfrm>
          <a:prstGeom prst="rect">
            <a:avLst/>
          </a:prstGeom>
        </p:spPr>
        <p:txBody>
          <a:bodyPr wrap="squar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ja-JP" altLang="en-US" sz="1400" b="1" u="sng" dirty="0">
                <a:latin typeface="Meiryo UI" panose="020B0604030504040204" pitchFamily="50" charset="-128"/>
                <a:ea typeface="Meiryo UI" panose="020B0604030504040204" pitchFamily="50" charset="-128"/>
              </a:rPr>
              <a:t>社会</a:t>
            </a:r>
            <a:r>
              <a:rPr lang="ja-JP" altLang="en-US" sz="1400" b="1" u="sng" dirty="0" smtClean="0">
                <a:latin typeface="Meiryo UI" panose="020B0604030504040204" pitchFamily="50" charset="-128"/>
                <a:ea typeface="Meiryo UI" panose="020B0604030504040204" pitchFamily="50" charset="-128"/>
              </a:rPr>
              <a:t>のあらゆる</a:t>
            </a:r>
            <a:r>
              <a:rPr lang="ja-JP" altLang="en-US" sz="1400" b="1" u="sng" dirty="0">
                <a:latin typeface="Meiryo UI" panose="020B0604030504040204" pitchFamily="50" charset="-128"/>
                <a:ea typeface="Meiryo UI" panose="020B0604030504040204" pitchFamily="50" charset="-128"/>
              </a:rPr>
              <a:t>場面</a:t>
            </a:r>
            <a:r>
              <a:rPr lang="ja-JP" altLang="en-US" sz="1400" b="1" u="sng" dirty="0" smtClean="0">
                <a:latin typeface="Meiryo UI" panose="020B0604030504040204" pitchFamily="50" charset="-128"/>
                <a:ea typeface="Meiryo UI" panose="020B0604030504040204" pitchFamily="50" charset="-128"/>
              </a:rPr>
              <a:t>において、ビジネスと</a:t>
            </a:r>
            <a:endParaRPr lang="en-US" altLang="ja-JP" sz="1400" b="1" u="sng" dirty="0" smtClean="0">
              <a:latin typeface="Meiryo UI" panose="020B0604030504040204" pitchFamily="50" charset="-128"/>
              <a:ea typeface="Meiryo UI" panose="020B0604030504040204" pitchFamily="50" charset="-128"/>
            </a:endParaRPr>
          </a:p>
          <a:p>
            <a:pPr algn="ctr"/>
            <a:r>
              <a:rPr lang="ja-JP" altLang="en-US" sz="1400" b="1" u="sng" dirty="0" smtClean="0">
                <a:latin typeface="Meiryo UI" panose="020B0604030504040204" pitchFamily="50" charset="-128"/>
                <a:ea typeface="Meiryo UI" panose="020B0604030504040204" pitchFamily="50" charset="-128"/>
              </a:rPr>
              <a:t>社会課題解決が両立する仕組みが実装された都市</a:t>
            </a:r>
            <a:endParaRPr lang="ja-JP" altLang="en-US" sz="1400" b="1" u="sng" dirty="0">
              <a:latin typeface="Meiryo UI" panose="020B0604030504040204" pitchFamily="50" charset="-128"/>
              <a:ea typeface="Meiryo UI" panose="020B0604030504040204" pitchFamily="50" charset="-128"/>
            </a:endParaRPr>
          </a:p>
        </p:txBody>
      </p:sp>
      <p:sp>
        <p:nvSpPr>
          <p:cNvPr id="47" name="正方形/長方形 46"/>
          <p:cNvSpPr/>
          <p:nvPr/>
        </p:nvSpPr>
        <p:spPr>
          <a:xfrm>
            <a:off x="707691" y="5450614"/>
            <a:ext cx="3972638" cy="577081"/>
          </a:xfrm>
          <a:prstGeom prst="rect">
            <a:avLst/>
          </a:prstGeom>
        </p:spPr>
        <p:txBody>
          <a:bodyPr wrap="squar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ja-JP" altLang="en-US" sz="1050" spc="-100" dirty="0" smtClean="0">
                <a:latin typeface="Meiryo UI" panose="020B0604030504040204" pitchFamily="50" charset="-128"/>
                <a:ea typeface="Meiryo UI" panose="020B0604030504040204" pitchFamily="50" charset="-128"/>
              </a:rPr>
              <a:t>・業種や立場を超えて連携、協調を図る開放性や、「三方良し」、「</a:t>
            </a:r>
            <a:r>
              <a:rPr lang="ja-JP" altLang="en-US" sz="1050" spc="-100" dirty="0">
                <a:latin typeface="Meiryo UI" panose="020B0604030504040204" pitchFamily="50" charset="-128"/>
                <a:ea typeface="Meiryo UI" panose="020B0604030504040204" pitchFamily="50" charset="-128"/>
              </a:rPr>
              <a:t>水道</a:t>
            </a:r>
            <a:r>
              <a:rPr lang="ja-JP" altLang="en-US" sz="1050" spc="-100" dirty="0" smtClean="0">
                <a:latin typeface="Meiryo UI" panose="020B0604030504040204" pitchFamily="50" charset="-128"/>
                <a:ea typeface="Meiryo UI" panose="020B0604030504040204" pitchFamily="50" charset="-128"/>
              </a:rPr>
              <a:t>哲学」の思想、「とりあえずやってみる」進取・先取りの気質などを活かし、社会のあらゆる場面でビジネスと社会課題の解決が両立する仕組みが実装された都市の実現</a:t>
            </a:r>
            <a:endParaRPr lang="ja-JP" altLang="en-US" sz="1050" spc="-100" dirty="0">
              <a:latin typeface="Meiryo UI" panose="020B0604030504040204" pitchFamily="50" charset="-128"/>
              <a:ea typeface="Meiryo UI" panose="020B0604030504040204" pitchFamily="50" charset="-128"/>
            </a:endParaRPr>
          </a:p>
        </p:txBody>
      </p:sp>
      <p:sp>
        <p:nvSpPr>
          <p:cNvPr id="48" name="楕円 47"/>
          <p:cNvSpPr/>
          <p:nvPr/>
        </p:nvSpPr>
        <p:spPr>
          <a:xfrm>
            <a:off x="4918493" y="4647121"/>
            <a:ext cx="4537583" cy="1620000"/>
          </a:xfrm>
          <a:prstGeom prst="ellipse">
            <a:avLst/>
          </a:prstGeom>
          <a:gradFill flip="none" rotWithShape="1">
            <a:gsLst>
              <a:gs pos="26000">
                <a:schemeClr val="accent2">
                  <a:lumMod val="40000"/>
                  <a:lumOff val="60000"/>
                </a:schemeClr>
              </a:gs>
              <a:gs pos="80000">
                <a:schemeClr val="accent2">
                  <a:lumMod val="60000"/>
                  <a:lumOff val="40000"/>
                </a:schemeClr>
              </a:gs>
              <a:gs pos="100000">
                <a:schemeClr val="accent2">
                  <a:lumMod val="75000"/>
                </a:schemeClr>
              </a:gs>
            </a:gsLst>
            <a:path path="circle">
              <a:fillToRect l="50000" t="130000" r="50000" b="-3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kumimoji="1" lang="ja-JP" altLang="en-US" sz="1100" b="1" dirty="0">
              <a:solidFill>
                <a:schemeClr val="tx1"/>
              </a:solidFill>
            </a:endParaRPr>
          </a:p>
        </p:txBody>
      </p:sp>
      <p:sp>
        <p:nvSpPr>
          <p:cNvPr id="49" name="正方形/長方形 48"/>
          <p:cNvSpPr/>
          <p:nvPr/>
        </p:nvSpPr>
        <p:spPr>
          <a:xfrm>
            <a:off x="5575233" y="4820744"/>
            <a:ext cx="3224101" cy="523220"/>
          </a:xfrm>
          <a:prstGeom prst="rect">
            <a:avLst/>
          </a:prstGeom>
        </p:spPr>
        <p:txBody>
          <a:bodyPr wrap="squar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ja-JP" altLang="en-US" sz="1400" b="1" u="sng" dirty="0" smtClean="0">
                <a:latin typeface="Meiryo UI" panose="020B0604030504040204" pitchFamily="50" charset="-128"/>
                <a:ea typeface="Meiryo UI" panose="020B0604030504040204" pitchFamily="50" charset="-128"/>
              </a:rPr>
              <a:t>「誰一人取り残さない」＝</a:t>
            </a:r>
            <a:endParaRPr lang="en-US" altLang="ja-JP" sz="1400" b="1" u="sng" dirty="0" smtClean="0">
              <a:latin typeface="Meiryo UI" panose="020B0604030504040204" pitchFamily="50" charset="-128"/>
              <a:ea typeface="Meiryo UI" panose="020B0604030504040204" pitchFamily="50" charset="-128"/>
            </a:endParaRPr>
          </a:p>
          <a:p>
            <a:pPr algn="ctr"/>
            <a:r>
              <a:rPr lang="ja-JP" altLang="en-US" sz="1400" b="1" u="sng" dirty="0" smtClean="0">
                <a:latin typeface="Meiryo UI" panose="020B0604030504040204" pitchFamily="50" charset="-128"/>
                <a:ea typeface="Meiryo UI" panose="020B0604030504040204" pitchFamily="50" charset="-128"/>
              </a:rPr>
              <a:t>「誰もが主役」となる都市</a:t>
            </a:r>
            <a:endParaRPr lang="ja-JP" altLang="en-US" sz="1400" b="1" u="sng" dirty="0">
              <a:latin typeface="Meiryo UI" panose="020B0604030504040204" pitchFamily="50" charset="-128"/>
              <a:ea typeface="Meiryo UI" panose="020B0604030504040204" pitchFamily="50" charset="-128"/>
            </a:endParaRPr>
          </a:p>
        </p:txBody>
      </p:sp>
      <p:sp>
        <p:nvSpPr>
          <p:cNvPr id="50" name="正方形/長方形 49"/>
          <p:cNvSpPr/>
          <p:nvPr/>
        </p:nvSpPr>
        <p:spPr>
          <a:xfrm>
            <a:off x="5385641" y="5450614"/>
            <a:ext cx="3603289" cy="577081"/>
          </a:xfrm>
          <a:prstGeom prst="rect">
            <a:avLst/>
          </a:prstGeom>
        </p:spPr>
        <p:txBody>
          <a:bodyPr wrap="squar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ja-JP" altLang="en-US" sz="1050" spc="-100" dirty="0" smtClean="0">
                <a:latin typeface="Meiryo UI" panose="020B0604030504040204" pitchFamily="50" charset="-128"/>
                <a:ea typeface="Meiryo UI" panose="020B0604030504040204" pitchFamily="50" charset="-128"/>
              </a:rPr>
              <a:t>・真に「誰一人取り残さない」社会のあり方を世界とともに創りあげるため、一人ひとりの異なる個性が活かされ、互いを支え合い、日々の生活の中で自然や環境、更には、次世代のことを思いやる都市となることをめざす</a:t>
            </a:r>
            <a:endParaRPr lang="ja-JP" altLang="en-US" sz="1050" spc="-100" dirty="0">
              <a:latin typeface="Meiryo UI" panose="020B0604030504040204" pitchFamily="50" charset="-128"/>
              <a:ea typeface="Meiryo UI" panose="020B0604030504040204" pitchFamily="50" charset="-128"/>
            </a:endParaRPr>
          </a:p>
        </p:txBody>
      </p:sp>
      <p:sp>
        <p:nvSpPr>
          <p:cNvPr id="51" name="角丸四角形 50"/>
          <p:cNvSpPr/>
          <p:nvPr/>
        </p:nvSpPr>
        <p:spPr>
          <a:xfrm>
            <a:off x="2235493" y="6438490"/>
            <a:ext cx="5292000" cy="360000"/>
          </a:xfrm>
          <a:prstGeom prst="roundRect">
            <a:avLst/>
          </a:prstGeom>
          <a:ln>
            <a:prstDash val="sysDot"/>
          </a:ln>
        </p:spPr>
        <p:style>
          <a:lnRef idx="2">
            <a:schemeClr val="dk1"/>
          </a:lnRef>
          <a:fillRef idx="1">
            <a:schemeClr val="lt1"/>
          </a:fillRef>
          <a:effectRef idx="0">
            <a:schemeClr val="dk1"/>
          </a:effectRef>
          <a:fontRef idx="minor">
            <a:schemeClr val="dk1"/>
          </a:fontRef>
        </p:style>
        <p:txBody>
          <a:bodyPr rtlCol="0" anchor="ctr"/>
          <a:lstStyle>
            <a:defPPr>
              <a:defRPr lang="en-US"/>
            </a:defPPr>
            <a:lvl1pPr marL="0" algn="l" defTabSz="457200" rtl="0" eaLnBrk="1" latinLnBrk="0" hangingPunct="1">
              <a:defRPr sz="1800" kern="1200">
                <a:solidFill>
                  <a:schemeClr val="dk1"/>
                </a:solidFill>
                <a:latin typeface="+mn-lt"/>
                <a:ea typeface="+mn-ea"/>
                <a:cs typeface="+mn-cs"/>
              </a:defRPr>
            </a:lvl1pPr>
            <a:lvl2pPr marL="457200" algn="l" defTabSz="457200" rtl="0" eaLnBrk="1" latinLnBrk="0" hangingPunct="1">
              <a:defRPr sz="1800" kern="1200">
                <a:solidFill>
                  <a:schemeClr val="dk1"/>
                </a:solidFill>
                <a:latin typeface="+mn-lt"/>
                <a:ea typeface="+mn-ea"/>
                <a:cs typeface="+mn-cs"/>
              </a:defRPr>
            </a:lvl2pPr>
            <a:lvl3pPr marL="914400" algn="l" defTabSz="457200" rtl="0" eaLnBrk="1" latinLnBrk="0" hangingPunct="1">
              <a:defRPr sz="1800" kern="1200">
                <a:solidFill>
                  <a:schemeClr val="dk1"/>
                </a:solidFill>
                <a:latin typeface="+mn-lt"/>
                <a:ea typeface="+mn-ea"/>
                <a:cs typeface="+mn-cs"/>
              </a:defRPr>
            </a:lvl3pPr>
            <a:lvl4pPr marL="1371600" algn="l" defTabSz="457200" rtl="0" eaLnBrk="1" latinLnBrk="0" hangingPunct="1">
              <a:defRPr sz="1800" kern="1200">
                <a:solidFill>
                  <a:schemeClr val="dk1"/>
                </a:solidFill>
                <a:latin typeface="+mn-lt"/>
                <a:ea typeface="+mn-ea"/>
                <a:cs typeface="+mn-cs"/>
              </a:defRPr>
            </a:lvl4pPr>
            <a:lvl5pPr marL="1828800" algn="l" defTabSz="457200" rtl="0" eaLnBrk="1" latinLnBrk="0" hangingPunct="1">
              <a:defRPr sz="1800" kern="1200">
                <a:solidFill>
                  <a:schemeClr val="dk1"/>
                </a:solidFill>
                <a:latin typeface="+mn-lt"/>
                <a:ea typeface="+mn-ea"/>
                <a:cs typeface="+mn-cs"/>
              </a:defRPr>
            </a:lvl5pPr>
            <a:lvl6pPr marL="2286000" algn="l" defTabSz="457200" rtl="0" eaLnBrk="1" latinLnBrk="0" hangingPunct="1">
              <a:defRPr sz="1800" kern="1200">
                <a:solidFill>
                  <a:schemeClr val="dk1"/>
                </a:solidFill>
                <a:latin typeface="+mn-lt"/>
                <a:ea typeface="+mn-ea"/>
                <a:cs typeface="+mn-cs"/>
              </a:defRPr>
            </a:lvl6pPr>
            <a:lvl7pPr marL="2743200" algn="l" defTabSz="457200" rtl="0" eaLnBrk="1" latinLnBrk="0" hangingPunct="1">
              <a:defRPr sz="1800" kern="1200">
                <a:solidFill>
                  <a:schemeClr val="dk1"/>
                </a:solidFill>
                <a:latin typeface="+mn-lt"/>
                <a:ea typeface="+mn-ea"/>
                <a:cs typeface="+mn-cs"/>
              </a:defRPr>
            </a:lvl7pPr>
            <a:lvl8pPr marL="3200400" algn="l" defTabSz="457200" rtl="0" eaLnBrk="1" latinLnBrk="0" hangingPunct="1">
              <a:defRPr sz="1800" kern="1200">
                <a:solidFill>
                  <a:schemeClr val="dk1"/>
                </a:solidFill>
                <a:latin typeface="+mn-lt"/>
                <a:ea typeface="+mn-ea"/>
                <a:cs typeface="+mn-cs"/>
              </a:defRPr>
            </a:lvl8pPr>
            <a:lvl9pPr marL="3657600" algn="l" defTabSz="457200" rtl="0" eaLnBrk="1" latinLnBrk="0" hangingPunct="1">
              <a:defRPr sz="1800" kern="1200">
                <a:solidFill>
                  <a:schemeClr val="dk1"/>
                </a:solidFill>
                <a:latin typeface="+mn-lt"/>
                <a:ea typeface="+mn-ea"/>
                <a:cs typeface="+mn-cs"/>
              </a:defRPr>
            </a:lvl9pPr>
          </a:lstStyle>
          <a:p>
            <a:pPr algn="ctr"/>
            <a:r>
              <a:rPr kumimoji="1" lang="ja-JP" altLang="en-US" sz="1600" b="1" u="sng" dirty="0" smtClean="0">
                <a:latin typeface="Meiryo UI" panose="020B0604030504040204" pitchFamily="50" charset="-128"/>
                <a:ea typeface="Meiryo UI" panose="020B0604030504040204" pitchFamily="50" charset="-128"/>
              </a:rPr>
              <a:t>「誰一人取り残さない社会」をみんなで創る</a:t>
            </a:r>
            <a:endParaRPr kumimoji="1" lang="en-US" altLang="ja-JP" sz="16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52" name="角丸四角形 51"/>
          <p:cNvSpPr/>
          <p:nvPr/>
        </p:nvSpPr>
        <p:spPr>
          <a:xfrm>
            <a:off x="2235493" y="6913545"/>
            <a:ext cx="5292000" cy="360000"/>
          </a:xfrm>
          <a:prstGeom prst="roundRect">
            <a:avLst/>
          </a:prstGeom>
          <a:ln>
            <a:prstDash val="sysDot"/>
          </a:ln>
        </p:spPr>
        <p:style>
          <a:lnRef idx="2">
            <a:schemeClr val="dk1"/>
          </a:lnRef>
          <a:fillRef idx="1">
            <a:schemeClr val="lt1"/>
          </a:fillRef>
          <a:effectRef idx="0">
            <a:schemeClr val="dk1"/>
          </a:effectRef>
          <a:fontRef idx="minor">
            <a:schemeClr val="dk1"/>
          </a:fontRef>
        </p:style>
        <p:txBody>
          <a:bodyPr rtlCol="0" anchor="ctr"/>
          <a:lstStyle>
            <a:defPPr>
              <a:defRPr lang="en-US"/>
            </a:defPPr>
            <a:lvl1pPr marL="0" algn="l" defTabSz="457200" rtl="0" eaLnBrk="1" latinLnBrk="0" hangingPunct="1">
              <a:defRPr sz="1800" kern="1200">
                <a:solidFill>
                  <a:schemeClr val="dk1"/>
                </a:solidFill>
                <a:latin typeface="+mn-lt"/>
                <a:ea typeface="+mn-ea"/>
                <a:cs typeface="+mn-cs"/>
              </a:defRPr>
            </a:lvl1pPr>
            <a:lvl2pPr marL="457200" algn="l" defTabSz="457200" rtl="0" eaLnBrk="1" latinLnBrk="0" hangingPunct="1">
              <a:defRPr sz="1800" kern="1200">
                <a:solidFill>
                  <a:schemeClr val="dk1"/>
                </a:solidFill>
                <a:latin typeface="+mn-lt"/>
                <a:ea typeface="+mn-ea"/>
                <a:cs typeface="+mn-cs"/>
              </a:defRPr>
            </a:lvl2pPr>
            <a:lvl3pPr marL="914400" algn="l" defTabSz="457200" rtl="0" eaLnBrk="1" latinLnBrk="0" hangingPunct="1">
              <a:defRPr sz="1800" kern="1200">
                <a:solidFill>
                  <a:schemeClr val="dk1"/>
                </a:solidFill>
                <a:latin typeface="+mn-lt"/>
                <a:ea typeface="+mn-ea"/>
                <a:cs typeface="+mn-cs"/>
              </a:defRPr>
            </a:lvl3pPr>
            <a:lvl4pPr marL="1371600" algn="l" defTabSz="457200" rtl="0" eaLnBrk="1" latinLnBrk="0" hangingPunct="1">
              <a:defRPr sz="1800" kern="1200">
                <a:solidFill>
                  <a:schemeClr val="dk1"/>
                </a:solidFill>
                <a:latin typeface="+mn-lt"/>
                <a:ea typeface="+mn-ea"/>
                <a:cs typeface="+mn-cs"/>
              </a:defRPr>
            </a:lvl4pPr>
            <a:lvl5pPr marL="1828800" algn="l" defTabSz="457200" rtl="0" eaLnBrk="1" latinLnBrk="0" hangingPunct="1">
              <a:defRPr sz="1800" kern="1200">
                <a:solidFill>
                  <a:schemeClr val="dk1"/>
                </a:solidFill>
                <a:latin typeface="+mn-lt"/>
                <a:ea typeface="+mn-ea"/>
                <a:cs typeface="+mn-cs"/>
              </a:defRPr>
            </a:lvl5pPr>
            <a:lvl6pPr marL="2286000" algn="l" defTabSz="457200" rtl="0" eaLnBrk="1" latinLnBrk="0" hangingPunct="1">
              <a:defRPr sz="1800" kern="1200">
                <a:solidFill>
                  <a:schemeClr val="dk1"/>
                </a:solidFill>
                <a:latin typeface="+mn-lt"/>
                <a:ea typeface="+mn-ea"/>
                <a:cs typeface="+mn-cs"/>
              </a:defRPr>
            </a:lvl6pPr>
            <a:lvl7pPr marL="2743200" algn="l" defTabSz="457200" rtl="0" eaLnBrk="1" latinLnBrk="0" hangingPunct="1">
              <a:defRPr sz="1800" kern="1200">
                <a:solidFill>
                  <a:schemeClr val="dk1"/>
                </a:solidFill>
                <a:latin typeface="+mn-lt"/>
                <a:ea typeface="+mn-ea"/>
                <a:cs typeface="+mn-cs"/>
              </a:defRPr>
            </a:lvl7pPr>
            <a:lvl8pPr marL="3200400" algn="l" defTabSz="457200" rtl="0" eaLnBrk="1" latinLnBrk="0" hangingPunct="1">
              <a:defRPr sz="1800" kern="1200">
                <a:solidFill>
                  <a:schemeClr val="dk1"/>
                </a:solidFill>
                <a:latin typeface="+mn-lt"/>
                <a:ea typeface="+mn-ea"/>
                <a:cs typeface="+mn-cs"/>
              </a:defRPr>
            </a:lvl8pPr>
            <a:lvl9pPr marL="3657600" algn="l" defTabSz="457200" rtl="0" eaLnBrk="1" latinLnBrk="0" hangingPunct="1">
              <a:defRPr sz="1800" kern="1200">
                <a:solidFill>
                  <a:schemeClr val="dk1"/>
                </a:solidFill>
                <a:latin typeface="+mn-lt"/>
                <a:ea typeface="+mn-ea"/>
                <a:cs typeface="+mn-cs"/>
              </a:defRPr>
            </a:lvl9pPr>
          </a:lstStyle>
          <a:p>
            <a:pPr algn="ctr"/>
            <a:r>
              <a:rPr kumimoji="1" lang="ja-JP" altLang="en-US" sz="1600" b="1" u="sng" dirty="0" smtClean="0">
                <a:latin typeface="Meiryo UI" panose="020B0604030504040204" pitchFamily="50" charset="-128"/>
                <a:ea typeface="Meiryo UI" panose="020B0604030504040204" pitchFamily="50" charset="-128"/>
              </a:rPr>
              <a:t>誰もが世界に貢献する</a:t>
            </a:r>
            <a:r>
              <a:rPr kumimoji="1" lang="en-US" altLang="ja-JP" sz="1600" b="1" u="sng" dirty="0" smtClean="0">
                <a:latin typeface="Meiryo UI" panose="020B0604030504040204" pitchFamily="50" charset="-128"/>
                <a:ea typeface="Meiryo UI" panose="020B0604030504040204" pitchFamily="50" charset="-128"/>
              </a:rPr>
              <a:t>SDGs</a:t>
            </a:r>
            <a:r>
              <a:rPr kumimoji="1" lang="ja-JP" altLang="en-US" sz="1600" b="1" u="sng" dirty="0" smtClean="0">
                <a:latin typeface="Meiryo UI" panose="020B0604030504040204" pitchFamily="50" charset="-128"/>
                <a:ea typeface="Meiryo UI" panose="020B0604030504040204" pitchFamily="50" charset="-128"/>
              </a:rPr>
              <a:t>先進都市をめざす</a:t>
            </a:r>
            <a:endParaRPr kumimoji="1" lang="en-US" altLang="ja-JP" sz="16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3" name="正方形/長方形 2"/>
          <p:cNvSpPr/>
          <p:nvPr/>
        </p:nvSpPr>
        <p:spPr>
          <a:xfrm>
            <a:off x="172528" y="1880562"/>
            <a:ext cx="9616270" cy="5544000"/>
          </a:xfrm>
          <a:prstGeom prst="rect">
            <a:avLst/>
          </a:prstGeom>
          <a:noFill/>
          <a:ln>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正方形/長方形 52"/>
          <p:cNvSpPr/>
          <p:nvPr/>
        </p:nvSpPr>
        <p:spPr>
          <a:xfrm>
            <a:off x="172528" y="1636899"/>
            <a:ext cx="2238806" cy="243161"/>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spcBef>
                <a:spcPts val="0"/>
              </a:spcBef>
            </a:pPr>
            <a:r>
              <a:rPr lang="ja-JP" altLang="en-US" sz="1600" dirty="0" smtClean="0">
                <a:solidFill>
                  <a:schemeClr val="tx1"/>
                </a:solidFill>
                <a:latin typeface="ＭＳ Ｐゴシック" panose="020B0600070205080204" pitchFamily="50" charset="-128"/>
                <a:ea typeface="ＭＳ Ｐゴシック" panose="020B0600070205080204" pitchFamily="50" charset="-128"/>
                <a:cs typeface="Meiryo UI" panose="020B0604030504040204" pitchFamily="50" charset="-128"/>
              </a:rPr>
              <a:t>（議論用たたき台）</a:t>
            </a:r>
            <a:endParaRPr lang="en-US" altLang="ja-JP" sz="1600" dirty="0" smtClean="0">
              <a:solidFill>
                <a:schemeClr val="tx1"/>
              </a:solidFill>
              <a:latin typeface="ＭＳ Ｐゴシック" panose="020B0600070205080204" pitchFamily="50" charset="-128"/>
              <a:ea typeface="ＭＳ Ｐゴシック" panose="020B0600070205080204" pitchFamily="50" charset="-128"/>
              <a:cs typeface="Meiryo UI" panose="020B0604030504040204" pitchFamily="50" charset="-128"/>
            </a:endParaRPr>
          </a:p>
        </p:txBody>
      </p:sp>
      <p:sp>
        <p:nvSpPr>
          <p:cNvPr id="54" name="テキスト ボックス 53"/>
          <p:cNvSpPr txBox="1"/>
          <p:nvPr/>
        </p:nvSpPr>
        <p:spPr>
          <a:xfrm>
            <a:off x="77585" y="620159"/>
            <a:ext cx="9693959" cy="950004"/>
          </a:xfrm>
          <a:prstGeom prst="rect">
            <a:avLst/>
          </a:prstGeom>
          <a:noFill/>
        </p:spPr>
        <p:txBody>
          <a:bodyPr wrap="square" lIns="128016" tIns="64008" rIns="128016" bIns="64008" rtlCol="0">
            <a:spAutoFit/>
          </a:bodyPr>
          <a:lstStyle/>
          <a:p>
            <a:pPr marL="200025" indent="-200025">
              <a:lnSpc>
                <a:spcPts val="1600"/>
              </a:lnSpc>
              <a:buFont typeface="Meiryo UI" panose="020B0604030504040204" pitchFamily="50" charset="-128"/>
              <a:buChar char="○"/>
            </a:pPr>
            <a:r>
              <a:rPr lang="ja-JP" altLang="en-US" sz="1400" kern="1100" spc="-50" dirty="0">
                <a:latin typeface="Meiryo UI" panose="020B0604030504040204" pitchFamily="50" charset="-128"/>
                <a:ea typeface="Meiryo UI" panose="020B0604030504040204" pitchFamily="50" charset="-128"/>
                <a:cs typeface="Meiryo UI" panose="020B0604030504040204" pitchFamily="50" charset="-128"/>
              </a:rPr>
              <a:t>　今後、重点ゴールや優先課題について一定の方向性を整理した後、具体的な取組みや</a:t>
            </a:r>
            <a:r>
              <a:rPr lang="ja-JP" altLang="en-US" sz="1400" kern="1100" spc="-50" dirty="0" smtClean="0">
                <a:latin typeface="Meiryo UI" panose="020B0604030504040204" pitchFamily="50" charset="-128"/>
                <a:ea typeface="Meiryo UI" panose="020B0604030504040204" pitchFamily="50" charset="-128"/>
                <a:cs typeface="Meiryo UI" panose="020B0604030504040204" pitchFamily="50" charset="-128"/>
              </a:rPr>
              <a:t>「未来像（めざす姿）」について議論を深めていくにあたり、これまでのワーキングループでの意見や、今般の重点ゴール整理に向けた検討経過も踏まえ、「未来像（めざす姿）」のイメージを取りまとめ。当該イメージを出発点に、年度末に向け検討を重ねるとともに、現在、並行して議論を進めて</a:t>
            </a:r>
            <a:r>
              <a:rPr lang="ja-JP" altLang="en-US" sz="1400" kern="1100" spc="-50" dirty="0">
                <a:latin typeface="Meiryo UI" panose="020B0604030504040204" pitchFamily="50" charset="-128"/>
                <a:ea typeface="Meiryo UI" panose="020B0604030504040204" pitchFamily="50" charset="-128"/>
                <a:cs typeface="Meiryo UI" panose="020B0604030504040204" pitchFamily="50" charset="-128"/>
              </a:rPr>
              <a:t>いる「万博のインパクトを活かした大阪の将来に向けたビジョン</a:t>
            </a:r>
            <a:r>
              <a:rPr lang="ja-JP" altLang="en-US" sz="1400" kern="1100" spc="-50" dirty="0" smtClean="0">
                <a:latin typeface="Meiryo UI" panose="020B0604030504040204" pitchFamily="50" charset="-128"/>
                <a:ea typeface="Meiryo UI" panose="020B0604030504040204" pitchFamily="50" charset="-128"/>
                <a:cs typeface="Meiryo UI" panose="020B0604030504040204" pitchFamily="50" charset="-128"/>
              </a:rPr>
              <a:t>」とも整合を図っていく。</a:t>
            </a:r>
          </a:p>
        </p:txBody>
      </p:sp>
    </p:spTree>
    <p:extLst>
      <p:ext uri="{BB962C8B-B14F-4D97-AF65-F5344CB8AC3E}">
        <p14:creationId xmlns:p14="http://schemas.microsoft.com/office/powerpoint/2010/main" val="399828943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fld id="{E61EF540-5CB6-483A-A4DA-F9E60F8B4EFB}" type="slidenum">
              <a:rPr kumimoji="1" lang="ja-JP" altLang="en-US" smtClean="0"/>
              <a:t>4</a:t>
            </a:fld>
            <a:endParaRPr kumimoji="1" lang="ja-JP" altLang="en-US" dirty="0"/>
          </a:p>
        </p:txBody>
      </p:sp>
      <p:sp>
        <p:nvSpPr>
          <p:cNvPr id="3" name="正方形/長方形 2"/>
          <p:cNvSpPr/>
          <p:nvPr/>
        </p:nvSpPr>
        <p:spPr>
          <a:xfrm>
            <a:off x="898160" y="2233326"/>
            <a:ext cx="8109679" cy="2518348"/>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kumimoji="1" lang="ja-JP" altLang="en-US" sz="2800" b="1" dirty="0" smtClean="0">
                <a:latin typeface="Meiryo UI" panose="020B0604030504040204" pitchFamily="50" charset="-128"/>
                <a:ea typeface="Meiryo UI" panose="020B0604030504040204" pitchFamily="50" charset="-128"/>
              </a:rPr>
              <a:t>議題①</a:t>
            </a:r>
            <a:endParaRPr kumimoji="1" lang="en-US" altLang="ja-JP" sz="2800" b="1" dirty="0" smtClean="0">
              <a:latin typeface="Meiryo UI" panose="020B0604030504040204" pitchFamily="50" charset="-128"/>
              <a:ea typeface="Meiryo UI" panose="020B0604030504040204" pitchFamily="50" charset="-128"/>
            </a:endParaRPr>
          </a:p>
          <a:p>
            <a:pPr algn="ctr"/>
            <a:endParaRPr kumimoji="1" lang="en-US" altLang="ja-JP" sz="2800" b="1" dirty="0" smtClean="0">
              <a:latin typeface="Meiryo UI" panose="020B0604030504040204" pitchFamily="50" charset="-128"/>
              <a:ea typeface="Meiryo UI" panose="020B0604030504040204" pitchFamily="50" charset="-128"/>
            </a:endParaRPr>
          </a:p>
          <a:p>
            <a:pPr algn="ctr"/>
            <a:r>
              <a:rPr kumimoji="1" lang="ja-JP" altLang="en-US" sz="2800" dirty="0" smtClean="0">
                <a:latin typeface="Meiryo UI" panose="020B0604030504040204" pitchFamily="50" charset="-128"/>
                <a:ea typeface="Meiryo UI" panose="020B0604030504040204" pitchFamily="50" charset="-128"/>
              </a:rPr>
              <a:t>重点ゴールについて</a:t>
            </a:r>
            <a:endParaRPr kumimoji="1" lang="ja-JP" altLang="en-US" sz="2800"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139488439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p:cNvSpPr/>
          <p:nvPr/>
        </p:nvSpPr>
        <p:spPr>
          <a:xfrm>
            <a:off x="-20847" y="0"/>
            <a:ext cx="9926847" cy="595250"/>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r>
              <a:rPr kumimoji="1" lang="ja-JP" altLang="en-US" sz="1984" b="1" dirty="0" smtClean="0">
                <a:latin typeface="Meiryo UI" panose="020B0604030504040204" pitchFamily="50" charset="-128"/>
                <a:ea typeface="Meiryo UI" panose="020B0604030504040204" pitchFamily="50" charset="-128"/>
              </a:rPr>
              <a:t>　重点ゴールについて（考え方の全体イメージ）　</a:t>
            </a:r>
            <a:endParaRPr kumimoji="1" lang="en-US" altLang="ja-JP" sz="1984" b="1" dirty="0">
              <a:latin typeface="Meiryo UI" panose="020B0604030504040204" pitchFamily="50" charset="-128"/>
              <a:ea typeface="Meiryo UI" panose="020B0604030504040204" pitchFamily="50" charset="-128"/>
            </a:endParaRPr>
          </a:p>
        </p:txBody>
      </p:sp>
      <p:sp>
        <p:nvSpPr>
          <p:cNvPr id="105" name="正方形/長方形 104"/>
          <p:cNvSpPr/>
          <p:nvPr/>
        </p:nvSpPr>
        <p:spPr>
          <a:xfrm>
            <a:off x="7308000" y="936000"/>
            <a:ext cx="2448000" cy="3574711"/>
          </a:xfrm>
          <a:prstGeom prst="rect">
            <a:avLst/>
          </a:prstGeom>
          <a:solidFill>
            <a:schemeClr val="bg1"/>
          </a:solidFill>
          <a:ln w="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lIns="128016" tIns="64008" rIns="128016" bIns="64008" rtlCol="0" anchor="ctr"/>
          <a:lstStyle/>
          <a:p>
            <a:pPr algn="ctr"/>
            <a:endParaRPr kumimoji="1" lang="ja-JP" altLang="en-US" sz="1600" dirty="0">
              <a:solidFill>
                <a:schemeClr val="tx1"/>
              </a:solidFill>
            </a:endParaRPr>
          </a:p>
        </p:txBody>
      </p:sp>
      <p:sp>
        <p:nvSpPr>
          <p:cNvPr id="106" name="正方形/長方形 105"/>
          <p:cNvSpPr/>
          <p:nvPr/>
        </p:nvSpPr>
        <p:spPr>
          <a:xfrm>
            <a:off x="161149" y="965647"/>
            <a:ext cx="2389367" cy="3521962"/>
          </a:xfrm>
          <a:prstGeom prst="rect">
            <a:avLst/>
          </a:prstGeom>
          <a:solidFill>
            <a:schemeClr val="accent3">
              <a:lumMod val="20000"/>
              <a:lumOff val="80000"/>
            </a:schemeClr>
          </a:solidFill>
          <a:ln w="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lIns="128016" tIns="64008" rIns="128016" bIns="64008" rtlCol="0" anchor="ctr"/>
          <a:lstStyle/>
          <a:p>
            <a:pPr algn="ctr"/>
            <a:endParaRPr kumimoji="1" lang="ja-JP" altLang="en-US" sz="1600">
              <a:solidFill>
                <a:schemeClr val="tx1"/>
              </a:solidFill>
            </a:endParaRPr>
          </a:p>
        </p:txBody>
      </p:sp>
      <p:sp>
        <p:nvSpPr>
          <p:cNvPr id="110" name="角丸四角形 109"/>
          <p:cNvSpPr/>
          <p:nvPr/>
        </p:nvSpPr>
        <p:spPr>
          <a:xfrm>
            <a:off x="293300" y="794335"/>
            <a:ext cx="2115035" cy="397403"/>
          </a:xfrm>
          <a:prstGeom prst="roundRect">
            <a:avLst/>
          </a:prstGeom>
        </p:spPr>
        <p:style>
          <a:lnRef idx="1">
            <a:schemeClr val="accent5"/>
          </a:lnRef>
          <a:fillRef idx="3">
            <a:schemeClr val="accent5"/>
          </a:fillRef>
          <a:effectRef idx="2">
            <a:schemeClr val="accent5"/>
          </a:effectRef>
          <a:fontRef idx="minor">
            <a:schemeClr val="lt1"/>
          </a:fontRef>
        </p:style>
        <p:txBody>
          <a:bodyPr lIns="72000" tIns="0" rIns="72000" bIns="36000" rtlCol="0" anchor="ctr"/>
          <a:lstStyle/>
          <a:p>
            <a:pPr algn="ctr"/>
            <a:r>
              <a:rPr lang="en-US" altLang="ja-JP" sz="1600" b="1" dirty="0" smtClean="0">
                <a:latin typeface="ＭＳ Ｐゴシック" panose="020B0600070205080204" pitchFamily="50" charset="-128"/>
                <a:ea typeface="ＭＳ Ｐゴシック" panose="020B0600070205080204" pitchFamily="50" charset="-128"/>
              </a:rPr>
              <a:t>Ⅰ 17</a:t>
            </a:r>
            <a:r>
              <a:rPr lang="ja-JP" altLang="en-US" sz="1600" b="1" dirty="0">
                <a:latin typeface="ＭＳ Ｐゴシック" panose="020B0600070205080204" pitchFamily="50" charset="-128"/>
                <a:ea typeface="ＭＳ Ｐゴシック" panose="020B0600070205080204" pitchFamily="50" charset="-128"/>
              </a:rPr>
              <a:t>ゴール</a:t>
            </a:r>
            <a:r>
              <a:rPr lang="ja-JP" altLang="en-US" sz="1600" b="1" dirty="0" smtClean="0">
                <a:latin typeface="ＭＳ Ｐゴシック" panose="020B0600070205080204" pitchFamily="50" charset="-128"/>
                <a:ea typeface="ＭＳ Ｐゴシック" panose="020B0600070205080204" pitchFamily="50" charset="-128"/>
              </a:rPr>
              <a:t>の到達点</a:t>
            </a:r>
            <a:r>
              <a:rPr lang="ja-JP" altLang="en-US" sz="1600" b="1" dirty="0">
                <a:latin typeface="ＭＳ Ｐゴシック" panose="020B0600070205080204" pitchFamily="50" charset="-128"/>
                <a:ea typeface="ＭＳ Ｐゴシック" panose="020B0600070205080204" pitchFamily="50" charset="-128"/>
              </a:rPr>
              <a:t>　　</a:t>
            </a:r>
          </a:p>
        </p:txBody>
      </p:sp>
      <p:sp>
        <p:nvSpPr>
          <p:cNvPr id="111" name="正方形/長方形 110"/>
          <p:cNvSpPr/>
          <p:nvPr/>
        </p:nvSpPr>
        <p:spPr>
          <a:xfrm>
            <a:off x="2715844" y="967870"/>
            <a:ext cx="2566599" cy="1665943"/>
          </a:xfrm>
          <a:prstGeom prst="rect">
            <a:avLst/>
          </a:prstGeom>
          <a:solidFill>
            <a:schemeClr val="bg1"/>
          </a:solidFill>
          <a:ln w="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lIns="128016" tIns="64008" rIns="128016" bIns="64008" rtlCol="0" anchor="ctr"/>
          <a:lstStyle/>
          <a:p>
            <a:pPr algn="ctr"/>
            <a:endParaRPr kumimoji="1" lang="ja-JP" altLang="en-US" sz="1600">
              <a:solidFill>
                <a:schemeClr val="tx1"/>
              </a:solidFill>
            </a:endParaRPr>
          </a:p>
        </p:txBody>
      </p:sp>
      <p:sp>
        <p:nvSpPr>
          <p:cNvPr id="112" name="角丸四角形 111"/>
          <p:cNvSpPr/>
          <p:nvPr/>
        </p:nvSpPr>
        <p:spPr>
          <a:xfrm>
            <a:off x="2821509" y="797577"/>
            <a:ext cx="2309730" cy="416494"/>
          </a:xfrm>
          <a:prstGeom prst="roundRect">
            <a:avLst/>
          </a:prstGeom>
        </p:spPr>
        <p:style>
          <a:lnRef idx="1">
            <a:schemeClr val="accent5"/>
          </a:lnRef>
          <a:fillRef idx="3">
            <a:schemeClr val="accent5"/>
          </a:fillRef>
          <a:effectRef idx="2">
            <a:schemeClr val="accent5"/>
          </a:effectRef>
          <a:fontRef idx="minor">
            <a:schemeClr val="lt1"/>
          </a:fontRef>
        </p:style>
        <p:txBody>
          <a:bodyPr lIns="72000" tIns="0" rIns="72000" bIns="36000" rtlCol="0" anchor="ctr"/>
          <a:lstStyle/>
          <a:p>
            <a:pPr algn="ctr"/>
            <a:r>
              <a:rPr lang="en-US" altLang="ja-JP" sz="1600" b="1" dirty="0" smtClean="0">
                <a:latin typeface="ＭＳ Ｐゴシック" panose="020B0600070205080204" pitchFamily="50" charset="-128"/>
                <a:ea typeface="ＭＳ Ｐゴシック" panose="020B0600070205080204" pitchFamily="50" charset="-128"/>
              </a:rPr>
              <a:t>Ⅱ </a:t>
            </a:r>
            <a:r>
              <a:rPr lang="ja-JP" altLang="en-US" sz="1600" b="1" dirty="0" smtClean="0">
                <a:latin typeface="ＭＳ Ｐゴシック" panose="020B0600070205080204" pitchFamily="50" charset="-128"/>
                <a:ea typeface="ＭＳ Ｐゴシック" panose="020B0600070205080204" pitchFamily="50" charset="-128"/>
              </a:rPr>
              <a:t>府の政策との整合性</a:t>
            </a:r>
            <a:r>
              <a:rPr lang="ja-JP" altLang="en-US" sz="1600" b="1" dirty="0">
                <a:latin typeface="ＭＳ Ｐゴシック" panose="020B0600070205080204" pitchFamily="50" charset="-128"/>
                <a:ea typeface="ＭＳ Ｐゴシック" panose="020B0600070205080204" pitchFamily="50" charset="-128"/>
              </a:rPr>
              <a:t>　　</a:t>
            </a:r>
          </a:p>
        </p:txBody>
      </p:sp>
      <p:sp>
        <p:nvSpPr>
          <p:cNvPr id="113" name="テキスト ボックス 112"/>
          <p:cNvSpPr txBox="1"/>
          <p:nvPr/>
        </p:nvSpPr>
        <p:spPr>
          <a:xfrm>
            <a:off x="241204" y="1198160"/>
            <a:ext cx="2296107" cy="3376309"/>
          </a:xfrm>
          <a:prstGeom prst="rect">
            <a:avLst/>
          </a:prstGeom>
          <a:noFill/>
        </p:spPr>
        <p:txBody>
          <a:bodyPr wrap="square" lIns="128016" tIns="64008" rIns="128016" bIns="64008" rtlCol="0">
            <a:spAutoFit/>
          </a:bodyPr>
          <a:lstStyle/>
          <a:p>
            <a:r>
              <a:rPr lang="ja-JP" altLang="en-US" sz="1400" dirty="0">
                <a:latin typeface="Meiryo UI" panose="020B0604030504040204" pitchFamily="50" charset="-128"/>
                <a:ea typeface="Meiryo UI" panose="020B0604030504040204" pitchFamily="50" charset="-128"/>
                <a:cs typeface="Meiryo UI" panose="020B0604030504040204" pitchFamily="50" charset="-128"/>
              </a:rPr>
              <a:t>「国際的な日本の</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評価」</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と「国内</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評価」</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から、それぞれの個別</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指標を踏まえ、</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SDGs17</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ゴールの府の到達点の整理</a:t>
            </a:r>
            <a:endParaRPr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a:p>
            <a:endParaRPr lang="en-US" altLang="ja-JP" sz="500" dirty="0">
              <a:latin typeface="Meiryo UI" panose="020B0604030504040204" pitchFamily="50" charset="-128"/>
              <a:ea typeface="Meiryo UI" panose="020B0604030504040204" pitchFamily="50" charset="-128"/>
              <a:cs typeface="Meiryo UI" panose="020B0604030504040204" pitchFamily="50" charset="-128"/>
            </a:endParaRPr>
          </a:p>
          <a:p>
            <a:pPr marL="179388" indent="-179388"/>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　万博のテーマである、いのちや暮らし、次世代に関わ</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り</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優先的に取組むべき課題が多いゴール</a:t>
            </a:r>
            <a:endParaRPr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a:p>
            <a:pPr marL="179388" indent="-179388">
              <a:spcBef>
                <a:spcPts val="600"/>
              </a:spcBef>
            </a:pP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　様々な環境関連のゴールを集約でき、</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G20</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大阪サミットのレガシーを活かす</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観点</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で</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課題</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が多いゴール</a:t>
            </a:r>
            <a:endParaRPr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a:p>
            <a:pPr marL="179388" indent="-179388">
              <a:spcBef>
                <a:spcPts val="600"/>
              </a:spcBef>
            </a:pP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　強みを活かせるゴール</a:t>
            </a:r>
            <a:endParaRPr lang="ja-JP" altLang="en-US" sz="14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14" name="テキスト ボックス 113"/>
          <p:cNvSpPr txBox="1"/>
          <p:nvPr/>
        </p:nvSpPr>
        <p:spPr>
          <a:xfrm>
            <a:off x="2867374" y="1211885"/>
            <a:ext cx="2263865" cy="1421928"/>
          </a:xfrm>
          <a:prstGeom prst="rect">
            <a:avLst/>
          </a:prstGeom>
          <a:noFill/>
        </p:spPr>
        <p:txBody>
          <a:bodyPr wrap="square" lIns="128016" tIns="64008" rIns="128016" bIns="64008" rtlCol="0">
            <a:spAutoFit/>
          </a:bodyPr>
          <a:lstStyle/>
          <a:p>
            <a:pPr>
              <a:spcBef>
                <a:spcPts val="600"/>
              </a:spcBef>
            </a:pP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大阪・関西万博や</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G20</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大阪サミット、各部局の取組み、府政の中長期方針（いのち輝く未来社会をめざすビジョン、成長戦略など）との整合性の考慮</a:t>
            </a:r>
            <a:endParaRPr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p:txBody>
      </p:sp>
      <p:sp>
        <p:nvSpPr>
          <p:cNvPr id="118" name="角丸四角形 117"/>
          <p:cNvSpPr/>
          <p:nvPr/>
        </p:nvSpPr>
        <p:spPr>
          <a:xfrm>
            <a:off x="7383466" y="749101"/>
            <a:ext cx="2315928" cy="628939"/>
          </a:xfrm>
          <a:prstGeom prst="roundRect">
            <a:avLst/>
          </a:prstGeom>
        </p:spPr>
        <p:style>
          <a:lnRef idx="1">
            <a:schemeClr val="accent5"/>
          </a:lnRef>
          <a:fillRef idx="3">
            <a:schemeClr val="accent5"/>
          </a:fillRef>
          <a:effectRef idx="2">
            <a:schemeClr val="accent5"/>
          </a:effectRef>
          <a:fontRef idx="minor">
            <a:schemeClr val="lt1"/>
          </a:fontRef>
        </p:style>
        <p:txBody>
          <a:bodyPr lIns="108000" tIns="0" rIns="36000" bIns="36000" rtlCol="0" anchor="ctr"/>
          <a:lstStyle/>
          <a:p>
            <a:r>
              <a:rPr lang="en-US" altLang="ja-JP" sz="1600" b="1" dirty="0">
                <a:latin typeface="ＭＳ Ｐゴシック" panose="020B0600070205080204" pitchFamily="50" charset="-128"/>
                <a:ea typeface="ＭＳ Ｐゴシック" panose="020B0600070205080204" pitchFamily="50" charset="-128"/>
              </a:rPr>
              <a:t>Ⅴ</a:t>
            </a:r>
            <a:r>
              <a:rPr lang="en-US" altLang="ja-JP" sz="1600" b="1" dirty="0" smtClean="0">
                <a:latin typeface="ＭＳ Ｐゴシック" panose="020B0600070205080204" pitchFamily="50" charset="-128"/>
                <a:ea typeface="ＭＳ Ｐゴシック" panose="020B0600070205080204" pitchFamily="50" charset="-128"/>
              </a:rPr>
              <a:t> </a:t>
            </a:r>
            <a:r>
              <a:rPr lang="ja-JP" altLang="en-US" sz="1600" b="1" dirty="0" smtClean="0">
                <a:latin typeface="ＭＳ Ｐゴシック" panose="020B0600070205080204" pitchFamily="50" charset="-128"/>
                <a:ea typeface="ＭＳ Ｐゴシック" panose="020B0600070205080204" pitchFamily="50" charset="-128"/>
              </a:rPr>
              <a:t>府民や若者、企業が  </a:t>
            </a:r>
            <a:endParaRPr lang="en-US" altLang="ja-JP" sz="1600" b="1" dirty="0" smtClean="0">
              <a:latin typeface="ＭＳ Ｐゴシック" panose="020B0600070205080204" pitchFamily="50" charset="-128"/>
              <a:ea typeface="ＭＳ Ｐゴシック" panose="020B0600070205080204" pitchFamily="50" charset="-128"/>
            </a:endParaRPr>
          </a:p>
          <a:p>
            <a:r>
              <a:rPr lang="en-US" altLang="ja-JP" sz="1600" b="1" dirty="0">
                <a:latin typeface="ＭＳ Ｐゴシック" panose="020B0600070205080204" pitchFamily="50" charset="-128"/>
                <a:ea typeface="ＭＳ Ｐゴシック" panose="020B0600070205080204" pitchFamily="50" charset="-128"/>
              </a:rPr>
              <a:t> </a:t>
            </a:r>
            <a:r>
              <a:rPr lang="en-US" altLang="ja-JP" sz="1600" b="1" dirty="0" smtClean="0">
                <a:latin typeface="ＭＳ Ｐゴシック" panose="020B0600070205080204" pitchFamily="50" charset="-128"/>
                <a:ea typeface="ＭＳ Ｐゴシック" panose="020B0600070205080204" pitchFamily="50" charset="-128"/>
              </a:rPr>
              <a:t>  </a:t>
            </a:r>
            <a:r>
              <a:rPr lang="ja-JP" altLang="en-US" sz="1600" b="1" dirty="0" smtClean="0">
                <a:latin typeface="ＭＳ Ｐゴシック" panose="020B0600070205080204" pitchFamily="50" charset="-128"/>
                <a:ea typeface="ＭＳ Ｐゴシック" panose="020B0600070205080204" pitchFamily="50" charset="-128"/>
              </a:rPr>
              <a:t>重要と考えるゴール</a:t>
            </a:r>
            <a:endParaRPr lang="ja-JP" altLang="en-US" sz="1600" b="1" dirty="0">
              <a:latin typeface="ＭＳ Ｐゴシック" panose="020B0600070205080204" pitchFamily="50" charset="-128"/>
              <a:ea typeface="ＭＳ Ｐゴシック" panose="020B0600070205080204" pitchFamily="50" charset="-128"/>
            </a:endParaRPr>
          </a:p>
        </p:txBody>
      </p:sp>
      <p:sp>
        <p:nvSpPr>
          <p:cNvPr id="119" name="テキスト ボックス 118"/>
          <p:cNvSpPr txBox="1"/>
          <p:nvPr/>
        </p:nvSpPr>
        <p:spPr>
          <a:xfrm>
            <a:off x="7390348" y="1407646"/>
            <a:ext cx="2248323" cy="1585049"/>
          </a:xfrm>
          <a:prstGeom prst="rect">
            <a:avLst/>
          </a:prstGeom>
          <a:noFill/>
        </p:spPr>
        <p:txBody>
          <a:bodyPr wrap="square" lIns="0" tIns="0" rIns="0" bIns="0" rtlCol="0" anchor="ctr" anchorCtr="0">
            <a:spAutoFit/>
          </a:bodyPr>
          <a:lstStyle/>
          <a:p>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・府民や、</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2030</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年の社会の主役である若者、企業が「大阪で</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SDGs</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社会を実現するために重要と考えるゴール</a:t>
            </a:r>
            <a:endParaRPr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a:p>
            <a:pPr>
              <a:spcBef>
                <a:spcPts val="600"/>
              </a:spcBef>
            </a:pP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SDGs17</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ゴールの大阪の現時点の到達点から、一定のまとめを行ったゴール</a:t>
            </a:r>
            <a:endParaRPr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p:txBody>
      </p:sp>
      <p:sp>
        <p:nvSpPr>
          <p:cNvPr id="124" name="テキスト ボックス 123"/>
          <p:cNvSpPr txBox="1"/>
          <p:nvPr/>
        </p:nvSpPr>
        <p:spPr>
          <a:xfrm>
            <a:off x="1070295" y="6662127"/>
            <a:ext cx="7560000" cy="756000"/>
          </a:xfrm>
          <a:prstGeom prst="rect">
            <a:avLst/>
          </a:prstGeom>
          <a:solidFill>
            <a:schemeClr val="accent4">
              <a:lumMod val="20000"/>
              <a:lumOff val="80000"/>
            </a:schemeClr>
          </a:solidFill>
        </p:spPr>
        <p:style>
          <a:lnRef idx="1">
            <a:schemeClr val="accent6"/>
          </a:lnRef>
          <a:fillRef idx="2">
            <a:schemeClr val="accent6"/>
          </a:fillRef>
          <a:effectRef idx="1">
            <a:schemeClr val="accent6"/>
          </a:effectRef>
          <a:fontRef idx="minor">
            <a:schemeClr val="dk1"/>
          </a:fontRef>
        </p:style>
        <p:txBody>
          <a:bodyPr wrap="square" lIns="252000" tIns="216000" rIns="180000" bIns="180000" rtlCol="0" anchor="ctr" anchorCtr="0">
            <a:spAutoFit/>
          </a:bodyPr>
          <a:lstStyle/>
          <a:p>
            <a:pPr>
              <a:spcBef>
                <a:spcPts val="300"/>
              </a:spcBef>
            </a:pPr>
            <a:r>
              <a:rPr lang="ja-JP" altLang="en-US" b="1" dirty="0" smtClean="0">
                <a:latin typeface="Meiryo UI" panose="020B0604030504040204" pitchFamily="50" charset="-128"/>
                <a:ea typeface="Meiryo UI" panose="020B0604030504040204" pitchFamily="50" charset="-128"/>
                <a:cs typeface="Meiryo UI" panose="020B0604030504040204" pitchFamily="50" charset="-128"/>
              </a:rPr>
              <a:t>これらを総合的に勘案し、府として特に注力して取組むゴール（重点ゴール）を絞り込むこととし</a:t>
            </a:r>
            <a:r>
              <a:rPr lang="ja-JP" altLang="en-US" b="1" dirty="0">
                <a:latin typeface="Meiryo UI" panose="020B0604030504040204" pitchFamily="50" charset="-128"/>
                <a:ea typeface="Meiryo UI" panose="020B0604030504040204" pitchFamily="50" charset="-128"/>
                <a:cs typeface="Meiryo UI" panose="020B0604030504040204" pitchFamily="50" charset="-128"/>
              </a:rPr>
              <a:t>て</a:t>
            </a:r>
            <a:r>
              <a:rPr lang="ja-JP" altLang="en-US" b="1" dirty="0" smtClean="0">
                <a:latin typeface="Meiryo UI" panose="020B0604030504040204" pitchFamily="50" charset="-128"/>
                <a:ea typeface="Meiryo UI" panose="020B0604030504040204" pitchFamily="50" charset="-128"/>
                <a:cs typeface="Meiryo UI" panose="020B0604030504040204" pitchFamily="50" charset="-128"/>
              </a:rPr>
              <a:t>はどうか</a:t>
            </a:r>
            <a:endParaRPr lang="ja-JP" altLang="en-US"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29" name="正方形/長方形 128"/>
          <p:cNvSpPr/>
          <p:nvPr/>
        </p:nvSpPr>
        <p:spPr>
          <a:xfrm>
            <a:off x="2715844" y="2925027"/>
            <a:ext cx="2566599" cy="1562582"/>
          </a:xfrm>
          <a:prstGeom prst="rect">
            <a:avLst/>
          </a:prstGeom>
          <a:solidFill>
            <a:schemeClr val="bg1"/>
          </a:solidFill>
          <a:ln w="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lIns="128016" tIns="64008" rIns="128016" bIns="64008" rtlCol="0" anchor="ctr"/>
          <a:lstStyle/>
          <a:p>
            <a:pPr algn="ctr"/>
            <a:endParaRPr kumimoji="1" lang="ja-JP" altLang="en-US" sz="1600">
              <a:solidFill>
                <a:schemeClr val="tx1"/>
              </a:solidFill>
            </a:endParaRPr>
          </a:p>
        </p:txBody>
      </p:sp>
      <p:sp>
        <p:nvSpPr>
          <p:cNvPr id="130" name="角丸四角形 129"/>
          <p:cNvSpPr/>
          <p:nvPr/>
        </p:nvSpPr>
        <p:spPr>
          <a:xfrm>
            <a:off x="2821509" y="2754734"/>
            <a:ext cx="2296525" cy="416494"/>
          </a:xfrm>
          <a:prstGeom prst="roundRect">
            <a:avLst/>
          </a:prstGeom>
        </p:spPr>
        <p:style>
          <a:lnRef idx="1">
            <a:schemeClr val="accent5"/>
          </a:lnRef>
          <a:fillRef idx="3">
            <a:schemeClr val="accent5"/>
          </a:fillRef>
          <a:effectRef idx="2">
            <a:schemeClr val="accent5"/>
          </a:effectRef>
          <a:fontRef idx="minor">
            <a:schemeClr val="lt1"/>
          </a:fontRef>
        </p:style>
        <p:txBody>
          <a:bodyPr lIns="72000" tIns="0" rIns="72000" bIns="36000" rtlCol="0" anchor="ctr"/>
          <a:lstStyle/>
          <a:p>
            <a:pPr algn="ctr"/>
            <a:r>
              <a:rPr lang="en-US" altLang="ja-JP" sz="1600" b="1" dirty="0" smtClean="0">
                <a:latin typeface="ＭＳ Ｐゴシック" panose="020B0600070205080204" pitchFamily="50" charset="-128"/>
                <a:ea typeface="ＭＳ Ｐゴシック" panose="020B0600070205080204" pitchFamily="50" charset="-128"/>
              </a:rPr>
              <a:t>Ⅲ </a:t>
            </a:r>
            <a:r>
              <a:rPr lang="ja-JP" altLang="en-US" sz="1600" b="1" dirty="0" smtClean="0">
                <a:latin typeface="ＭＳ Ｐゴシック" panose="020B0600070205080204" pitchFamily="50" charset="-128"/>
                <a:ea typeface="ＭＳ Ｐゴシック" panose="020B0600070205080204" pitchFamily="50" charset="-128"/>
              </a:rPr>
              <a:t>大阪の</a:t>
            </a:r>
            <a:r>
              <a:rPr lang="ja-JP" altLang="en-US" sz="1600" b="1" dirty="0">
                <a:latin typeface="ＭＳ Ｐゴシック" panose="020B0600070205080204" pitchFamily="50" charset="-128"/>
                <a:ea typeface="ＭＳ Ｐゴシック" panose="020B0600070205080204" pitchFamily="50" charset="-128"/>
              </a:rPr>
              <a:t>ポテンシャル</a:t>
            </a:r>
            <a:r>
              <a:rPr lang="ja-JP" altLang="en-US" sz="1600" b="1" dirty="0" smtClean="0">
                <a:latin typeface="ＭＳ Ｐゴシック" panose="020B0600070205080204" pitchFamily="50" charset="-128"/>
                <a:ea typeface="ＭＳ Ｐゴシック" panose="020B0600070205080204" pitchFamily="50" charset="-128"/>
              </a:rPr>
              <a:t>　</a:t>
            </a:r>
            <a:r>
              <a:rPr lang="ja-JP" altLang="en-US" sz="1600" b="1" dirty="0">
                <a:latin typeface="ＭＳ Ｐゴシック" panose="020B0600070205080204" pitchFamily="50" charset="-128"/>
                <a:ea typeface="ＭＳ Ｐゴシック" panose="020B0600070205080204" pitchFamily="50" charset="-128"/>
              </a:rPr>
              <a:t>　　</a:t>
            </a:r>
          </a:p>
        </p:txBody>
      </p:sp>
      <p:sp>
        <p:nvSpPr>
          <p:cNvPr id="131" name="テキスト ボックス 130"/>
          <p:cNvSpPr txBox="1"/>
          <p:nvPr/>
        </p:nvSpPr>
        <p:spPr>
          <a:xfrm>
            <a:off x="2867374" y="3204181"/>
            <a:ext cx="2263865" cy="1283428"/>
          </a:xfrm>
          <a:prstGeom prst="rect">
            <a:avLst/>
          </a:prstGeom>
          <a:noFill/>
        </p:spPr>
        <p:txBody>
          <a:bodyPr wrap="square" lIns="128016" tIns="64008" rIns="128016" bIns="64008" rtlCol="0">
            <a:spAutoFit/>
          </a:bodyPr>
          <a:lstStyle/>
          <a:p>
            <a:pPr>
              <a:spcBef>
                <a:spcPts val="600"/>
              </a:spcBef>
            </a:pP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・ライフサイエンスをはじめとする多様な産業構造、技術力</a:t>
            </a:r>
            <a:endParaRPr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a:p>
            <a:pPr>
              <a:spcBef>
                <a:spcPts val="600"/>
              </a:spcBef>
            </a:pP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・先取、開放、社会貢献といった</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SDGs</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と親和性の高い大阪人の気質</a:t>
            </a:r>
            <a:endParaRPr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p:txBody>
      </p:sp>
      <p:sp>
        <p:nvSpPr>
          <p:cNvPr id="133" name="テキスト ボックス 132"/>
          <p:cNvSpPr txBox="1"/>
          <p:nvPr/>
        </p:nvSpPr>
        <p:spPr>
          <a:xfrm>
            <a:off x="7390349" y="2997721"/>
            <a:ext cx="2383996" cy="1508105"/>
          </a:xfrm>
          <a:prstGeom prst="rect">
            <a:avLst/>
          </a:prstGeom>
          <a:noFill/>
        </p:spPr>
        <p:txBody>
          <a:bodyPr wrap="square" lIns="0" tIns="0" rIns="0" bIns="0" rtlCol="0" anchor="ctr" anchorCtr="0">
            <a:spAutoFit/>
          </a:bodyPr>
          <a:lstStyle/>
          <a:p>
            <a:pPr marL="90488" indent="-90488"/>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　府民や若者、企業が重要と考えるゴールの中央値以上のゴールと、</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SDGs17</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ゴールの現時点の到達点における課題の多いゴール、強みを活かせるゴールの重要度分析（マテリアリティ分析）を実施</a:t>
            </a:r>
            <a:endParaRPr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p:txBody>
      </p:sp>
      <p:sp>
        <p:nvSpPr>
          <p:cNvPr id="5" name="下矢印 4"/>
          <p:cNvSpPr/>
          <p:nvPr/>
        </p:nvSpPr>
        <p:spPr>
          <a:xfrm>
            <a:off x="1122129" y="4572000"/>
            <a:ext cx="468000" cy="2520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0" name="下矢印 139"/>
          <p:cNvSpPr/>
          <p:nvPr/>
        </p:nvSpPr>
        <p:spPr>
          <a:xfrm>
            <a:off x="3741573" y="4572000"/>
            <a:ext cx="468000" cy="2520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1" name="下矢印 140"/>
          <p:cNvSpPr/>
          <p:nvPr/>
        </p:nvSpPr>
        <p:spPr>
          <a:xfrm>
            <a:off x="8406698" y="4572000"/>
            <a:ext cx="468000" cy="2520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5" name="二等辺三角形 24"/>
          <p:cNvSpPr/>
          <p:nvPr/>
        </p:nvSpPr>
        <p:spPr>
          <a:xfrm rot="10800000">
            <a:off x="3264034" y="6388166"/>
            <a:ext cx="3708000" cy="171365"/>
          </a:xfrm>
          <a:prstGeom prst="triangle">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kumimoji="1" lang="ja-JP" altLang="en-US" sz="1600"/>
          </a:p>
        </p:txBody>
      </p:sp>
      <p:sp>
        <p:nvSpPr>
          <p:cNvPr id="26" name="正方形/長方形 25"/>
          <p:cNvSpPr>
            <a:spLocks noChangeAspect="1"/>
          </p:cNvSpPr>
          <p:nvPr/>
        </p:nvSpPr>
        <p:spPr>
          <a:xfrm>
            <a:off x="7308000" y="4963716"/>
            <a:ext cx="2597999" cy="1246848"/>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144000" rtlCol="0" anchor="ctr" anchorCtr="0"/>
          <a:lstStyle/>
          <a:p>
            <a:pPr>
              <a:lnSpc>
                <a:spcPts val="1500"/>
              </a:lnSpc>
            </a:pPr>
            <a:r>
              <a:rPr lang="ja-JP" altLang="en-US" sz="14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4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府民や若者、企業の</a:t>
            </a:r>
            <a:r>
              <a:rPr lang="ja-JP" altLang="en-US" sz="14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関心や期待が高いゴールは、様々なステークホルダーの自律的取組みにつなげることや、府民や若者、企業と一緒に大胆に変革を図っていくとい</a:t>
            </a:r>
            <a:r>
              <a:rPr lang="ja-JP" altLang="en-US" sz="14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う</a:t>
            </a:r>
            <a:r>
              <a:rPr lang="ja-JP" altLang="en-US" sz="14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意味において重視すべきではないか</a:t>
            </a:r>
            <a:endParaRPr lang="en-US" altLang="ja-JP" sz="14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7" name="正方形/長方形 26"/>
          <p:cNvSpPr>
            <a:spLocks noChangeAspect="1"/>
          </p:cNvSpPr>
          <p:nvPr/>
        </p:nvSpPr>
        <p:spPr>
          <a:xfrm>
            <a:off x="101188" y="4992915"/>
            <a:ext cx="2592000" cy="929082"/>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144000" rtlCol="0" anchor="ctr" anchorCtr="0"/>
          <a:lstStyle/>
          <a:p>
            <a:pPr>
              <a:lnSpc>
                <a:spcPts val="1500"/>
              </a:lnSpc>
            </a:pPr>
            <a:endParaRPr lang="en-US" altLang="ja-JP" sz="14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nSpc>
                <a:spcPts val="1500"/>
              </a:lnSpc>
            </a:pPr>
            <a:r>
              <a:rPr lang="ja-JP" altLang="en-US" sz="14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14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SDGs</a:t>
            </a:r>
            <a:r>
              <a:rPr lang="ja-JP" altLang="en-US" sz="14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先進都市となるには、全てのゴールに注力していく必要がある中、まずは、現時点で課題が多いゴールや、強みを活かせるゴールを絞り込んでいくという考え方が重要ではないか</a:t>
            </a:r>
            <a:endParaRPr lang="en-US" altLang="ja-JP" sz="14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8" name="正方形/長方形 27"/>
          <p:cNvSpPr>
            <a:spLocks noChangeAspect="1"/>
          </p:cNvSpPr>
          <p:nvPr/>
        </p:nvSpPr>
        <p:spPr>
          <a:xfrm>
            <a:off x="2627339" y="5105461"/>
            <a:ext cx="2760034" cy="913172"/>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144000" rtlCol="0" anchor="ctr" anchorCtr="0"/>
          <a:lstStyle/>
          <a:p>
            <a:pPr>
              <a:lnSpc>
                <a:spcPts val="1500"/>
              </a:lnSpc>
            </a:pPr>
            <a:r>
              <a:rPr lang="ja-JP" altLang="en-US" sz="14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これまで積み上げてきたことを土台に、世界に貢献する先進都市をめざすという意味において、府の施策や大阪が有するポテンシャルと整合性のある一定のゴールを導き出すという考え方が重要ではないか</a:t>
            </a:r>
            <a:endParaRPr lang="en-US" altLang="ja-JP" sz="14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1" name="正方形/長方形 30"/>
          <p:cNvSpPr/>
          <p:nvPr/>
        </p:nvSpPr>
        <p:spPr>
          <a:xfrm>
            <a:off x="5477182" y="965647"/>
            <a:ext cx="1692000" cy="3514775"/>
          </a:xfrm>
          <a:prstGeom prst="rect">
            <a:avLst/>
          </a:prstGeom>
          <a:solidFill>
            <a:schemeClr val="bg1"/>
          </a:solidFill>
          <a:ln w="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lIns="128016" tIns="64008" rIns="128016" bIns="64008" rtlCol="0" anchor="ctr"/>
          <a:lstStyle/>
          <a:p>
            <a:pPr algn="ctr"/>
            <a:endParaRPr kumimoji="1" lang="ja-JP" altLang="en-US" sz="1600">
              <a:solidFill>
                <a:schemeClr val="tx1"/>
              </a:solidFill>
            </a:endParaRPr>
          </a:p>
        </p:txBody>
      </p:sp>
      <p:sp>
        <p:nvSpPr>
          <p:cNvPr id="30" name="角丸四角形 29"/>
          <p:cNvSpPr/>
          <p:nvPr/>
        </p:nvSpPr>
        <p:spPr>
          <a:xfrm>
            <a:off x="5567858" y="794335"/>
            <a:ext cx="1492510" cy="538112"/>
          </a:xfrm>
          <a:prstGeom prst="roundRect">
            <a:avLst/>
          </a:prstGeom>
        </p:spPr>
        <p:style>
          <a:lnRef idx="1">
            <a:schemeClr val="accent5"/>
          </a:lnRef>
          <a:fillRef idx="3">
            <a:schemeClr val="accent5"/>
          </a:fillRef>
          <a:effectRef idx="2">
            <a:schemeClr val="accent5"/>
          </a:effectRef>
          <a:fontRef idx="minor">
            <a:schemeClr val="lt1"/>
          </a:fontRef>
        </p:style>
        <p:txBody>
          <a:bodyPr lIns="72000" tIns="0" rIns="72000" bIns="36000" rtlCol="0" anchor="ctr"/>
          <a:lstStyle/>
          <a:p>
            <a:pPr algn="ctr"/>
            <a:r>
              <a:rPr lang="en-US" altLang="ja-JP" sz="1600" b="1" dirty="0">
                <a:latin typeface="ＭＳ Ｐゴシック" panose="020B0600070205080204" pitchFamily="50" charset="-128"/>
                <a:ea typeface="ＭＳ Ｐゴシック" panose="020B0600070205080204" pitchFamily="50" charset="-128"/>
              </a:rPr>
              <a:t>Ⅳ</a:t>
            </a:r>
            <a:r>
              <a:rPr lang="en-US" altLang="ja-JP" sz="1600" b="1" dirty="0" smtClean="0">
                <a:latin typeface="ＭＳ Ｐゴシック" panose="020B0600070205080204" pitchFamily="50" charset="-128"/>
                <a:ea typeface="ＭＳ Ｐゴシック" panose="020B0600070205080204" pitchFamily="50" charset="-128"/>
              </a:rPr>
              <a:t> </a:t>
            </a:r>
            <a:r>
              <a:rPr lang="ja-JP" altLang="en-US" sz="1600" b="1" dirty="0" smtClean="0">
                <a:latin typeface="ＭＳ Ｐゴシック" panose="020B0600070205080204" pitchFamily="50" charset="-128"/>
                <a:ea typeface="ＭＳ Ｐゴシック" panose="020B0600070205080204" pitchFamily="50" charset="-128"/>
              </a:rPr>
              <a:t>世界の動向</a:t>
            </a:r>
            <a:r>
              <a:rPr lang="ja-JP" altLang="en-US" sz="1600" b="1" dirty="0">
                <a:latin typeface="ＭＳ Ｐゴシック" panose="020B0600070205080204" pitchFamily="50" charset="-128"/>
                <a:ea typeface="ＭＳ Ｐゴシック" panose="020B0600070205080204" pitchFamily="50" charset="-128"/>
              </a:rPr>
              <a:t>　　</a:t>
            </a:r>
          </a:p>
        </p:txBody>
      </p:sp>
      <p:sp>
        <p:nvSpPr>
          <p:cNvPr id="33" name="テキスト ボックス 32"/>
          <p:cNvSpPr txBox="1"/>
          <p:nvPr/>
        </p:nvSpPr>
        <p:spPr>
          <a:xfrm>
            <a:off x="5477182" y="1610695"/>
            <a:ext cx="1770612" cy="2591479"/>
          </a:xfrm>
          <a:prstGeom prst="rect">
            <a:avLst/>
          </a:prstGeom>
          <a:noFill/>
        </p:spPr>
        <p:txBody>
          <a:bodyPr wrap="square" lIns="128016" tIns="64008" rIns="128016" bIns="64008" rtlCol="0">
            <a:spAutoFit/>
          </a:bodyPr>
          <a:lstStyle/>
          <a:p>
            <a:pPr>
              <a:spcBef>
                <a:spcPts val="600"/>
              </a:spcBef>
            </a:pP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SDGs</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は、世界の重要課題</a:t>
            </a:r>
            <a:endParaRPr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a:p>
            <a:pPr>
              <a:spcBef>
                <a:spcPts val="1200"/>
              </a:spcBef>
            </a:pP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・世界の国、都市で</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SDGs</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の取組みが進んでいる</a:t>
            </a:r>
            <a:endParaRPr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a:p>
            <a:pPr>
              <a:spcBef>
                <a:spcPts val="1200"/>
              </a:spcBef>
            </a:pP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SDGs</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に先進的に取組む都市は、世界的な都市の総合力でも高い評価を受けている</a:t>
            </a:r>
            <a:endParaRPr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p:txBody>
      </p:sp>
      <p:sp>
        <p:nvSpPr>
          <p:cNvPr id="34" name="下矢印 33"/>
          <p:cNvSpPr/>
          <p:nvPr/>
        </p:nvSpPr>
        <p:spPr>
          <a:xfrm>
            <a:off x="6196443" y="4572000"/>
            <a:ext cx="468000" cy="2520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5" name="正方形/長方形 34"/>
          <p:cNvSpPr>
            <a:spLocks noChangeAspect="1"/>
          </p:cNvSpPr>
          <p:nvPr/>
        </p:nvSpPr>
        <p:spPr>
          <a:xfrm>
            <a:off x="5312423" y="4988509"/>
            <a:ext cx="2071043" cy="1158051"/>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144000" rtlCol="0" anchor="ctr" anchorCtr="0"/>
          <a:lstStyle/>
          <a:p>
            <a:pPr>
              <a:lnSpc>
                <a:spcPts val="1500"/>
              </a:lnSpc>
            </a:pPr>
            <a:r>
              <a:rPr lang="ja-JP" altLang="en-US" sz="14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4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「世界への貢献」</a:t>
            </a:r>
            <a:r>
              <a:rPr lang="ja-JP" altLang="en-US" sz="14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と、次</a:t>
            </a:r>
            <a:r>
              <a:rPr lang="ja-JP" altLang="en-US" sz="14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世代に残す「ローカルな課題への対応」という２つの</a:t>
            </a:r>
            <a:r>
              <a:rPr lang="ja-JP" altLang="en-US" sz="14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ベクトルが重要であり、世界の動向も視野にいれ検討を深める視点が重要ではないか</a:t>
            </a:r>
            <a:endParaRPr lang="en-US" altLang="ja-JP" sz="14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2" name="スライド番号プレースホルダー 1"/>
          <p:cNvSpPr>
            <a:spLocks noGrp="1"/>
          </p:cNvSpPr>
          <p:nvPr>
            <p:ph type="sldNum" sz="quarter" idx="12"/>
          </p:nvPr>
        </p:nvSpPr>
        <p:spPr>
          <a:xfrm>
            <a:off x="9105900" y="126997"/>
            <a:ext cx="682898" cy="396833"/>
          </a:xfrm>
        </p:spPr>
        <p:txBody>
          <a:bodyPr/>
          <a:lstStyle/>
          <a:p>
            <a:fld id="{E61EF540-5CB6-483A-A4DA-F9E60F8B4EFB}" type="slidenum">
              <a:rPr kumimoji="1" lang="ja-JP" altLang="en-US" smtClean="0"/>
              <a:t>5</a:t>
            </a:fld>
            <a:endParaRPr kumimoji="1" lang="ja-JP" altLang="en-US" dirty="0"/>
          </a:p>
        </p:txBody>
      </p:sp>
    </p:spTree>
    <p:extLst>
      <p:ext uri="{BB962C8B-B14F-4D97-AF65-F5344CB8AC3E}">
        <p14:creationId xmlns:p14="http://schemas.microsoft.com/office/powerpoint/2010/main" val="381800773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p:cNvSpPr/>
          <p:nvPr/>
        </p:nvSpPr>
        <p:spPr>
          <a:xfrm>
            <a:off x="-20847" y="0"/>
            <a:ext cx="9926847" cy="595250"/>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r>
              <a:rPr kumimoji="1" lang="ja-JP" altLang="en-US" sz="1984" b="1" dirty="0">
                <a:latin typeface="Meiryo UI" panose="020B0604030504040204" pitchFamily="50" charset="-128"/>
                <a:ea typeface="Meiryo UI" panose="020B0604030504040204" pitchFamily="50" charset="-128"/>
              </a:rPr>
              <a:t>　</a:t>
            </a:r>
            <a:r>
              <a:rPr kumimoji="1" lang="en-US" altLang="ja-JP" sz="1984" b="1" dirty="0" smtClean="0">
                <a:latin typeface="Meiryo UI" panose="020B0604030504040204" pitchFamily="50" charset="-128"/>
                <a:ea typeface="Meiryo UI" panose="020B0604030504040204" pitchFamily="50" charset="-128"/>
              </a:rPr>
              <a:t>Ⅰ</a:t>
            </a:r>
            <a:r>
              <a:rPr kumimoji="1" lang="ja-JP" altLang="en-US" sz="1984" b="1" dirty="0" err="1" smtClean="0">
                <a:latin typeface="Meiryo UI" panose="020B0604030504040204" pitchFamily="50" charset="-128"/>
                <a:ea typeface="Meiryo UI" panose="020B0604030504040204" pitchFamily="50" charset="-128"/>
              </a:rPr>
              <a:t>．</a:t>
            </a:r>
            <a:r>
              <a:rPr kumimoji="1" lang="en-US" altLang="ja-JP" sz="1984" b="1" dirty="0" smtClean="0">
                <a:latin typeface="Meiryo UI" panose="020B0604030504040204" pitchFamily="50" charset="-128"/>
                <a:ea typeface="Meiryo UI" panose="020B0604030504040204" pitchFamily="50" charset="-128"/>
              </a:rPr>
              <a:t>SDGs17</a:t>
            </a:r>
            <a:r>
              <a:rPr kumimoji="1" lang="ja-JP" altLang="en-US" sz="1984" b="1" dirty="0" smtClean="0">
                <a:latin typeface="Meiryo UI" panose="020B0604030504040204" pitchFamily="50" charset="-128"/>
                <a:ea typeface="Meiryo UI" panose="020B0604030504040204" pitchFamily="50" charset="-128"/>
              </a:rPr>
              <a:t>ゴールの到達点</a:t>
            </a:r>
            <a:r>
              <a:rPr kumimoji="1" lang="ja-JP" altLang="en-US" sz="1984" b="1" dirty="0">
                <a:latin typeface="Meiryo UI" panose="020B0604030504040204" pitchFamily="50" charset="-128"/>
                <a:ea typeface="Meiryo UI" panose="020B0604030504040204" pitchFamily="50" charset="-128"/>
              </a:rPr>
              <a:t>　</a:t>
            </a:r>
            <a:r>
              <a:rPr kumimoji="1" lang="ja-JP" altLang="en-US" sz="1984" b="1" dirty="0" smtClean="0">
                <a:latin typeface="Meiryo UI" panose="020B0604030504040204" pitchFamily="50" charset="-128"/>
                <a:ea typeface="Meiryo UI" panose="020B0604030504040204" pitchFamily="50" charset="-128"/>
              </a:rPr>
              <a:t>①</a:t>
            </a:r>
            <a:endParaRPr kumimoji="1" lang="en-US" altLang="ja-JP" sz="1984" b="1" dirty="0" smtClean="0">
              <a:latin typeface="Meiryo UI" panose="020B0604030504040204" pitchFamily="50" charset="-128"/>
              <a:ea typeface="Meiryo UI" panose="020B0604030504040204" pitchFamily="50" charset="-128"/>
            </a:endParaRPr>
          </a:p>
          <a:p>
            <a:r>
              <a:rPr kumimoji="1" lang="ja-JP" altLang="en-US" sz="1600" b="1" dirty="0" smtClean="0">
                <a:latin typeface="Meiryo UI" panose="020B0604030504040204" pitchFamily="50" charset="-128"/>
                <a:ea typeface="Meiryo UI" panose="020B0604030504040204" pitchFamily="50" charset="-128"/>
              </a:rPr>
              <a:t>　　「個別ゴールの評価（</a:t>
            </a:r>
            <a:r>
              <a:rPr kumimoji="1" lang="en-US" altLang="ja-JP" sz="1600" b="1" dirty="0" smtClean="0">
                <a:latin typeface="Meiryo UI" panose="020B0604030504040204" pitchFamily="50" charset="-128"/>
                <a:ea typeface="Meiryo UI" panose="020B0604030504040204" pitchFamily="50" charset="-128"/>
              </a:rPr>
              <a:t>2019.8</a:t>
            </a:r>
            <a:r>
              <a:rPr kumimoji="1" lang="ja-JP" altLang="en-US" sz="1600" b="1" dirty="0" smtClean="0">
                <a:latin typeface="Meiryo UI" panose="020B0604030504040204" pitchFamily="50" charset="-128"/>
                <a:ea typeface="Meiryo UI" panose="020B0604030504040204" pitchFamily="50" charset="-128"/>
              </a:rPr>
              <a:t>）」</a:t>
            </a:r>
            <a:endParaRPr kumimoji="1" lang="en-US" altLang="ja-JP" sz="1984" b="1" dirty="0">
              <a:latin typeface="Meiryo UI" panose="020B0604030504040204" pitchFamily="50" charset="-128"/>
              <a:ea typeface="Meiryo UI" panose="020B0604030504040204" pitchFamily="50" charset="-128"/>
            </a:endParaRPr>
          </a:p>
        </p:txBody>
      </p:sp>
      <p:sp>
        <p:nvSpPr>
          <p:cNvPr id="8" name="スライド番号プレースホルダー 1"/>
          <p:cNvSpPr>
            <a:spLocks noGrp="1"/>
          </p:cNvSpPr>
          <p:nvPr>
            <p:ph type="sldNum" sz="quarter" idx="12"/>
          </p:nvPr>
        </p:nvSpPr>
        <p:spPr>
          <a:xfrm>
            <a:off x="9105900" y="126997"/>
            <a:ext cx="682898" cy="396833"/>
          </a:xfrm>
        </p:spPr>
        <p:txBody>
          <a:bodyPr/>
          <a:lstStyle/>
          <a:p>
            <a:fld id="{E61EF540-5CB6-483A-A4DA-F9E60F8B4EFB}" type="slidenum">
              <a:rPr kumimoji="1" lang="ja-JP" altLang="en-US" smtClean="0"/>
              <a:t>6</a:t>
            </a:fld>
            <a:endParaRPr kumimoji="1" lang="ja-JP" altLang="en-US"/>
          </a:p>
        </p:txBody>
      </p:sp>
      <p:graphicFrame>
        <p:nvGraphicFramePr>
          <p:cNvPr id="5" name="表 4"/>
          <p:cNvGraphicFramePr>
            <a:graphicFrameLocks noGrp="1"/>
          </p:cNvGraphicFramePr>
          <p:nvPr>
            <p:extLst>
              <p:ext uri="{D42A27DB-BD31-4B8C-83A1-F6EECF244321}">
                <p14:modId xmlns:p14="http://schemas.microsoft.com/office/powerpoint/2010/main" val="2185441889"/>
              </p:ext>
            </p:extLst>
          </p:nvPr>
        </p:nvGraphicFramePr>
        <p:xfrm>
          <a:off x="1023512" y="1840003"/>
          <a:ext cx="7769036" cy="4289906"/>
        </p:xfrm>
        <a:graphic>
          <a:graphicData uri="http://schemas.openxmlformats.org/drawingml/2006/table">
            <a:tbl>
              <a:tblPr>
                <a:tableStyleId>{5940675A-B579-460E-94D1-54222C63F5DA}</a:tableStyleId>
              </a:tblPr>
              <a:tblGrid>
                <a:gridCol w="376518">
                  <a:extLst>
                    <a:ext uri="{9D8B030D-6E8A-4147-A177-3AD203B41FA5}">
                      <a16:colId xmlns:a16="http://schemas.microsoft.com/office/drawing/2014/main" val="865378961"/>
                    </a:ext>
                  </a:extLst>
                </a:gridCol>
                <a:gridCol w="326848">
                  <a:extLst>
                    <a:ext uri="{9D8B030D-6E8A-4147-A177-3AD203B41FA5}">
                      <a16:colId xmlns:a16="http://schemas.microsoft.com/office/drawing/2014/main" val="2665487150"/>
                    </a:ext>
                  </a:extLst>
                </a:gridCol>
                <a:gridCol w="1806014">
                  <a:extLst>
                    <a:ext uri="{9D8B030D-6E8A-4147-A177-3AD203B41FA5}">
                      <a16:colId xmlns:a16="http://schemas.microsoft.com/office/drawing/2014/main" val="3060285041"/>
                    </a:ext>
                  </a:extLst>
                </a:gridCol>
                <a:gridCol w="1682318">
                  <a:extLst>
                    <a:ext uri="{9D8B030D-6E8A-4147-A177-3AD203B41FA5}">
                      <a16:colId xmlns:a16="http://schemas.microsoft.com/office/drawing/2014/main" val="2335040364"/>
                    </a:ext>
                  </a:extLst>
                </a:gridCol>
                <a:gridCol w="1432806">
                  <a:extLst>
                    <a:ext uri="{9D8B030D-6E8A-4147-A177-3AD203B41FA5}">
                      <a16:colId xmlns:a16="http://schemas.microsoft.com/office/drawing/2014/main" val="4116247947"/>
                    </a:ext>
                  </a:extLst>
                </a:gridCol>
                <a:gridCol w="2144532">
                  <a:extLst>
                    <a:ext uri="{9D8B030D-6E8A-4147-A177-3AD203B41FA5}">
                      <a16:colId xmlns:a16="http://schemas.microsoft.com/office/drawing/2014/main" val="2670988645"/>
                    </a:ext>
                  </a:extLst>
                </a:gridCol>
              </a:tblGrid>
              <a:tr h="461986">
                <a:tc rowSpan="4">
                  <a:txBody>
                    <a:bodyPr/>
                    <a:lstStyle/>
                    <a:p>
                      <a:pPr algn="ctr" fontAlgn="ctr"/>
                      <a:r>
                        <a:rPr lang="ja-JP" altLang="en-US" sz="1400" b="0" u="none" strike="noStrike" dirty="0" smtClean="0">
                          <a:effectLst/>
                          <a:latin typeface="HGS創英角ｺﾞｼｯｸUB" panose="020B0900000000000000" pitchFamily="50" charset="-128"/>
                          <a:ea typeface="HGS創英角ｺﾞｼｯｸUB" panose="020B0900000000000000" pitchFamily="50" charset="-128"/>
                        </a:rPr>
                        <a:t>自治体ＳＤＧｓ指標からみた大阪の評価</a:t>
                      </a:r>
                      <a:endParaRPr lang="en-US" altLang="ja-JP" sz="1400" b="0" u="none" strike="noStrike" dirty="0" smtClean="0">
                        <a:effectLst/>
                        <a:latin typeface="HGS創英角ｺﾞｼｯｸUB" panose="020B0900000000000000" pitchFamily="50" charset="-128"/>
                        <a:ea typeface="HGS創英角ｺﾞｼｯｸUB" panose="020B0900000000000000" pitchFamily="50" charset="-128"/>
                      </a:endParaRPr>
                    </a:p>
                  </a:txBody>
                  <a:tcPr marL="0" marR="8862" marT="8862" marB="0" vert="eaVert"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rowSpan="4">
                  <a:txBody>
                    <a:bodyPr/>
                    <a:lstStyle/>
                    <a:p>
                      <a:pPr algn="ctr" fontAlgn="ctr"/>
                      <a:endParaRPr lang="en-US" altLang="ja-JP" sz="1400" b="1"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0" marR="8862" marT="886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endParaRPr lang="zh-TW" altLang="en-US" sz="1600" b="0" i="0" u="none" strike="noStrike" dirty="0">
                        <a:solidFill>
                          <a:srgbClr val="000000"/>
                        </a:solidFill>
                        <a:effectLst/>
                        <a:latin typeface="Meiryo UI" panose="020B0604030504040204" pitchFamily="50" charset="-128"/>
                        <a:ea typeface="Meiryo UI" panose="020B0604030504040204" pitchFamily="50" charset="-128"/>
                      </a:endParaRPr>
                    </a:p>
                  </a:txBody>
                  <a:tcPr marL="396000" marR="8862" marT="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ctr"/>
                      <a:endParaRPr lang="zh-TW" altLang="en-US" sz="1600" b="0" i="0" u="none" strike="noStrike" dirty="0">
                        <a:solidFill>
                          <a:srgbClr val="000000"/>
                        </a:solidFill>
                        <a:effectLst/>
                        <a:latin typeface="Meiryo UI" panose="020B0604030504040204" pitchFamily="50" charset="-128"/>
                        <a:ea typeface="Meiryo UI" panose="020B0604030504040204" pitchFamily="50" charset="-128"/>
                      </a:endParaRPr>
                    </a:p>
                  </a:txBody>
                  <a:tcPr marL="72000" marR="8862" marT="0" marB="0" anchor="ctr">
                    <a:lnL w="12700" cap="flat" cmpd="sng" algn="ctr">
                      <a:noFill/>
                      <a:prstDash val="solid"/>
                      <a:round/>
                      <a:headEnd type="none" w="med" len="med"/>
                      <a:tailEnd type="none" w="med" len="med"/>
                    </a:lnL>
                    <a:lnR w="5715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endParaRPr lang="ja-JP" altLang="en-US" sz="1600" b="0" i="0" u="none" strike="noStrike" dirty="0" smtClean="0">
                        <a:solidFill>
                          <a:srgbClr val="000000"/>
                        </a:solidFill>
                        <a:effectLst/>
                        <a:latin typeface="Meiryo UI" panose="020B0604030504040204" pitchFamily="50" charset="-128"/>
                        <a:ea typeface="Meiryo UI" panose="020B0604030504040204" pitchFamily="50" charset="-128"/>
                      </a:endParaRPr>
                    </a:p>
                  </a:txBody>
                  <a:tcPr marL="144000" marR="8862" marT="0" marB="0" anchor="ctr">
                    <a:lnL w="57150" cap="flat" cmpd="sng" algn="ctr">
                      <a:noFill/>
                      <a:prstDash val="solid"/>
                      <a:round/>
                      <a:headEnd type="none" w="med" len="med"/>
                      <a:tailEnd type="none" w="med" len="med"/>
                    </a:lnL>
                    <a:lnR w="12700" cap="flat" cmpd="sng" algn="ctr">
                      <a:noFill/>
                      <a:prstDash val="solid"/>
                      <a:round/>
                      <a:headEnd type="none" w="med" len="med"/>
                      <a:tailEnd type="none" w="med" len="med"/>
                    </a:lnR>
                    <a:lnT w="5715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ctr"/>
                      <a:endParaRPr lang="ja-JP" altLang="en-US" sz="1600" b="0" i="0" u="none" strike="noStrike" dirty="0">
                        <a:solidFill>
                          <a:srgbClr val="000000"/>
                        </a:solidFill>
                        <a:effectLst/>
                        <a:latin typeface="Meiryo UI" panose="020B0604030504040204" pitchFamily="50" charset="-128"/>
                        <a:ea typeface="Meiryo UI" panose="020B0604030504040204" pitchFamily="50" charset="-128"/>
                      </a:endParaRPr>
                    </a:p>
                  </a:txBody>
                  <a:tcPr marL="216000" marR="8862" marT="8862" marB="0" anchor="ctr">
                    <a:lnL w="12700" cap="flat" cmpd="sng" algn="ctr">
                      <a:noFill/>
                      <a:prstDash val="solid"/>
                      <a:round/>
                      <a:headEnd type="none" w="med" len="med"/>
                      <a:tailEnd type="none" w="med" len="med"/>
                    </a:lnL>
                    <a:lnR w="57150" cap="flat" cmpd="sng" algn="ctr">
                      <a:noFill/>
                      <a:prstDash val="solid"/>
                      <a:round/>
                      <a:headEnd type="none" w="med" len="med"/>
                      <a:tailEnd type="none" w="med" len="med"/>
                    </a:lnR>
                    <a:lnT w="5715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68589250"/>
                  </a:ext>
                </a:extLst>
              </a:tr>
              <a:tr h="1215385">
                <a:tc vMerge="1">
                  <a:txBody>
                    <a:bodyPr/>
                    <a:lstStyle/>
                    <a:p>
                      <a:endParaRPr kumimoji="1" lang="ja-JP" altLang="en-US"/>
                    </a:p>
                  </a:txBody>
                  <a:tcPr/>
                </a:tc>
                <a:tc vMerge="1">
                  <a:txBody>
                    <a:bodyPr/>
                    <a:lstStyle/>
                    <a:p>
                      <a:pPr algn="ctr" fontAlgn="ctr"/>
                      <a:endParaRPr lang="en-US" altLang="ja-JP" sz="1400" b="1"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0" marR="8862" marT="886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p>
                      <a:pPr algn="l" fontAlgn="ctr"/>
                      <a:endParaRPr lang="ja-JP" altLang="en-US" sz="1600" b="0" i="0" u="none" strike="noStrike" dirty="0">
                        <a:solidFill>
                          <a:srgbClr val="000000"/>
                        </a:solidFill>
                        <a:effectLst/>
                        <a:latin typeface="Meiryo UI" panose="020B0604030504040204" pitchFamily="50" charset="-128"/>
                        <a:ea typeface="Meiryo UI" panose="020B0604030504040204" pitchFamily="50" charset="-128"/>
                      </a:endParaRPr>
                    </a:p>
                  </a:txBody>
                  <a:tcPr marL="396000" marR="8862" marT="8862"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endParaRPr lang="ja-JP" altLang="en-US" sz="1600" b="0" i="0" u="none" strike="noStrike" dirty="0">
                        <a:solidFill>
                          <a:srgbClr val="000000"/>
                        </a:solidFill>
                        <a:effectLst/>
                        <a:latin typeface="Meiryo UI" panose="020B0604030504040204" pitchFamily="50" charset="-128"/>
                        <a:ea typeface="Meiryo UI" panose="020B0604030504040204" pitchFamily="50" charset="-128"/>
                      </a:endParaRPr>
                    </a:p>
                  </a:txBody>
                  <a:tcPr marL="72000" marR="36000" marT="108000" marB="0">
                    <a:lnL w="12700" cap="flat" cmpd="sng" algn="ctr">
                      <a:noFill/>
                      <a:prstDash val="solid"/>
                      <a:round/>
                      <a:headEnd type="none" w="med" len="med"/>
                      <a:tailEnd type="none" w="med" len="med"/>
                    </a:lnL>
                    <a:lnR w="5715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ctr">
                        <a:lnSpc>
                          <a:spcPts val="1600"/>
                        </a:lnSpc>
                      </a:pPr>
                      <a:endParaRPr lang="ja-JP" altLang="en-US" sz="1600" b="0" i="0" u="none" strike="noStrike" dirty="0">
                        <a:solidFill>
                          <a:srgbClr val="000000"/>
                        </a:solidFill>
                        <a:effectLst/>
                        <a:latin typeface="Meiryo UI" panose="020B0604030504040204" pitchFamily="50" charset="-128"/>
                        <a:ea typeface="Meiryo UI" panose="020B0604030504040204" pitchFamily="50" charset="-128"/>
                      </a:endParaRPr>
                    </a:p>
                  </a:txBody>
                  <a:tcPr marL="252000" marR="8862" marT="252000" marB="180000">
                    <a:lnL w="5715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ctr">
                        <a:lnSpc>
                          <a:spcPts val="1600"/>
                        </a:lnSpc>
                      </a:pPr>
                      <a:endParaRPr lang="zh-TW" altLang="en-US" sz="1600" b="0" i="0" u="none" strike="noStrike" dirty="0">
                        <a:solidFill>
                          <a:srgbClr val="000000"/>
                        </a:solidFill>
                        <a:effectLst/>
                        <a:latin typeface="Meiryo UI" panose="020B0604030504040204" pitchFamily="50" charset="-128"/>
                        <a:ea typeface="Meiryo UI" panose="020B0604030504040204" pitchFamily="50" charset="-128"/>
                      </a:endParaRPr>
                    </a:p>
                  </a:txBody>
                  <a:tcPr marL="72000" marR="8862" marT="252000" marB="180000">
                    <a:lnL w="12700" cap="flat" cmpd="sng" algn="ctr">
                      <a:noFill/>
                      <a:prstDash val="solid"/>
                      <a:round/>
                      <a:headEnd type="none" w="med" len="med"/>
                      <a:tailEnd type="none" w="med" len="med"/>
                    </a:lnL>
                    <a:lnR w="5715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822004790"/>
                  </a:ext>
                </a:extLst>
              </a:tr>
              <a:tr h="1146398">
                <a:tc vMerge="1">
                  <a:txBody>
                    <a:bodyPr/>
                    <a:lstStyle/>
                    <a:p>
                      <a:endParaRPr kumimoji="1" lang="ja-JP" altLang="en-US"/>
                    </a:p>
                  </a:txBody>
                  <a:tcPr/>
                </a:tc>
                <a:tc vMerge="1">
                  <a:txBody>
                    <a:bodyPr/>
                    <a:lstStyle/>
                    <a:p>
                      <a:pPr algn="ctr" fontAlgn="ctr"/>
                      <a:endParaRPr lang="en-US" altLang="ja-JP" sz="1400" b="1"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0" marR="8862" marT="886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p>
                      <a:pPr algn="l" fontAlgn="ctr">
                        <a:lnSpc>
                          <a:spcPct val="100000"/>
                        </a:lnSpc>
                        <a:spcBef>
                          <a:spcPts val="0"/>
                        </a:spcBef>
                      </a:pPr>
                      <a:endParaRPr lang="ja-JP" altLang="en-US" sz="1600" b="1" i="0" u="sng" strike="noStrike" dirty="0">
                        <a:solidFill>
                          <a:srgbClr val="000000"/>
                        </a:solidFill>
                        <a:effectLst/>
                        <a:latin typeface="Meiryo UI" panose="020B0604030504040204" pitchFamily="50" charset="-128"/>
                        <a:ea typeface="Meiryo UI" panose="020B0604030504040204" pitchFamily="50" charset="-128"/>
                      </a:endParaRPr>
                    </a:p>
                  </a:txBody>
                  <a:tcPr marL="396000" marR="8862" marT="14400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ctr"/>
                      <a:endParaRPr lang="ja-JP" altLang="en-US" sz="1600" b="1" i="0" u="sng" strike="noStrike" dirty="0">
                        <a:solidFill>
                          <a:srgbClr val="000000"/>
                        </a:solidFill>
                        <a:effectLst/>
                        <a:latin typeface="Meiryo UI" panose="020B0604030504040204" pitchFamily="50" charset="-128"/>
                        <a:ea typeface="Meiryo UI" panose="020B0604030504040204" pitchFamily="50" charset="-128"/>
                      </a:endParaRPr>
                    </a:p>
                  </a:txBody>
                  <a:tcPr marL="72000" marR="8862" marT="396000" marB="0" anchor="ctr">
                    <a:lnL w="12700" cap="flat" cmpd="sng" algn="ctr">
                      <a:noFill/>
                      <a:prstDash val="solid"/>
                      <a:round/>
                      <a:headEnd type="none" w="med" len="med"/>
                      <a:tailEnd type="none" w="med" len="med"/>
                    </a:lnL>
                    <a:lnR w="5715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ctr">
                        <a:lnSpc>
                          <a:spcPts val="200"/>
                        </a:lnSpc>
                        <a:spcBef>
                          <a:spcPts val="0"/>
                        </a:spcBef>
                        <a:spcAft>
                          <a:spcPts val="0"/>
                        </a:spcAft>
                      </a:pPr>
                      <a:endParaRPr lang="zh-TW" altLang="en-US" sz="1600" b="1" i="0" u="sng" strike="noStrike" dirty="0">
                        <a:solidFill>
                          <a:srgbClr val="000000"/>
                        </a:solidFill>
                        <a:effectLst/>
                        <a:latin typeface="Meiryo UI" panose="020B0604030504040204" pitchFamily="50" charset="-128"/>
                        <a:ea typeface="Meiryo UI" panose="020B0604030504040204" pitchFamily="50" charset="-128"/>
                      </a:endParaRPr>
                    </a:p>
                  </a:txBody>
                  <a:tcPr marL="144000" marR="8862" marT="0" marB="0" anchor="ctr">
                    <a:lnL w="5715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ctr"/>
                      <a:endParaRPr lang="ja-JP" altLang="en-US" sz="1600" b="1" i="0" u="sng" strike="noStrike" dirty="0">
                        <a:solidFill>
                          <a:srgbClr val="000000"/>
                        </a:solidFill>
                        <a:effectLst/>
                        <a:latin typeface="Meiryo UI" panose="020B0604030504040204" pitchFamily="50" charset="-128"/>
                        <a:ea typeface="Meiryo UI" panose="020B0604030504040204" pitchFamily="50" charset="-128"/>
                      </a:endParaRPr>
                    </a:p>
                  </a:txBody>
                  <a:tcPr marL="108000" marR="8862" marT="0" marB="0" anchor="ctr">
                    <a:lnL w="12700" cap="flat" cmpd="sng" algn="ctr">
                      <a:noFill/>
                      <a:prstDash val="solid"/>
                      <a:round/>
                      <a:headEnd type="none" w="med" len="med"/>
                      <a:tailEnd type="none" w="med" len="med"/>
                    </a:lnL>
                    <a:lnR w="5715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493073783"/>
                  </a:ext>
                </a:extLst>
              </a:tr>
              <a:tr h="859225">
                <a:tc vMerge="1">
                  <a:txBody>
                    <a:bodyPr/>
                    <a:lstStyle/>
                    <a:p>
                      <a:endParaRPr kumimoji="1" lang="ja-JP" altLang="en-US"/>
                    </a:p>
                  </a:txBody>
                  <a:tcPr/>
                </a:tc>
                <a:tc vMerge="1">
                  <a:txBody>
                    <a:bodyPr/>
                    <a:lstStyle/>
                    <a:p>
                      <a:pPr algn="ctr" fontAlgn="ctr"/>
                      <a:endParaRPr lang="en-US" altLang="ja-JP" sz="1400" b="1"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0" marR="8862" marT="886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p>
                      <a:pPr algn="l" fontAlgn="ctr"/>
                      <a:endParaRPr lang="ja-JP" altLang="en-US" sz="1600" b="1" i="0" u="sng" strike="noStrike" dirty="0">
                        <a:solidFill>
                          <a:srgbClr val="000000"/>
                        </a:solidFill>
                        <a:effectLst/>
                        <a:latin typeface="Meiryo UI" panose="020B0604030504040204" pitchFamily="50" charset="-128"/>
                        <a:ea typeface="Meiryo UI" panose="020B0604030504040204" pitchFamily="50" charset="-128"/>
                      </a:endParaRPr>
                    </a:p>
                  </a:txBody>
                  <a:tcPr marL="288000" marR="8862" marT="8862"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ctr"/>
                      <a:endParaRPr lang="ja-JP" altLang="en-US" sz="1600" b="1" i="0" u="sng" strike="noStrike" dirty="0">
                        <a:solidFill>
                          <a:srgbClr val="000000"/>
                        </a:solidFill>
                        <a:effectLst/>
                        <a:latin typeface="Meiryo UI" panose="020B0604030504040204" pitchFamily="50" charset="-128"/>
                        <a:ea typeface="Meiryo UI" panose="020B0604030504040204" pitchFamily="50" charset="-128"/>
                      </a:endParaRPr>
                    </a:p>
                  </a:txBody>
                  <a:tcPr marL="216000" marR="8862" marT="8862" marB="0" anchor="ctr">
                    <a:lnL w="12700" cap="flat" cmpd="sng" algn="ctr">
                      <a:noFill/>
                      <a:prstDash val="solid"/>
                      <a:round/>
                      <a:headEnd type="none" w="med" len="med"/>
                      <a:tailEnd type="none" w="med" len="med"/>
                    </a:lnL>
                    <a:lnR w="5715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ctr"/>
                      <a:endParaRPr lang="ja-JP" altLang="en-US" sz="1600" b="1" i="0" u="sng" strike="noStrike" dirty="0">
                        <a:solidFill>
                          <a:srgbClr val="000000"/>
                        </a:solidFill>
                        <a:effectLst/>
                        <a:latin typeface="Meiryo UI" panose="020B0604030504040204" pitchFamily="50" charset="-128"/>
                        <a:ea typeface="Meiryo UI" panose="020B0604030504040204" pitchFamily="50" charset="-128"/>
                      </a:endParaRPr>
                    </a:p>
                  </a:txBody>
                  <a:tcPr marL="144000" marR="8862" marT="72000" marB="576000" anchor="ctr">
                    <a:lnL w="5715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ctr"/>
                      <a:endParaRPr lang="ja-JP" altLang="en-US" sz="1600" b="1" i="0" u="sng" strike="noStrike" dirty="0">
                        <a:solidFill>
                          <a:srgbClr val="000000"/>
                        </a:solidFill>
                        <a:effectLst/>
                        <a:latin typeface="Meiryo UI" panose="020B0604030504040204" pitchFamily="50" charset="-128"/>
                        <a:ea typeface="Meiryo UI" panose="020B0604030504040204" pitchFamily="50" charset="-128"/>
                      </a:endParaRPr>
                    </a:p>
                  </a:txBody>
                  <a:tcPr marL="108000" marR="8862" marT="8862" marB="0" anchor="ctr">
                    <a:lnL w="12700" cap="flat" cmpd="sng" algn="ctr">
                      <a:noFill/>
                      <a:prstDash val="solid"/>
                      <a:round/>
                      <a:headEnd type="none" w="med" len="med"/>
                      <a:tailEnd type="none" w="med" len="med"/>
                    </a:lnL>
                    <a:lnR w="5715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731930747"/>
                  </a:ext>
                </a:extLst>
              </a:tr>
              <a:tr h="258897">
                <a:tc>
                  <a:txBody>
                    <a:bodyPr/>
                    <a:lstStyle/>
                    <a:p>
                      <a:pPr algn="l" fontAlgn="ctr"/>
                      <a:endParaRPr lang="ja-JP" altLang="en-US" sz="10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108000" marR="8862" marT="8862"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r>
                        <a:rPr lang="ja-JP" altLang="en-US" sz="1000" u="none" strike="noStrike" dirty="0">
                          <a:effectLst/>
                        </a:rPr>
                        <a:t>　</a:t>
                      </a:r>
                      <a:endParaRPr lang="ja-JP" altLang="en-US" sz="10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108000" marR="8862" marT="8862" marB="0" anchor="ctr">
                    <a:lnL w="28575"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tcPr>
                </a:tc>
                <a:tc gridSpan="4">
                  <a:txBody>
                    <a:bodyPr/>
                    <a:lstStyle/>
                    <a:p>
                      <a:pPr algn="ctr" fontAlgn="ctr"/>
                      <a:endParaRPr lang="en-US" altLang="ja-JP" sz="1400" b="1"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108000" marR="8862" marT="886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hMerge="1">
                  <a:txBody>
                    <a:bodyPr/>
                    <a:lstStyle/>
                    <a:p>
                      <a:pPr algn="ctr" fontAlgn="ctr"/>
                      <a:endParaRPr lang="en-US" altLang="ja-JP" sz="1400" b="1"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108000" marR="8862" marT="886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hMerge="1">
                  <a:txBody>
                    <a:bodyPr/>
                    <a:lstStyle/>
                    <a:p>
                      <a:pPr algn="ctr" fontAlgn="ctr"/>
                      <a:endParaRPr lang="en-US" altLang="ja-JP" sz="1400" b="1"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108000" marR="8862" marT="886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hMerge="1">
                  <a:txBody>
                    <a:bodyPr/>
                    <a:lstStyle/>
                    <a:p>
                      <a:pPr algn="ctr" fontAlgn="ctr"/>
                      <a:endParaRPr lang="en-US" altLang="ja-JP" sz="1400" b="1"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108000" marR="8862" marT="886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extLst>
                  <a:ext uri="{0D108BD9-81ED-4DB2-BD59-A6C34878D82A}">
                    <a16:rowId xmlns:a16="http://schemas.microsoft.com/office/drawing/2014/main" val="2948667353"/>
                  </a:ext>
                </a:extLst>
              </a:tr>
              <a:tr h="303866">
                <a:tc>
                  <a:txBody>
                    <a:bodyPr/>
                    <a:lstStyle/>
                    <a:p>
                      <a:pPr algn="l" fontAlgn="ctr"/>
                      <a:endParaRPr lang="ja-JP" altLang="en-US" sz="10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108000" marR="8862" marT="8862"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r>
                        <a:rPr lang="ja-JP" altLang="en-US" sz="1000" u="none" strike="noStrike" dirty="0">
                          <a:effectLst/>
                        </a:rPr>
                        <a:t>　</a:t>
                      </a:r>
                      <a:endParaRPr lang="ja-JP" altLang="en-US" sz="10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108000" marR="8862" marT="8862" marB="0" anchor="ctr">
                    <a:lnL w="28575"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tcPr>
                </a:tc>
                <a:tc gridSpan="4">
                  <a:txBody>
                    <a:bodyPr/>
                    <a:lstStyle/>
                    <a:p>
                      <a:pPr algn="ctr" fontAlgn="ctr">
                        <a:lnSpc>
                          <a:spcPts val="2200"/>
                        </a:lnSpc>
                      </a:pPr>
                      <a:r>
                        <a:rPr lang="ja-JP" altLang="en-US" sz="1400" b="0" u="none" strike="noStrike" dirty="0" smtClean="0">
                          <a:effectLst/>
                          <a:latin typeface="HGS創英角ｺﾞｼｯｸUB" panose="020B0900000000000000" pitchFamily="50" charset="-128"/>
                          <a:ea typeface="HGS創英角ｺﾞｼｯｸUB" panose="020B0900000000000000" pitchFamily="50" charset="-128"/>
                        </a:rPr>
                        <a:t>「国際的な日本の評価（</a:t>
                      </a:r>
                      <a:r>
                        <a:rPr lang="en-US" altLang="ja-JP" sz="1400" b="0" u="none" strike="noStrike" dirty="0" smtClean="0">
                          <a:effectLst/>
                          <a:latin typeface="HGS創英角ｺﾞｼｯｸUB" panose="020B0900000000000000" pitchFamily="50" charset="-128"/>
                          <a:ea typeface="HGS創英角ｺﾞｼｯｸUB" panose="020B0900000000000000" pitchFamily="50" charset="-128"/>
                        </a:rPr>
                        <a:t>SDSN</a:t>
                      </a:r>
                      <a:r>
                        <a:rPr lang="ja-JP" altLang="en-US" sz="1400" b="0" u="none" strike="noStrike" dirty="0" smtClean="0">
                          <a:effectLst/>
                          <a:latin typeface="HGS創英角ｺﾞｼｯｸUB" panose="020B0900000000000000" pitchFamily="50" charset="-128"/>
                          <a:ea typeface="HGS創英角ｺﾞｼｯｸUB" panose="020B0900000000000000" pitchFamily="50" charset="-128"/>
                        </a:rPr>
                        <a:t>）」からみた日本の評価</a:t>
                      </a:r>
                      <a:r>
                        <a:rPr lang="ja-JP" altLang="en-US" sz="1400" b="1" u="none" strike="noStrike" dirty="0" smtClean="0">
                          <a:effectLst/>
                          <a:latin typeface="ＭＳ Ｐゴシック" panose="020B0600070205080204" pitchFamily="50" charset="-128"/>
                          <a:ea typeface="ＭＳ Ｐゴシック" panose="020B0600070205080204" pitchFamily="50" charset="-128"/>
                        </a:rPr>
                        <a:t> </a:t>
                      </a:r>
                      <a:endParaRPr lang="ja-JP" altLang="en-US" sz="1400" b="1"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36000" marR="8862" marT="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2028091682"/>
                  </a:ext>
                </a:extLst>
              </a:tr>
            </a:tbl>
          </a:graphicData>
        </a:graphic>
      </p:graphicFrame>
      <p:cxnSp>
        <p:nvCxnSpPr>
          <p:cNvPr id="6" name="直線矢印コネクタ 5"/>
          <p:cNvCxnSpPr/>
          <p:nvPr/>
        </p:nvCxnSpPr>
        <p:spPr>
          <a:xfrm>
            <a:off x="1548042" y="2273863"/>
            <a:ext cx="0" cy="2916000"/>
          </a:xfrm>
          <a:prstGeom prst="straightConnector1">
            <a:avLst/>
          </a:prstGeom>
          <a:ln w="31750">
            <a:solidFill>
              <a:schemeClr val="tx1"/>
            </a:solidFill>
            <a:headEnd type="triangle"/>
            <a:tailEnd type="none"/>
          </a:ln>
        </p:spPr>
        <p:style>
          <a:lnRef idx="1">
            <a:schemeClr val="accent1"/>
          </a:lnRef>
          <a:fillRef idx="0">
            <a:schemeClr val="accent1"/>
          </a:fillRef>
          <a:effectRef idx="0">
            <a:schemeClr val="accent1"/>
          </a:effectRef>
          <a:fontRef idx="minor">
            <a:schemeClr val="tx1"/>
          </a:fontRef>
        </p:style>
      </p:cxnSp>
      <p:sp>
        <p:nvSpPr>
          <p:cNvPr id="9" name="正方形/長方形 8"/>
          <p:cNvSpPr/>
          <p:nvPr/>
        </p:nvSpPr>
        <p:spPr>
          <a:xfrm>
            <a:off x="1375659" y="1882490"/>
            <a:ext cx="403146" cy="297517"/>
          </a:xfrm>
          <a:prstGeom prst="rect">
            <a:avLst/>
          </a:prstGeom>
        </p:spPr>
        <p:txBody>
          <a:bodyPr wrap="square">
            <a:spAutoFit/>
          </a:bodyPr>
          <a:lstStyle/>
          <a:p>
            <a:pPr>
              <a:lnSpc>
                <a:spcPts val="1600"/>
              </a:lnSpc>
            </a:pPr>
            <a:r>
              <a:rPr kumimoji="1" lang="ja-JP" altLang="en-US" sz="1400" dirty="0" smtClean="0">
                <a:latin typeface="ＭＳ Ｐゴシック" panose="020B0600070205080204" pitchFamily="50" charset="-128"/>
                <a:ea typeface="ＭＳ Ｐゴシック" panose="020B0600070205080204" pitchFamily="50" charset="-128"/>
              </a:rPr>
              <a:t>高</a:t>
            </a:r>
            <a:endParaRPr kumimoji="1" lang="en-US" altLang="ja-JP" sz="1400" dirty="0" smtClean="0">
              <a:latin typeface="ＭＳ Ｐゴシック" panose="020B0600070205080204" pitchFamily="50" charset="-128"/>
              <a:ea typeface="ＭＳ Ｐゴシック" panose="020B0600070205080204" pitchFamily="50" charset="-128"/>
            </a:endParaRPr>
          </a:p>
        </p:txBody>
      </p:sp>
      <p:sp>
        <p:nvSpPr>
          <p:cNvPr id="10" name="正方形/長方形 9"/>
          <p:cNvSpPr/>
          <p:nvPr/>
        </p:nvSpPr>
        <p:spPr>
          <a:xfrm>
            <a:off x="1375659" y="5190438"/>
            <a:ext cx="403146" cy="297517"/>
          </a:xfrm>
          <a:prstGeom prst="rect">
            <a:avLst/>
          </a:prstGeom>
        </p:spPr>
        <p:txBody>
          <a:bodyPr wrap="square">
            <a:spAutoFit/>
          </a:bodyPr>
          <a:lstStyle/>
          <a:p>
            <a:pPr>
              <a:lnSpc>
                <a:spcPts val="1600"/>
              </a:lnSpc>
            </a:pPr>
            <a:r>
              <a:rPr lang="ja-JP" altLang="en-US" sz="1400" dirty="0">
                <a:latin typeface="ＭＳ Ｐゴシック" panose="020B0600070205080204" pitchFamily="50" charset="-128"/>
                <a:ea typeface="ＭＳ Ｐゴシック" panose="020B0600070205080204" pitchFamily="50" charset="-128"/>
              </a:rPr>
              <a:t>低</a:t>
            </a:r>
            <a:endParaRPr kumimoji="1" lang="en-US" altLang="ja-JP" sz="1400" dirty="0" smtClean="0">
              <a:latin typeface="ＭＳ Ｐゴシック" panose="020B0600070205080204" pitchFamily="50" charset="-128"/>
              <a:ea typeface="ＭＳ Ｐゴシック" panose="020B0600070205080204" pitchFamily="50" charset="-128"/>
            </a:endParaRPr>
          </a:p>
        </p:txBody>
      </p:sp>
      <p:cxnSp>
        <p:nvCxnSpPr>
          <p:cNvPr id="11" name="直線矢印コネクタ 10"/>
          <p:cNvCxnSpPr/>
          <p:nvPr/>
        </p:nvCxnSpPr>
        <p:spPr>
          <a:xfrm flipH="1">
            <a:off x="2427760" y="5686720"/>
            <a:ext cx="5256000" cy="0"/>
          </a:xfrm>
          <a:prstGeom prst="straightConnector1">
            <a:avLst/>
          </a:prstGeom>
          <a:ln w="31750">
            <a:solidFill>
              <a:schemeClr val="tx1"/>
            </a:solidFill>
            <a:headEnd type="triangle"/>
            <a:tailEnd type="none"/>
          </a:ln>
        </p:spPr>
        <p:style>
          <a:lnRef idx="1">
            <a:schemeClr val="accent1"/>
          </a:lnRef>
          <a:fillRef idx="0">
            <a:schemeClr val="accent1"/>
          </a:fillRef>
          <a:effectRef idx="0">
            <a:schemeClr val="accent1"/>
          </a:effectRef>
          <a:fontRef idx="minor">
            <a:schemeClr val="tx1"/>
          </a:fontRef>
        </p:style>
      </p:cxnSp>
      <p:sp>
        <p:nvSpPr>
          <p:cNvPr id="12" name="正方形/長方形 11"/>
          <p:cNvSpPr/>
          <p:nvPr/>
        </p:nvSpPr>
        <p:spPr>
          <a:xfrm>
            <a:off x="1910640" y="5544151"/>
            <a:ext cx="403146" cy="297517"/>
          </a:xfrm>
          <a:prstGeom prst="rect">
            <a:avLst/>
          </a:prstGeom>
        </p:spPr>
        <p:txBody>
          <a:bodyPr wrap="square">
            <a:spAutoFit/>
          </a:bodyPr>
          <a:lstStyle/>
          <a:p>
            <a:pPr>
              <a:lnSpc>
                <a:spcPts val="1600"/>
              </a:lnSpc>
            </a:pPr>
            <a:r>
              <a:rPr lang="ja-JP" altLang="en-US" sz="1400" dirty="0">
                <a:latin typeface="ＭＳ Ｐゴシック" panose="020B0600070205080204" pitchFamily="50" charset="-128"/>
                <a:ea typeface="ＭＳ Ｐゴシック" panose="020B0600070205080204" pitchFamily="50" charset="-128"/>
              </a:rPr>
              <a:t>低</a:t>
            </a:r>
            <a:endParaRPr kumimoji="1" lang="en-US" altLang="ja-JP" sz="1400" dirty="0" smtClean="0">
              <a:latin typeface="ＭＳ Ｐゴシック" panose="020B0600070205080204" pitchFamily="50" charset="-128"/>
              <a:ea typeface="ＭＳ Ｐゴシック" panose="020B0600070205080204" pitchFamily="50" charset="-128"/>
            </a:endParaRPr>
          </a:p>
        </p:txBody>
      </p:sp>
      <p:sp>
        <p:nvSpPr>
          <p:cNvPr id="13" name="正方形/長方形 12"/>
          <p:cNvSpPr/>
          <p:nvPr/>
        </p:nvSpPr>
        <p:spPr>
          <a:xfrm>
            <a:off x="8215483" y="5544151"/>
            <a:ext cx="403146" cy="297517"/>
          </a:xfrm>
          <a:prstGeom prst="rect">
            <a:avLst/>
          </a:prstGeom>
        </p:spPr>
        <p:txBody>
          <a:bodyPr wrap="square">
            <a:spAutoFit/>
          </a:bodyPr>
          <a:lstStyle/>
          <a:p>
            <a:pPr>
              <a:lnSpc>
                <a:spcPts val="1600"/>
              </a:lnSpc>
            </a:pPr>
            <a:r>
              <a:rPr kumimoji="1" lang="ja-JP" altLang="en-US" sz="1400" dirty="0" smtClean="0">
                <a:latin typeface="ＭＳ Ｐゴシック" panose="020B0600070205080204" pitchFamily="50" charset="-128"/>
                <a:ea typeface="ＭＳ Ｐゴシック" panose="020B0600070205080204" pitchFamily="50" charset="-128"/>
              </a:rPr>
              <a:t>高</a:t>
            </a:r>
            <a:endParaRPr kumimoji="1" lang="en-US" altLang="ja-JP" sz="1400" dirty="0" smtClean="0">
              <a:latin typeface="ＭＳ Ｐゴシック" panose="020B0600070205080204" pitchFamily="50" charset="-128"/>
              <a:ea typeface="ＭＳ Ｐゴシック" panose="020B0600070205080204" pitchFamily="50" charset="-128"/>
            </a:endParaRPr>
          </a:p>
        </p:txBody>
      </p:sp>
      <p:sp>
        <p:nvSpPr>
          <p:cNvPr id="14" name="テキスト ボックス 13"/>
          <p:cNvSpPr txBox="1"/>
          <p:nvPr/>
        </p:nvSpPr>
        <p:spPr>
          <a:xfrm>
            <a:off x="1958120" y="1890007"/>
            <a:ext cx="3132000" cy="360000"/>
          </a:xfrm>
          <a:prstGeom prst="rect">
            <a:avLst/>
          </a:prstGeom>
          <a:solidFill>
            <a:schemeClr val="accent6">
              <a:lumMod val="20000"/>
              <a:lumOff val="80000"/>
            </a:schemeClr>
          </a:solidFill>
          <a:ln w="12700">
            <a:solidFill>
              <a:schemeClr val="dk1">
                <a:shade val="95000"/>
                <a:satMod val="105000"/>
              </a:schemeClr>
            </a:solidFill>
            <a:prstDash val="sysDot"/>
          </a:ln>
        </p:spPr>
        <p:style>
          <a:lnRef idx="2">
            <a:schemeClr val="accent1"/>
          </a:lnRef>
          <a:fillRef idx="1">
            <a:schemeClr val="lt1"/>
          </a:fillRef>
          <a:effectRef idx="0">
            <a:schemeClr val="accent1"/>
          </a:effectRef>
          <a:fontRef idx="minor">
            <a:schemeClr val="dk1"/>
          </a:fontRef>
        </p:style>
        <p:txBody>
          <a:bodyPr wrap="none" lIns="36000" tIns="36000" rIns="36000" bIns="36000" rtlCol="0" anchor="ctr" anchorCtr="0">
            <a:noAutofit/>
          </a:bodyPr>
          <a:lstStyle/>
          <a:p>
            <a:pPr algn="ctr"/>
            <a:r>
              <a:rPr lang="en-US" altLang="ja-JP" sz="1400" b="1" dirty="0" smtClean="0">
                <a:solidFill>
                  <a:schemeClr val="tx1"/>
                </a:solidFill>
                <a:latin typeface="ＭＳ Ｐゴシック" panose="020B0600070205080204" pitchFamily="50" charset="-128"/>
                <a:ea typeface="ＭＳ Ｐゴシック" panose="020B0600070205080204" pitchFamily="50" charset="-128"/>
                <a:cs typeface="Meiryo UI" panose="020B0604030504040204" pitchFamily="50" charset="-128"/>
              </a:rPr>
              <a:t>SDSN</a:t>
            </a:r>
            <a:r>
              <a:rPr lang="ja-JP" altLang="en-US" sz="1400" dirty="0" smtClean="0">
                <a:solidFill>
                  <a:schemeClr val="tx1"/>
                </a:solidFill>
                <a:latin typeface="ＭＳ Ｐゴシック" panose="020B0600070205080204" pitchFamily="50" charset="-128"/>
                <a:ea typeface="ＭＳ Ｐゴシック" panose="020B0600070205080204" pitchFamily="50" charset="-128"/>
                <a:cs typeface="Meiryo UI" panose="020B0604030504040204" pitchFamily="50" charset="-128"/>
              </a:rPr>
              <a:t>は</a:t>
            </a:r>
            <a:r>
              <a:rPr lang="ja-JP" altLang="en-US" sz="1400" b="1" dirty="0" smtClean="0">
                <a:solidFill>
                  <a:schemeClr val="tx1"/>
                </a:solidFill>
                <a:latin typeface="ＭＳ Ｐゴシック" panose="020B0600070205080204" pitchFamily="50" charset="-128"/>
                <a:ea typeface="ＭＳ Ｐゴシック" panose="020B0600070205080204" pitchFamily="50" charset="-128"/>
                <a:cs typeface="Meiryo UI" panose="020B0604030504040204" pitchFamily="50" charset="-128"/>
              </a:rPr>
              <a:t>低く</a:t>
            </a:r>
            <a:r>
              <a:rPr lang="ja-JP" altLang="en-US" sz="1400" dirty="0" smtClean="0">
                <a:solidFill>
                  <a:schemeClr val="tx1"/>
                </a:solidFill>
                <a:latin typeface="ＭＳ Ｐゴシック" panose="020B0600070205080204" pitchFamily="50" charset="-128"/>
                <a:ea typeface="ＭＳ Ｐゴシック" panose="020B0600070205080204" pitchFamily="50" charset="-128"/>
                <a:cs typeface="Meiryo UI" panose="020B0604030504040204" pitchFamily="50" charset="-128"/>
              </a:rPr>
              <a:t>、</a:t>
            </a:r>
            <a:r>
              <a:rPr lang="ja-JP" altLang="en-US" sz="1400" b="1" dirty="0" smtClean="0">
                <a:solidFill>
                  <a:schemeClr val="tx1"/>
                </a:solidFill>
                <a:latin typeface="ＭＳ Ｐゴシック" panose="020B0600070205080204" pitchFamily="50" charset="-128"/>
                <a:ea typeface="ＭＳ Ｐゴシック" panose="020B0600070205080204" pitchFamily="50" charset="-128"/>
                <a:cs typeface="Meiryo UI" panose="020B0604030504040204" pitchFamily="50" charset="-128"/>
              </a:rPr>
              <a:t>自治体指標</a:t>
            </a:r>
            <a:r>
              <a:rPr lang="ja-JP" altLang="en-US" sz="1400" dirty="0" smtClean="0">
                <a:solidFill>
                  <a:schemeClr val="tx1"/>
                </a:solidFill>
                <a:latin typeface="ＭＳ Ｐゴシック" panose="020B0600070205080204" pitchFamily="50" charset="-128"/>
                <a:ea typeface="ＭＳ Ｐゴシック" panose="020B0600070205080204" pitchFamily="50" charset="-128"/>
                <a:cs typeface="Meiryo UI" panose="020B0604030504040204" pitchFamily="50" charset="-128"/>
              </a:rPr>
              <a:t>が</a:t>
            </a:r>
            <a:r>
              <a:rPr lang="ja-JP" altLang="en-US" sz="1400" b="1" dirty="0" smtClean="0">
                <a:solidFill>
                  <a:schemeClr val="tx1"/>
                </a:solidFill>
                <a:latin typeface="ＭＳ Ｐゴシック" panose="020B0600070205080204" pitchFamily="50" charset="-128"/>
                <a:ea typeface="ＭＳ Ｐゴシック" panose="020B0600070205080204" pitchFamily="50" charset="-128"/>
                <a:cs typeface="Meiryo UI" panose="020B0604030504040204" pitchFamily="50" charset="-128"/>
              </a:rPr>
              <a:t>高い</a:t>
            </a:r>
            <a:endParaRPr lang="en-US" altLang="ja-JP" sz="1400" b="1" dirty="0">
              <a:solidFill>
                <a:schemeClr val="tx1"/>
              </a:solidFill>
              <a:latin typeface="ＭＳ Ｐゴシック" panose="020B0600070205080204" pitchFamily="50" charset="-128"/>
              <a:ea typeface="ＭＳ Ｐゴシック" panose="020B0600070205080204" pitchFamily="50" charset="-128"/>
              <a:cs typeface="Meiryo UI" panose="020B0604030504040204" pitchFamily="50" charset="-128"/>
            </a:endParaRPr>
          </a:p>
        </p:txBody>
      </p:sp>
      <p:sp>
        <p:nvSpPr>
          <p:cNvPr id="15" name="テキスト ボックス 14"/>
          <p:cNvSpPr txBox="1"/>
          <p:nvPr/>
        </p:nvSpPr>
        <p:spPr>
          <a:xfrm>
            <a:off x="5630650" y="1886730"/>
            <a:ext cx="3132000" cy="348474"/>
          </a:xfrm>
          <a:prstGeom prst="rect">
            <a:avLst/>
          </a:prstGeom>
          <a:solidFill>
            <a:schemeClr val="accent6">
              <a:lumMod val="20000"/>
              <a:lumOff val="80000"/>
            </a:schemeClr>
          </a:solidFill>
          <a:ln w="12700">
            <a:solidFill>
              <a:schemeClr val="dk1">
                <a:shade val="95000"/>
                <a:satMod val="105000"/>
              </a:schemeClr>
            </a:solidFill>
            <a:prstDash val="sysDot"/>
          </a:ln>
        </p:spPr>
        <p:style>
          <a:lnRef idx="2">
            <a:schemeClr val="accent1"/>
          </a:lnRef>
          <a:fillRef idx="1">
            <a:schemeClr val="lt1"/>
          </a:fillRef>
          <a:effectRef idx="0">
            <a:schemeClr val="accent1"/>
          </a:effectRef>
          <a:fontRef idx="minor">
            <a:schemeClr val="dk1"/>
          </a:fontRef>
        </p:style>
        <p:txBody>
          <a:bodyPr wrap="none" lIns="36000" tIns="36000" rIns="36000" bIns="36000" rtlCol="0" anchor="ctr" anchorCtr="0">
            <a:noAutofit/>
          </a:bodyPr>
          <a:lstStyle/>
          <a:p>
            <a:pPr algn="ctr"/>
            <a:r>
              <a:rPr lang="en-US" altLang="ja-JP" sz="1400" b="1" dirty="0" smtClean="0">
                <a:solidFill>
                  <a:schemeClr val="tx1"/>
                </a:solidFill>
                <a:latin typeface="ＭＳ Ｐゴシック" panose="020B0600070205080204" pitchFamily="50" charset="-128"/>
                <a:ea typeface="ＭＳ Ｐゴシック" panose="020B0600070205080204" pitchFamily="50" charset="-128"/>
                <a:cs typeface="Meiryo UI" panose="020B0604030504040204" pitchFamily="50" charset="-128"/>
              </a:rPr>
              <a:t>SDSN</a:t>
            </a:r>
            <a:r>
              <a:rPr lang="ja-JP" altLang="en-US" sz="1400" dirty="0" smtClean="0">
                <a:solidFill>
                  <a:schemeClr val="tx1"/>
                </a:solidFill>
                <a:latin typeface="ＭＳ Ｐゴシック" panose="020B0600070205080204" pitchFamily="50" charset="-128"/>
                <a:ea typeface="ＭＳ Ｐゴシック" panose="020B0600070205080204" pitchFamily="50" charset="-128"/>
                <a:cs typeface="Meiryo UI" panose="020B0604030504040204" pitchFamily="50" charset="-128"/>
              </a:rPr>
              <a:t>も</a:t>
            </a:r>
            <a:r>
              <a:rPr lang="ja-JP" altLang="en-US" sz="1400" b="1" dirty="0" smtClean="0">
                <a:solidFill>
                  <a:schemeClr val="tx1"/>
                </a:solidFill>
                <a:latin typeface="ＭＳ Ｐゴシック" panose="020B0600070205080204" pitchFamily="50" charset="-128"/>
                <a:ea typeface="ＭＳ Ｐゴシック" panose="020B0600070205080204" pitchFamily="50" charset="-128"/>
                <a:cs typeface="Meiryo UI" panose="020B0604030504040204" pitchFamily="50" charset="-128"/>
              </a:rPr>
              <a:t>自治体</a:t>
            </a:r>
            <a:r>
              <a:rPr lang="ja-JP" altLang="en-US" sz="1400" b="1" dirty="0">
                <a:solidFill>
                  <a:schemeClr val="tx1"/>
                </a:solidFill>
                <a:latin typeface="ＭＳ Ｐゴシック" panose="020B0600070205080204" pitchFamily="50" charset="-128"/>
                <a:ea typeface="ＭＳ Ｐゴシック" panose="020B0600070205080204" pitchFamily="50" charset="-128"/>
                <a:cs typeface="Meiryo UI" panose="020B0604030504040204" pitchFamily="50" charset="-128"/>
              </a:rPr>
              <a:t>指標</a:t>
            </a:r>
            <a:r>
              <a:rPr lang="ja-JP" altLang="en-US" sz="1400" dirty="0" smtClean="0">
                <a:solidFill>
                  <a:schemeClr val="tx1"/>
                </a:solidFill>
                <a:latin typeface="ＭＳ Ｐゴシック" panose="020B0600070205080204" pitchFamily="50" charset="-128"/>
                <a:ea typeface="ＭＳ Ｐゴシック" panose="020B0600070205080204" pitchFamily="50" charset="-128"/>
                <a:cs typeface="Meiryo UI" panose="020B0604030504040204" pitchFamily="50" charset="-128"/>
              </a:rPr>
              <a:t>も、</a:t>
            </a:r>
            <a:r>
              <a:rPr lang="ja-JP" altLang="en-US" sz="1400" b="1" dirty="0" smtClean="0">
                <a:solidFill>
                  <a:schemeClr val="tx1"/>
                </a:solidFill>
                <a:latin typeface="ＭＳ Ｐゴシック" panose="020B0600070205080204" pitchFamily="50" charset="-128"/>
                <a:ea typeface="ＭＳ Ｐゴシック" panose="020B0600070205080204" pitchFamily="50" charset="-128"/>
                <a:cs typeface="Meiryo UI" panose="020B0604030504040204" pitchFamily="50" charset="-128"/>
              </a:rPr>
              <a:t>高い</a:t>
            </a:r>
            <a:endParaRPr lang="en-US" altLang="ja-JP" sz="1400" b="1" dirty="0">
              <a:solidFill>
                <a:schemeClr val="tx1"/>
              </a:solidFill>
              <a:latin typeface="ＭＳ Ｐゴシック" panose="020B0600070205080204" pitchFamily="50" charset="-128"/>
              <a:ea typeface="ＭＳ Ｐゴシック" panose="020B0600070205080204" pitchFamily="50" charset="-128"/>
              <a:cs typeface="Meiryo UI" panose="020B0604030504040204" pitchFamily="50" charset="-128"/>
            </a:endParaRPr>
          </a:p>
        </p:txBody>
      </p:sp>
      <p:sp>
        <p:nvSpPr>
          <p:cNvPr id="16" name="テキスト ボックス 15"/>
          <p:cNvSpPr txBox="1"/>
          <p:nvPr/>
        </p:nvSpPr>
        <p:spPr>
          <a:xfrm>
            <a:off x="1970709" y="4221630"/>
            <a:ext cx="3132000" cy="360000"/>
          </a:xfrm>
          <a:prstGeom prst="rect">
            <a:avLst/>
          </a:prstGeom>
          <a:solidFill>
            <a:schemeClr val="accent6">
              <a:lumMod val="20000"/>
              <a:lumOff val="80000"/>
            </a:schemeClr>
          </a:solidFill>
          <a:ln w="12700">
            <a:solidFill>
              <a:schemeClr val="dk1">
                <a:shade val="95000"/>
                <a:satMod val="105000"/>
              </a:schemeClr>
            </a:solidFill>
            <a:prstDash val="sysDot"/>
          </a:ln>
        </p:spPr>
        <p:style>
          <a:lnRef idx="2">
            <a:schemeClr val="accent1"/>
          </a:lnRef>
          <a:fillRef idx="1">
            <a:schemeClr val="lt1"/>
          </a:fillRef>
          <a:effectRef idx="0">
            <a:schemeClr val="accent1"/>
          </a:effectRef>
          <a:fontRef idx="minor">
            <a:schemeClr val="dk1"/>
          </a:fontRef>
        </p:style>
        <p:txBody>
          <a:bodyPr wrap="none" lIns="36000" tIns="36000" rIns="36000" bIns="36000" rtlCol="0" anchor="ctr" anchorCtr="0">
            <a:noAutofit/>
          </a:bodyPr>
          <a:lstStyle/>
          <a:p>
            <a:pPr algn="ctr"/>
            <a:r>
              <a:rPr lang="en-US" altLang="ja-JP" sz="1400" b="1" dirty="0" smtClean="0">
                <a:solidFill>
                  <a:schemeClr val="tx1"/>
                </a:solidFill>
                <a:latin typeface="ＭＳ Ｐゴシック" panose="020B0600070205080204" pitchFamily="50" charset="-128"/>
                <a:ea typeface="ＭＳ Ｐゴシック" panose="020B0600070205080204" pitchFamily="50" charset="-128"/>
                <a:cs typeface="Meiryo UI" panose="020B0604030504040204" pitchFamily="50" charset="-128"/>
              </a:rPr>
              <a:t>SDSN</a:t>
            </a:r>
            <a:r>
              <a:rPr lang="ja-JP" altLang="en-US" sz="1400" dirty="0" smtClean="0">
                <a:solidFill>
                  <a:schemeClr val="tx1"/>
                </a:solidFill>
                <a:latin typeface="ＭＳ Ｐゴシック" panose="020B0600070205080204" pitchFamily="50" charset="-128"/>
                <a:ea typeface="ＭＳ Ｐゴシック" panose="020B0600070205080204" pitchFamily="50" charset="-128"/>
                <a:cs typeface="Meiryo UI" panose="020B0604030504040204" pitchFamily="50" charset="-128"/>
              </a:rPr>
              <a:t>も</a:t>
            </a:r>
            <a:r>
              <a:rPr lang="ja-JP" altLang="en-US" sz="1400" b="1" dirty="0" smtClean="0">
                <a:solidFill>
                  <a:schemeClr val="tx1"/>
                </a:solidFill>
                <a:latin typeface="ＭＳ Ｐゴシック" panose="020B0600070205080204" pitchFamily="50" charset="-128"/>
                <a:ea typeface="ＭＳ Ｐゴシック" panose="020B0600070205080204" pitchFamily="50" charset="-128"/>
                <a:cs typeface="Meiryo UI" panose="020B0604030504040204" pitchFamily="50" charset="-128"/>
              </a:rPr>
              <a:t>自治体指標</a:t>
            </a:r>
            <a:r>
              <a:rPr lang="ja-JP" altLang="en-US" sz="1400" dirty="0" smtClean="0">
                <a:solidFill>
                  <a:schemeClr val="tx1"/>
                </a:solidFill>
                <a:latin typeface="ＭＳ Ｐゴシック" panose="020B0600070205080204" pitchFamily="50" charset="-128"/>
                <a:ea typeface="ＭＳ Ｐゴシック" panose="020B0600070205080204" pitchFamily="50" charset="-128"/>
                <a:cs typeface="Meiryo UI" panose="020B0604030504040204" pitchFamily="50" charset="-128"/>
              </a:rPr>
              <a:t>も、</a:t>
            </a:r>
            <a:r>
              <a:rPr lang="ja-JP" altLang="en-US" sz="1400" b="1" dirty="0" smtClean="0">
                <a:solidFill>
                  <a:schemeClr val="tx1"/>
                </a:solidFill>
                <a:latin typeface="ＭＳ Ｐゴシック" panose="020B0600070205080204" pitchFamily="50" charset="-128"/>
                <a:ea typeface="ＭＳ Ｐゴシック" panose="020B0600070205080204" pitchFamily="50" charset="-128"/>
                <a:cs typeface="Meiryo UI" panose="020B0604030504040204" pitchFamily="50" charset="-128"/>
              </a:rPr>
              <a:t>低い</a:t>
            </a:r>
            <a:endParaRPr lang="en-US" altLang="ja-JP" sz="1400" b="1" dirty="0">
              <a:solidFill>
                <a:schemeClr val="tx1"/>
              </a:solidFill>
              <a:latin typeface="ＭＳ Ｐゴシック" panose="020B0600070205080204" pitchFamily="50" charset="-128"/>
              <a:ea typeface="ＭＳ Ｐゴシック" panose="020B0600070205080204" pitchFamily="50" charset="-128"/>
              <a:cs typeface="Meiryo UI" panose="020B0604030504040204" pitchFamily="50" charset="-128"/>
            </a:endParaRPr>
          </a:p>
        </p:txBody>
      </p:sp>
      <p:sp>
        <p:nvSpPr>
          <p:cNvPr id="17" name="テキスト ボックス 16"/>
          <p:cNvSpPr txBox="1"/>
          <p:nvPr/>
        </p:nvSpPr>
        <p:spPr>
          <a:xfrm>
            <a:off x="5624674" y="4229207"/>
            <a:ext cx="3132000" cy="360000"/>
          </a:xfrm>
          <a:prstGeom prst="rect">
            <a:avLst/>
          </a:prstGeom>
          <a:solidFill>
            <a:schemeClr val="accent6">
              <a:lumMod val="20000"/>
              <a:lumOff val="80000"/>
            </a:schemeClr>
          </a:solidFill>
          <a:ln w="12700">
            <a:solidFill>
              <a:schemeClr val="dk1">
                <a:shade val="95000"/>
                <a:satMod val="105000"/>
              </a:schemeClr>
            </a:solidFill>
            <a:prstDash val="sysDot"/>
          </a:ln>
        </p:spPr>
        <p:style>
          <a:lnRef idx="2">
            <a:schemeClr val="accent1"/>
          </a:lnRef>
          <a:fillRef idx="1">
            <a:schemeClr val="lt1"/>
          </a:fillRef>
          <a:effectRef idx="0">
            <a:schemeClr val="accent1"/>
          </a:effectRef>
          <a:fontRef idx="minor">
            <a:schemeClr val="dk1"/>
          </a:fontRef>
        </p:style>
        <p:txBody>
          <a:bodyPr wrap="none" lIns="36000" tIns="36000" rIns="36000" bIns="36000" rtlCol="0" anchor="ctr" anchorCtr="0">
            <a:noAutofit/>
          </a:bodyPr>
          <a:lstStyle/>
          <a:p>
            <a:pPr algn="ctr"/>
            <a:r>
              <a:rPr lang="en-US" altLang="ja-JP" sz="1400" b="1" dirty="0" smtClean="0">
                <a:solidFill>
                  <a:schemeClr val="tx1"/>
                </a:solidFill>
                <a:latin typeface="ＭＳ Ｐゴシック" panose="020B0600070205080204" pitchFamily="50" charset="-128"/>
                <a:ea typeface="ＭＳ Ｐゴシック" panose="020B0600070205080204" pitchFamily="50" charset="-128"/>
                <a:cs typeface="Meiryo UI" panose="020B0604030504040204" pitchFamily="50" charset="-128"/>
              </a:rPr>
              <a:t>SDSN</a:t>
            </a:r>
            <a:r>
              <a:rPr lang="ja-JP" altLang="en-US" sz="1400" dirty="0" smtClean="0">
                <a:solidFill>
                  <a:schemeClr val="tx1"/>
                </a:solidFill>
                <a:latin typeface="ＭＳ Ｐゴシック" panose="020B0600070205080204" pitchFamily="50" charset="-128"/>
                <a:ea typeface="ＭＳ Ｐゴシック" panose="020B0600070205080204" pitchFamily="50" charset="-128"/>
                <a:cs typeface="Meiryo UI" panose="020B0604030504040204" pitchFamily="50" charset="-128"/>
              </a:rPr>
              <a:t>は</a:t>
            </a:r>
            <a:r>
              <a:rPr lang="ja-JP" altLang="en-US" sz="1400" b="1" dirty="0" smtClean="0">
                <a:solidFill>
                  <a:schemeClr val="tx1"/>
                </a:solidFill>
                <a:latin typeface="ＭＳ Ｐゴシック" panose="020B0600070205080204" pitchFamily="50" charset="-128"/>
                <a:ea typeface="ＭＳ Ｐゴシック" panose="020B0600070205080204" pitchFamily="50" charset="-128"/>
                <a:cs typeface="Meiryo UI" panose="020B0604030504040204" pitchFamily="50" charset="-128"/>
              </a:rPr>
              <a:t>高く</a:t>
            </a:r>
            <a:r>
              <a:rPr lang="ja-JP" altLang="en-US" sz="1400" dirty="0" smtClean="0">
                <a:solidFill>
                  <a:schemeClr val="tx1"/>
                </a:solidFill>
                <a:latin typeface="ＭＳ Ｐゴシック" panose="020B0600070205080204" pitchFamily="50" charset="-128"/>
                <a:ea typeface="ＭＳ Ｐゴシック" panose="020B0600070205080204" pitchFamily="50" charset="-128"/>
                <a:cs typeface="Meiryo UI" panose="020B0604030504040204" pitchFamily="50" charset="-128"/>
              </a:rPr>
              <a:t>、</a:t>
            </a:r>
            <a:r>
              <a:rPr lang="ja-JP" altLang="en-US" sz="1400" b="1" dirty="0" smtClean="0">
                <a:solidFill>
                  <a:schemeClr val="tx1"/>
                </a:solidFill>
                <a:latin typeface="ＭＳ Ｐゴシック" panose="020B0600070205080204" pitchFamily="50" charset="-128"/>
                <a:ea typeface="ＭＳ Ｐゴシック" panose="020B0600070205080204" pitchFamily="50" charset="-128"/>
                <a:cs typeface="Meiryo UI" panose="020B0604030504040204" pitchFamily="50" charset="-128"/>
              </a:rPr>
              <a:t>自治体</a:t>
            </a:r>
            <a:r>
              <a:rPr lang="ja-JP" altLang="en-US" sz="1400" b="1" dirty="0">
                <a:solidFill>
                  <a:schemeClr val="tx1"/>
                </a:solidFill>
                <a:latin typeface="ＭＳ Ｐゴシック" panose="020B0600070205080204" pitchFamily="50" charset="-128"/>
                <a:ea typeface="ＭＳ Ｐゴシック" panose="020B0600070205080204" pitchFamily="50" charset="-128"/>
                <a:cs typeface="Meiryo UI" panose="020B0604030504040204" pitchFamily="50" charset="-128"/>
              </a:rPr>
              <a:t>指標</a:t>
            </a:r>
            <a:r>
              <a:rPr lang="ja-JP" altLang="en-US" sz="1400" dirty="0" smtClean="0">
                <a:solidFill>
                  <a:schemeClr val="tx1"/>
                </a:solidFill>
                <a:latin typeface="ＭＳ Ｐゴシック" panose="020B0600070205080204" pitchFamily="50" charset="-128"/>
                <a:ea typeface="ＭＳ Ｐゴシック" panose="020B0600070205080204" pitchFamily="50" charset="-128"/>
                <a:cs typeface="Meiryo UI" panose="020B0604030504040204" pitchFamily="50" charset="-128"/>
              </a:rPr>
              <a:t>が</a:t>
            </a:r>
            <a:r>
              <a:rPr lang="ja-JP" altLang="en-US" sz="1400" b="1" dirty="0" smtClean="0">
                <a:solidFill>
                  <a:schemeClr val="tx1"/>
                </a:solidFill>
                <a:latin typeface="ＭＳ Ｐゴシック" panose="020B0600070205080204" pitchFamily="50" charset="-128"/>
                <a:ea typeface="ＭＳ Ｐゴシック" panose="020B0600070205080204" pitchFamily="50" charset="-128"/>
                <a:cs typeface="Meiryo UI" panose="020B0604030504040204" pitchFamily="50" charset="-128"/>
              </a:rPr>
              <a:t>低い</a:t>
            </a:r>
            <a:endParaRPr lang="en-US" altLang="ja-JP" sz="1400" b="1" dirty="0">
              <a:solidFill>
                <a:schemeClr val="tx1"/>
              </a:solidFill>
              <a:latin typeface="ＭＳ Ｐゴシック" panose="020B0600070205080204" pitchFamily="50" charset="-128"/>
              <a:ea typeface="ＭＳ Ｐゴシック" panose="020B0600070205080204" pitchFamily="50" charset="-128"/>
              <a:cs typeface="Meiryo UI" panose="020B0604030504040204" pitchFamily="50" charset="-128"/>
            </a:endParaRPr>
          </a:p>
        </p:txBody>
      </p:sp>
      <p:sp>
        <p:nvSpPr>
          <p:cNvPr id="18" name="テキスト ボックス 17"/>
          <p:cNvSpPr txBox="1"/>
          <p:nvPr/>
        </p:nvSpPr>
        <p:spPr>
          <a:xfrm>
            <a:off x="2088403" y="2253561"/>
            <a:ext cx="2988000" cy="1778727"/>
          </a:xfrm>
          <a:prstGeom prst="rect">
            <a:avLst/>
          </a:prstGeom>
          <a:noFill/>
          <a:ln w="12700">
            <a:noFill/>
            <a:prstDash val="sysDot"/>
          </a:ln>
        </p:spPr>
        <p:style>
          <a:lnRef idx="2">
            <a:schemeClr val="accent1"/>
          </a:lnRef>
          <a:fillRef idx="1">
            <a:schemeClr val="lt1"/>
          </a:fillRef>
          <a:effectRef idx="0">
            <a:schemeClr val="accent1"/>
          </a:effectRef>
          <a:fontRef idx="minor">
            <a:schemeClr val="dk1"/>
          </a:fontRef>
        </p:style>
        <p:txBody>
          <a:bodyPr wrap="none" lIns="36000" tIns="36000" rIns="36000" bIns="36000" rtlCol="0" anchor="ctr" anchorCtr="0">
            <a:noAutofit/>
          </a:bodyPr>
          <a:lstStyle/>
          <a:p>
            <a:pPr>
              <a:lnSpc>
                <a:spcPts val="1600"/>
              </a:lnSpc>
            </a:pPr>
            <a:r>
              <a:rPr lang="ja-JP" altLang="en-US" sz="14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２   飢餓</a:t>
            </a:r>
            <a:endParaRPr lang="en-US" altLang="ja-JP" sz="14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nSpc>
                <a:spcPts val="1600"/>
              </a:lnSpc>
            </a:pPr>
            <a:r>
              <a:rPr lang="ja-JP" altLang="en-US" sz="14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７   エネルギー</a:t>
            </a:r>
            <a:endParaRPr lang="en-US" altLang="ja-JP" sz="14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nSpc>
                <a:spcPts val="1600"/>
              </a:lnSpc>
            </a:pPr>
            <a:r>
              <a:rPr lang="en-US" altLang="ja-JP" sz="14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10</a:t>
            </a:r>
            <a:r>
              <a:rPr lang="ja-JP" altLang="en-US" sz="14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4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不平等</a:t>
            </a:r>
            <a:endParaRPr lang="en-US" altLang="ja-JP" sz="14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nSpc>
                <a:spcPts val="1600"/>
              </a:lnSpc>
            </a:pPr>
            <a:r>
              <a:rPr lang="en-US" altLang="ja-JP" sz="14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11  </a:t>
            </a:r>
            <a:r>
              <a:rPr lang="ja-JP" altLang="en-US" sz="14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持続可能都市</a:t>
            </a:r>
            <a:endParaRPr lang="en-US" altLang="ja-JP" sz="14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nSpc>
                <a:spcPts val="1600"/>
              </a:lnSpc>
            </a:pPr>
            <a:r>
              <a:rPr lang="en-US" altLang="ja-JP" sz="14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13  </a:t>
            </a:r>
            <a:r>
              <a:rPr lang="ja-JP" altLang="en-US" sz="14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気候変動</a:t>
            </a:r>
            <a:endParaRPr lang="en-US" altLang="ja-JP" sz="14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nSpc>
                <a:spcPts val="1600"/>
              </a:lnSpc>
            </a:pPr>
            <a:r>
              <a:rPr lang="en-US" altLang="ja-JP" sz="14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14</a:t>
            </a:r>
            <a:r>
              <a:rPr lang="ja-JP" altLang="en-US" sz="14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海洋資源</a:t>
            </a:r>
            <a:endParaRPr lang="en-US" altLang="ja-JP" sz="14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nSpc>
                <a:spcPts val="1600"/>
              </a:lnSpc>
            </a:pPr>
            <a:r>
              <a:rPr lang="en-US" altLang="ja-JP" sz="14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15  </a:t>
            </a:r>
            <a:r>
              <a:rPr lang="ja-JP" altLang="en-US" sz="14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陸上資源</a:t>
            </a:r>
            <a:endParaRPr lang="en-US" altLang="ja-JP" sz="14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nSpc>
                <a:spcPts val="1600"/>
              </a:lnSpc>
            </a:pPr>
            <a:r>
              <a:rPr lang="en-US" altLang="ja-JP" sz="14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17</a:t>
            </a:r>
            <a:r>
              <a:rPr lang="ja-JP" altLang="en-US" sz="14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パートナーシップ</a:t>
            </a:r>
            <a:endParaRPr lang="en-US" altLang="ja-JP" sz="14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9" name="テキスト ボックス 18"/>
          <p:cNvSpPr txBox="1"/>
          <p:nvPr/>
        </p:nvSpPr>
        <p:spPr>
          <a:xfrm>
            <a:off x="5706416" y="2202063"/>
            <a:ext cx="2988000" cy="875844"/>
          </a:xfrm>
          <a:prstGeom prst="rect">
            <a:avLst/>
          </a:prstGeom>
          <a:noFill/>
          <a:ln w="12700">
            <a:noFill/>
            <a:prstDash val="sysDot"/>
          </a:ln>
        </p:spPr>
        <p:style>
          <a:lnRef idx="2">
            <a:schemeClr val="accent1"/>
          </a:lnRef>
          <a:fillRef idx="1">
            <a:schemeClr val="lt1"/>
          </a:fillRef>
          <a:effectRef idx="0">
            <a:schemeClr val="accent1"/>
          </a:effectRef>
          <a:fontRef idx="minor">
            <a:schemeClr val="dk1"/>
          </a:fontRef>
        </p:style>
        <p:txBody>
          <a:bodyPr wrap="none" lIns="36000" tIns="36000" rIns="36000" bIns="36000" rtlCol="0" anchor="ctr" anchorCtr="0">
            <a:noAutofit/>
          </a:bodyPr>
          <a:lstStyle/>
          <a:p>
            <a:pPr marL="342900" indent="-342900">
              <a:lnSpc>
                <a:spcPts val="1600"/>
              </a:lnSpc>
              <a:buAutoNum type="arabicDbPlain" startAt="6"/>
            </a:pPr>
            <a:r>
              <a:rPr lang="ja-JP" altLang="en-US" sz="14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水・衛生</a:t>
            </a:r>
            <a:endParaRPr lang="en-US" altLang="ja-JP" sz="14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nSpc>
                <a:spcPts val="1600"/>
              </a:lnSpc>
            </a:pPr>
            <a:r>
              <a:rPr lang="ja-JP" altLang="en-US" sz="14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８  経済成長と雇用</a:t>
            </a:r>
            <a:endParaRPr lang="en-US" altLang="ja-JP" sz="14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nSpc>
                <a:spcPts val="1600"/>
              </a:lnSpc>
            </a:pPr>
            <a:r>
              <a:rPr lang="ja-JP" altLang="en-US" sz="14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９</a:t>
            </a:r>
            <a:r>
              <a:rPr lang="ja-JP" altLang="en-US" sz="14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インフラ、産業化、イノベーション</a:t>
            </a:r>
            <a:endParaRPr lang="en-US" altLang="ja-JP" sz="14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0" name="テキスト ボックス 19"/>
          <p:cNvSpPr txBox="1"/>
          <p:nvPr/>
        </p:nvSpPr>
        <p:spPr>
          <a:xfrm>
            <a:off x="5768674" y="4610694"/>
            <a:ext cx="2988000" cy="924003"/>
          </a:xfrm>
          <a:prstGeom prst="rect">
            <a:avLst/>
          </a:prstGeom>
          <a:noFill/>
          <a:ln w="12700">
            <a:noFill/>
            <a:prstDash val="sysDot"/>
          </a:ln>
        </p:spPr>
        <p:style>
          <a:lnRef idx="2">
            <a:schemeClr val="accent1"/>
          </a:lnRef>
          <a:fillRef idx="1">
            <a:schemeClr val="lt1"/>
          </a:fillRef>
          <a:effectRef idx="0">
            <a:schemeClr val="accent1"/>
          </a:effectRef>
          <a:fontRef idx="minor">
            <a:schemeClr val="dk1"/>
          </a:fontRef>
        </p:style>
        <p:txBody>
          <a:bodyPr wrap="none" lIns="36000" tIns="36000" rIns="36000" bIns="36000" rtlCol="0" anchor="t" anchorCtr="0">
            <a:noAutofit/>
          </a:bodyPr>
          <a:lstStyle/>
          <a:p>
            <a:pPr>
              <a:lnSpc>
                <a:spcPts val="1600"/>
              </a:lnSpc>
            </a:pPr>
            <a:r>
              <a:rPr lang="ja-JP" altLang="en-US" sz="14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１</a:t>
            </a:r>
            <a:r>
              <a:rPr lang="ja-JP" altLang="en-US" sz="14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貧困</a:t>
            </a:r>
            <a:endParaRPr lang="en-US" altLang="ja-JP" sz="14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342900" indent="-342900">
              <a:lnSpc>
                <a:spcPts val="1600"/>
              </a:lnSpc>
              <a:buAutoNum type="arabicDbPlain" startAt="3"/>
            </a:pPr>
            <a:r>
              <a:rPr lang="ja-JP" altLang="en-US" sz="14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健康と福祉</a:t>
            </a:r>
            <a:endParaRPr lang="en-US" altLang="ja-JP" sz="14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nSpc>
                <a:spcPts val="1600"/>
              </a:lnSpc>
            </a:pPr>
            <a:r>
              <a:rPr lang="ja-JP" altLang="en-US" sz="14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４　 教育</a:t>
            </a:r>
            <a:endParaRPr lang="en-US" altLang="ja-JP" sz="14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nSpc>
                <a:spcPts val="1600"/>
              </a:lnSpc>
            </a:pPr>
            <a:r>
              <a:rPr lang="en-US" altLang="ja-JP" sz="14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16</a:t>
            </a:r>
            <a:r>
              <a:rPr lang="ja-JP" altLang="en-US" sz="14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4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平和</a:t>
            </a:r>
            <a:endParaRPr lang="en-US" altLang="ja-JP" sz="14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1" name="テキスト ボックス 20"/>
          <p:cNvSpPr txBox="1"/>
          <p:nvPr/>
        </p:nvSpPr>
        <p:spPr>
          <a:xfrm>
            <a:off x="2088403" y="4616808"/>
            <a:ext cx="2988000" cy="472130"/>
          </a:xfrm>
          <a:prstGeom prst="rect">
            <a:avLst/>
          </a:prstGeom>
          <a:noFill/>
          <a:ln w="12700">
            <a:noFill/>
            <a:prstDash val="sysDot"/>
          </a:ln>
        </p:spPr>
        <p:style>
          <a:lnRef idx="2">
            <a:schemeClr val="accent1"/>
          </a:lnRef>
          <a:fillRef idx="1">
            <a:schemeClr val="lt1"/>
          </a:fillRef>
          <a:effectRef idx="0">
            <a:schemeClr val="accent1"/>
          </a:effectRef>
          <a:fontRef idx="minor">
            <a:schemeClr val="dk1"/>
          </a:fontRef>
        </p:style>
        <p:txBody>
          <a:bodyPr wrap="none" lIns="36000" tIns="36000" rIns="36000" bIns="36000" rtlCol="0" anchor="ctr" anchorCtr="0">
            <a:noAutofit/>
          </a:bodyPr>
          <a:lstStyle/>
          <a:p>
            <a:pPr>
              <a:lnSpc>
                <a:spcPts val="1600"/>
              </a:lnSpc>
            </a:pPr>
            <a:r>
              <a:rPr lang="ja-JP" altLang="en-US" sz="14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５   ジェンダー</a:t>
            </a:r>
            <a:endParaRPr lang="en-US" altLang="ja-JP" sz="14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nSpc>
                <a:spcPts val="1600"/>
              </a:lnSpc>
            </a:pPr>
            <a:r>
              <a:rPr lang="en-US" altLang="ja-JP" sz="14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12</a:t>
            </a:r>
            <a:r>
              <a:rPr lang="ja-JP" altLang="en-US" sz="14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持続可能な生産と消費</a:t>
            </a:r>
            <a:endParaRPr lang="en-US" altLang="ja-JP" sz="14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2" name="テキスト ボックス 21"/>
          <p:cNvSpPr txBox="1"/>
          <p:nvPr/>
        </p:nvSpPr>
        <p:spPr>
          <a:xfrm>
            <a:off x="129944" y="757272"/>
            <a:ext cx="9527886" cy="775597"/>
          </a:xfrm>
          <a:prstGeom prst="rect">
            <a:avLst/>
          </a:prstGeom>
          <a:noFill/>
        </p:spPr>
        <p:txBody>
          <a:bodyPr wrap="square" lIns="128016" tIns="64008" rIns="128016" bIns="64008" rtlCol="0">
            <a:spAutoFit/>
          </a:bodyPr>
          <a:lstStyle/>
          <a:p>
            <a:pPr marL="200025" indent="-200025">
              <a:buFont typeface="Meiryo UI" panose="020B0604030504040204" pitchFamily="50" charset="-128"/>
              <a:buChar char="○"/>
            </a:pPr>
            <a:r>
              <a:rPr lang="ja-JP" altLang="en-US" sz="1400" kern="1100" spc="-50" dirty="0">
                <a:latin typeface="Meiryo UI" panose="020B0604030504040204" pitchFamily="50" charset="-128"/>
                <a:ea typeface="Meiryo UI" panose="020B0604030504040204" pitchFamily="50" charset="-128"/>
                <a:cs typeface="Meiryo UI" panose="020B0604030504040204" pitchFamily="50" charset="-128"/>
              </a:rPr>
              <a:t>　</a:t>
            </a:r>
            <a:r>
              <a:rPr lang="en-US" altLang="ja-JP" sz="1400" kern="1100" spc="-50" dirty="0" smtClean="0">
                <a:latin typeface="Meiryo UI" panose="020B0604030504040204" pitchFamily="50" charset="-128"/>
                <a:ea typeface="Meiryo UI" panose="020B0604030504040204" pitchFamily="50" charset="-128"/>
                <a:cs typeface="Meiryo UI" panose="020B0604030504040204" pitchFamily="50" charset="-128"/>
              </a:rPr>
              <a:t>SDGs17</a:t>
            </a:r>
            <a:r>
              <a:rPr lang="ja-JP" altLang="en-US" sz="1400" kern="1100" spc="-50" dirty="0" smtClean="0">
                <a:latin typeface="Meiryo UI" panose="020B0604030504040204" pitchFamily="50" charset="-128"/>
                <a:ea typeface="Meiryo UI" panose="020B0604030504040204" pitchFamily="50" charset="-128"/>
                <a:cs typeface="Meiryo UI" panose="020B0604030504040204" pitchFamily="50" charset="-128"/>
              </a:rPr>
              <a:t>ゴール全てを俯瞰して取組みを進めていくうえで、今後、特に府として注力して取組むゴールを考えるにあたり、様々に議論を深めるための出発点として、「</a:t>
            </a:r>
            <a:r>
              <a:rPr lang="ja-JP" altLang="en-US" sz="1400" kern="1100" spc="-50" dirty="0">
                <a:latin typeface="Meiryo UI" panose="020B0604030504040204" pitchFamily="50" charset="-128"/>
                <a:ea typeface="Meiryo UI" panose="020B0604030504040204" pitchFamily="50" charset="-128"/>
                <a:cs typeface="Meiryo UI" panose="020B0604030504040204" pitchFamily="50" charset="-128"/>
              </a:rPr>
              <a:t>国際的な日本の評価</a:t>
            </a:r>
            <a:r>
              <a:rPr lang="ja-JP" altLang="en-US" sz="1400" b="1" kern="1100" spc="-50"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1400" b="1" kern="1100" spc="-50" dirty="0" smtClean="0">
                <a:latin typeface="Meiryo UI" panose="020B0604030504040204" pitchFamily="50" charset="-128"/>
                <a:ea typeface="Meiryo UI" panose="020B0604030504040204" pitchFamily="50" charset="-128"/>
                <a:cs typeface="Meiryo UI" panose="020B0604030504040204" pitchFamily="50" charset="-128"/>
              </a:rPr>
              <a:t>SDSN</a:t>
            </a:r>
            <a:r>
              <a:rPr lang="ja-JP" altLang="en-US" sz="1400" b="1" kern="1100" spc="-5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400" kern="1100" spc="-50" dirty="0">
                <a:latin typeface="Meiryo UI" panose="020B0604030504040204" pitchFamily="50" charset="-128"/>
                <a:ea typeface="Meiryo UI" panose="020B0604030504040204" pitchFamily="50" charset="-128"/>
                <a:cs typeface="Meiryo UI" panose="020B0604030504040204" pitchFamily="50" charset="-128"/>
              </a:rPr>
              <a:t>」と「国内評価（</a:t>
            </a:r>
            <a:r>
              <a:rPr lang="ja-JP" altLang="en-US" sz="1400" b="1" kern="1100" spc="-50" dirty="0">
                <a:latin typeface="Meiryo UI" panose="020B0604030504040204" pitchFamily="50" charset="-128"/>
                <a:ea typeface="Meiryo UI" panose="020B0604030504040204" pitchFamily="50" charset="-128"/>
                <a:cs typeface="Meiryo UI" panose="020B0604030504040204" pitchFamily="50" charset="-128"/>
              </a:rPr>
              <a:t>自治体</a:t>
            </a:r>
            <a:r>
              <a:rPr lang="en-US" altLang="ja-JP" sz="1400" b="1" kern="1100" spc="-50" dirty="0">
                <a:latin typeface="Meiryo UI" panose="020B0604030504040204" pitchFamily="50" charset="-128"/>
                <a:ea typeface="Meiryo UI" panose="020B0604030504040204" pitchFamily="50" charset="-128"/>
                <a:cs typeface="Meiryo UI" panose="020B0604030504040204" pitchFamily="50" charset="-128"/>
              </a:rPr>
              <a:t>SDGs</a:t>
            </a:r>
            <a:r>
              <a:rPr lang="ja-JP" altLang="en-US" sz="1400" b="1" kern="1100" spc="-50" dirty="0">
                <a:latin typeface="Meiryo UI" panose="020B0604030504040204" pitchFamily="50" charset="-128"/>
                <a:ea typeface="Meiryo UI" panose="020B0604030504040204" pitchFamily="50" charset="-128"/>
                <a:cs typeface="Meiryo UI" panose="020B0604030504040204" pitchFamily="50" charset="-128"/>
              </a:rPr>
              <a:t>指標</a:t>
            </a:r>
            <a:r>
              <a:rPr lang="ja-JP" altLang="en-US" sz="1400" kern="1100" spc="-5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400" b="1" kern="1100" spc="-50" dirty="0" smtClean="0">
                <a:latin typeface="Meiryo UI" panose="020B0604030504040204" pitchFamily="50" charset="-128"/>
                <a:ea typeface="Meiryo UI" panose="020B0604030504040204" pitchFamily="50" charset="-128"/>
                <a:cs typeface="Meiryo UI" panose="020B0604030504040204" pitchFamily="50" charset="-128"/>
              </a:rPr>
              <a:t>を一つの拠り所として、現時点の到達点を整理</a:t>
            </a:r>
            <a:r>
              <a:rPr lang="ja-JP" altLang="en-US" sz="1400" kern="1100" spc="-50"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1400" kern="1100" spc="-50" dirty="0" smtClean="0">
                <a:latin typeface="Meiryo UI" panose="020B0604030504040204" pitchFamily="50" charset="-128"/>
                <a:ea typeface="Meiryo UI" panose="020B0604030504040204" pitchFamily="50" charset="-128"/>
                <a:cs typeface="Meiryo UI" panose="020B0604030504040204" pitchFamily="50" charset="-128"/>
              </a:rPr>
              <a:t>2019.8</a:t>
            </a:r>
            <a:r>
              <a:rPr lang="ja-JP" altLang="en-US" sz="1400" kern="1100" spc="-50" dirty="0" smtClean="0">
                <a:latin typeface="Meiryo UI" panose="020B0604030504040204" pitchFamily="50" charset="-128"/>
                <a:ea typeface="Meiryo UI" panose="020B0604030504040204" pitchFamily="50" charset="-128"/>
                <a:cs typeface="Meiryo UI" panose="020B0604030504040204" pitchFamily="50" charset="-128"/>
              </a:rPr>
              <a:t>）。</a:t>
            </a:r>
          </a:p>
        </p:txBody>
      </p:sp>
      <p:sp>
        <p:nvSpPr>
          <p:cNvPr id="23" name="正方形/長方形 22"/>
          <p:cNvSpPr/>
          <p:nvPr/>
        </p:nvSpPr>
        <p:spPr>
          <a:xfrm>
            <a:off x="364586" y="6633852"/>
            <a:ext cx="3150717" cy="577081"/>
          </a:xfrm>
          <a:prstGeom prst="rect">
            <a:avLst/>
          </a:prstGeom>
        </p:spPr>
        <p:txBody>
          <a:bodyPr wrap="square">
            <a:spAutoFit/>
          </a:bodyPr>
          <a:lstStyle/>
          <a:p>
            <a:r>
              <a:rPr lang="ja-JP" altLang="en-US" sz="1050" dirty="0" smtClean="0">
                <a:latin typeface="Meiryo UI" panose="020B0604030504040204" pitchFamily="50" charset="-128"/>
                <a:ea typeface="Meiryo UI" panose="020B0604030504040204" pitchFamily="50" charset="-128"/>
              </a:rPr>
              <a:t>SDGsの指標が世界、国家レベルでしか存在しないこと等を背景とし、自治体の現状を把握することを目的に、「建築環境・省エネルギー機構」が公表している指標。</a:t>
            </a:r>
            <a:endParaRPr lang="en-US" altLang="ja-JP" sz="1050" dirty="0" smtClean="0">
              <a:latin typeface="Meiryo UI" panose="020B0604030504040204" pitchFamily="50" charset="-128"/>
              <a:ea typeface="Meiryo UI" panose="020B0604030504040204" pitchFamily="50" charset="-128"/>
            </a:endParaRPr>
          </a:p>
        </p:txBody>
      </p:sp>
      <p:sp>
        <p:nvSpPr>
          <p:cNvPr id="24" name="正方形/長方形 23"/>
          <p:cNvSpPr/>
          <p:nvPr/>
        </p:nvSpPr>
        <p:spPr>
          <a:xfrm>
            <a:off x="5972069" y="6435653"/>
            <a:ext cx="2114681" cy="307777"/>
          </a:xfrm>
          <a:prstGeom prst="rect">
            <a:avLst/>
          </a:prstGeom>
        </p:spPr>
        <p:txBody>
          <a:bodyPr wrap="none">
            <a:spAutoFit/>
          </a:bodyPr>
          <a:lstStyle/>
          <a:p>
            <a:pPr marL="174625" indent="-92075"/>
            <a:r>
              <a:rPr lang="en-US" altLang="ja-JP" sz="1400" b="1" dirty="0" smtClean="0">
                <a:latin typeface="Meiryo UI" panose="020B0604030504040204" pitchFamily="50" charset="-128"/>
                <a:ea typeface="Meiryo UI" panose="020B0604030504040204" pitchFamily="50" charset="-128"/>
              </a:rPr>
              <a:t>※ </a:t>
            </a:r>
            <a:r>
              <a:rPr lang="ja-JP" altLang="en-US" sz="1400" b="1" dirty="0" smtClean="0">
                <a:latin typeface="Meiryo UI" panose="020B0604030504040204" pitchFamily="50" charset="-128"/>
                <a:ea typeface="Meiryo UI" panose="020B0604030504040204" pitchFamily="50" charset="-128"/>
              </a:rPr>
              <a:t>国際</a:t>
            </a:r>
            <a:r>
              <a:rPr lang="ja-JP" altLang="en-US" sz="1400" b="1" dirty="0">
                <a:latin typeface="Meiryo UI" panose="020B0604030504040204" pitchFamily="50" charset="-128"/>
                <a:ea typeface="Meiryo UI" panose="020B0604030504040204" pitchFamily="50" charset="-128"/>
              </a:rPr>
              <a:t>評価（</a:t>
            </a:r>
            <a:r>
              <a:rPr lang="en-US" altLang="ja-JP" sz="1400" b="1" dirty="0">
                <a:latin typeface="Meiryo UI" panose="020B0604030504040204" pitchFamily="50" charset="-128"/>
                <a:ea typeface="Meiryo UI" panose="020B0604030504040204" pitchFamily="50" charset="-128"/>
              </a:rPr>
              <a:t>SDSN</a:t>
            </a:r>
            <a:r>
              <a:rPr lang="ja-JP" altLang="en-US" sz="1400" b="1" dirty="0">
                <a:latin typeface="Meiryo UI" panose="020B0604030504040204" pitchFamily="50" charset="-128"/>
                <a:ea typeface="Meiryo UI" panose="020B0604030504040204" pitchFamily="50" charset="-128"/>
              </a:rPr>
              <a:t>）</a:t>
            </a:r>
            <a:endParaRPr lang="en-US" altLang="ja-JP" sz="1400" b="1" dirty="0">
              <a:latin typeface="Meiryo UI" panose="020B0604030504040204" pitchFamily="50" charset="-128"/>
              <a:ea typeface="Meiryo UI" panose="020B0604030504040204" pitchFamily="50" charset="-128"/>
            </a:endParaRPr>
          </a:p>
        </p:txBody>
      </p:sp>
      <p:sp>
        <p:nvSpPr>
          <p:cNvPr id="25" name="正方形/長方形 24"/>
          <p:cNvSpPr/>
          <p:nvPr/>
        </p:nvSpPr>
        <p:spPr>
          <a:xfrm>
            <a:off x="129944" y="6419755"/>
            <a:ext cx="2983509" cy="307777"/>
          </a:xfrm>
          <a:prstGeom prst="rect">
            <a:avLst/>
          </a:prstGeom>
        </p:spPr>
        <p:txBody>
          <a:bodyPr wrap="none">
            <a:spAutoFit/>
          </a:bodyPr>
          <a:lstStyle/>
          <a:p>
            <a:pPr marL="174625" indent="-92075"/>
            <a:r>
              <a:rPr lang="en-US" altLang="ja-JP" sz="1400" b="1" dirty="0" smtClean="0">
                <a:latin typeface="Meiryo UI" panose="020B0604030504040204" pitchFamily="50" charset="-128"/>
                <a:ea typeface="Meiryo UI" panose="020B0604030504040204" pitchFamily="50" charset="-128"/>
              </a:rPr>
              <a:t>※ </a:t>
            </a:r>
            <a:r>
              <a:rPr lang="ja-JP" altLang="en-US" sz="1400" b="1" dirty="0" smtClean="0">
                <a:latin typeface="Meiryo UI" panose="020B0604030504040204" pitchFamily="50" charset="-128"/>
                <a:ea typeface="Meiryo UI" panose="020B0604030504040204" pitchFamily="50" charset="-128"/>
              </a:rPr>
              <a:t>国内</a:t>
            </a:r>
            <a:r>
              <a:rPr lang="ja-JP" altLang="en-US" sz="1400" b="1" dirty="0">
                <a:latin typeface="Meiryo UI" panose="020B0604030504040204" pitchFamily="50" charset="-128"/>
                <a:ea typeface="Meiryo UI" panose="020B0604030504040204" pitchFamily="50" charset="-128"/>
              </a:rPr>
              <a:t>評価（自治体</a:t>
            </a:r>
            <a:r>
              <a:rPr lang="en-US" altLang="ja-JP" sz="1400" b="1" dirty="0">
                <a:latin typeface="Meiryo UI" panose="020B0604030504040204" pitchFamily="50" charset="-128"/>
                <a:ea typeface="Meiryo UI" panose="020B0604030504040204" pitchFamily="50" charset="-128"/>
              </a:rPr>
              <a:t>SDGs</a:t>
            </a:r>
            <a:r>
              <a:rPr lang="ja-JP" altLang="en-US" sz="1400" b="1" dirty="0">
                <a:latin typeface="Meiryo UI" panose="020B0604030504040204" pitchFamily="50" charset="-128"/>
                <a:ea typeface="Meiryo UI" panose="020B0604030504040204" pitchFamily="50" charset="-128"/>
              </a:rPr>
              <a:t>指標）</a:t>
            </a:r>
            <a:endParaRPr lang="en-US" altLang="ja-JP" sz="1400" b="1" dirty="0">
              <a:latin typeface="Meiryo UI" panose="020B0604030504040204" pitchFamily="50" charset="-128"/>
              <a:ea typeface="Meiryo UI" panose="020B0604030504040204" pitchFamily="50" charset="-128"/>
            </a:endParaRPr>
          </a:p>
        </p:txBody>
      </p:sp>
      <p:sp>
        <p:nvSpPr>
          <p:cNvPr id="26" name="正方形/長方形 25"/>
          <p:cNvSpPr/>
          <p:nvPr/>
        </p:nvSpPr>
        <p:spPr>
          <a:xfrm>
            <a:off x="6230143" y="6638874"/>
            <a:ext cx="3337537" cy="577081"/>
          </a:xfrm>
          <a:prstGeom prst="rect">
            <a:avLst/>
          </a:prstGeom>
        </p:spPr>
        <p:txBody>
          <a:bodyPr wrap="square">
            <a:spAutoFit/>
          </a:bodyPr>
          <a:lstStyle/>
          <a:p>
            <a:r>
              <a:rPr lang="ja-JP" altLang="en-US" sz="1050" dirty="0" smtClean="0">
                <a:latin typeface="Meiryo UI" panose="020B0604030504040204" pitchFamily="50" charset="-128"/>
                <a:ea typeface="Meiryo UI" panose="020B0604030504040204" pitchFamily="50" charset="-128"/>
              </a:rPr>
              <a:t>世界各国のSDGs達成度、ゴール毎の取組を調査した、「国連持続可能な開発ソリューション・ネットワーク(SDSN)」と「ベルテルスマン財団」（ドイツ）が公表している指標</a:t>
            </a:r>
            <a:endParaRPr lang="ja-JP" altLang="en-US" sz="1050" dirty="0">
              <a:latin typeface="Meiryo UI" panose="020B0604030504040204" pitchFamily="50" charset="-128"/>
              <a:ea typeface="Meiryo UI" panose="020B0604030504040204" pitchFamily="50" charset="-128"/>
            </a:endParaRPr>
          </a:p>
        </p:txBody>
      </p:sp>
      <p:sp>
        <p:nvSpPr>
          <p:cNvPr id="27" name="大かっこ 26"/>
          <p:cNvSpPr/>
          <p:nvPr/>
        </p:nvSpPr>
        <p:spPr>
          <a:xfrm>
            <a:off x="3384566" y="6673744"/>
            <a:ext cx="2410221" cy="503010"/>
          </a:xfrm>
          <a:prstGeom prst="bracketPair">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r>
              <a:rPr lang="ja-JP" altLang="en-US" sz="1050" dirty="0">
                <a:latin typeface="Meiryo UI" panose="020B0604030504040204" pitchFamily="50" charset="-128"/>
                <a:ea typeface="Meiryo UI" panose="020B0604030504040204" pitchFamily="50" charset="-128"/>
              </a:rPr>
              <a:t>外的要因等で変動する指標や、地理的要因、産業構造から大きく相対的な改善が困難な指標などを独自に除外して整理。</a:t>
            </a:r>
            <a:endParaRPr lang="en-US" altLang="ja-JP" sz="1050"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24798638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正方形/長方形 10"/>
          <p:cNvSpPr/>
          <p:nvPr/>
        </p:nvSpPr>
        <p:spPr>
          <a:xfrm>
            <a:off x="-20847" y="0"/>
            <a:ext cx="9926847" cy="595250"/>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r>
              <a:rPr kumimoji="1" lang="ja-JP" altLang="en-US" sz="1984" b="1" dirty="0">
                <a:latin typeface="Meiryo UI" panose="020B0604030504040204" pitchFamily="50" charset="-128"/>
                <a:ea typeface="Meiryo UI" panose="020B0604030504040204" pitchFamily="50" charset="-128"/>
              </a:rPr>
              <a:t>　</a:t>
            </a:r>
            <a:r>
              <a:rPr kumimoji="1" lang="en-US" altLang="ja-JP" sz="1984" b="1" dirty="0">
                <a:latin typeface="Meiryo UI" panose="020B0604030504040204" pitchFamily="50" charset="-128"/>
                <a:ea typeface="Meiryo UI" panose="020B0604030504040204" pitchFamily="50" charset="-128"/>
              </a:rPr>
              <a:t> </a:t>
            </a:r>
            <a:r>
              <a:rPr kumimoji="1" lang="en-US" altLang="ja-JP" sz="1984" b="1" dirty="0" smtClean="0">
                <a:latin typeface="Meiryo UI" panose="020B0604030504040204" pitchFamily="50" charset="-128"/>
                <a:ea typeface="Meiryo UI" panose="020B0604030504040204" pitchFamily="50" charset="-128"/>
              </a:rPr>
              <a:t>Ⅰ</a:t>
            </a:r>
            <a:r>
              <a:rPr kumimoji="1" lang="ja-JP" altLang="en-US" sz="1984" b="1" dirty="0" err="1" smtClean="0">
                <a:latin typeface="Meiryo UI" panose="020B0604030504040204" pitchFamily="50" charset="-128"/>
                <a:ea typeface="Meiryo UI" panose="020B0604030504040204" pitchFamily="50" charset="-128"/>
              </a:rPr>
              <a:t>．</a:t>
            </a:r>
            <a:r>
              <a:rPr kumimoji="1" lang="en-US" altLang="ja-JP" sz="1984" b="1" dirty="0" smtClean="0">
                <a:latin typeface="Meiryo UI" panose="020B0604030504040204" pitchFamily="50" charset="-128"/>
                <a:ea typeface="Meiryo UI" panose="020B0604030504040204" pitchFamily="50" charset="-128"/>
              </a:rPr>
              <a:t>SDGs17</a:t>
            </a:r>
            <a:r>
              <a:rPr kumimoji="1" lang="ja-JP" altLang="en-US" sz="1984" b="1" dirty="0" smtClean="0">
                <a:latin typeface="Meiryo UI" panose="020B0604030504040204" pitchFamily="50" charset="-128"/>
                <a:ea typeface="Meiryo UI" panose="020B0604030504040204" pitchFamily="50" charset="-128"/>
              </a:rPr>
              <a:t>ゴールの到達点</a:t>
            </a:r>
            <a:r>
              <a:rPr kumimoji="1" lang="ja-JP" altLang="en-US" sz="1984" b="1" dirty="0">
                <a:latin typeface="Meiryo UI" panose="020B0604030504040204" pitchFamily="50" charset="-128"/>
                <a:ea typeface="Meiryo UI" panose="020B0604030504040204" pitchFamily="50" charset="-128"/>
              </a:rPr>
              <a:t>　②</a:t>
            </a:r>
            <a:endParaRPr kumimoji="1" lang="en-US" altLang="ja-JP" sz="1984" b="1" dirty="0" smtClean="0">
              <a:latin typeface="Meiryo UI" panose="020B0604030504040204" pitchFamily="50" charset="-128"/>
              <a:ea typeface="Meiryo UI" panose="020B0604030504040204" pitchFamily="50" charset="-128"/>
            </a:endParaRPr>
          </a:p>
          <a:p>
            <a:r>
              <a:rPr kumimoji="1" lang="ja-JP" altLang="en-US" sz="1600" b="1" dirty="0" smtClean="0">
                <a:latin typeface="Meiryo UI" panose="020B0604030504040204" pitchFamily="50" charset="-128"/>
                <a:ea typeface="Meiryo UI" panose="020B0604030504040204" pitchFamily="50" charset="-128"/>
              </a:rPr>
              <a:t>　　「分析（</a:t>
            </a:r>
            <a:r>
              <a:rPr kumimoji="1" lang="en-US" altLang="ja-JP" sz="1600" b="1" dirty="0" smtClean="0">
                <a:latin typeface="Meiryo UI" panose="020B0604030504040204" pitchFamily="50" charset="-128"/>
                <a:ea typeface="Meiryo UI" panose="020B0604030504040204" pitchFamily="50" charset="-128"/>
              </a:rPr>
              <a:t>2019.8</a:t>
            </a:r>
            <a:r>
              <a:rPr kumimoji="1" lang="ja-JP" altLang="en-US" sz="1600" b="1" dirty="0" smtClean="0">
                <a:latin typeface="Meiryo UI" panose="020B0604030504040204" pitchFamily="50" charset="-128"/>
                <a:ea typeface="Meiryo UI" panose="020B0604030504040204" pitchFamily="50" charset="-128"/>
              </a:rPr>
              <a:t>）」</a:t>
            </a:r>
            <a:endParaRPr kumimoji="1" lang="en-US" altLang="ja-JP" sz="1984" b="1" dirty="0">
              <a:latin typeface="Meiryo UI" panose="020B0604030504040204" pitchFamily="50" charset="-128"/>
              <a:ea typeface="Meiryo UI" panose="020B0604030504040204" pitchFamily="50" charset="-128"/>
            </a:endParaRPr>
          </a:p>
        </p:txBody>
      </p:sp>
      <p:sp>
        <p:nvSpPr>
          <p:cNvPr id="8" name="スライド番号プレースホルダー 1"/>
          <p:cNvSpPr>
            <a:spLocks noGrp="1"/>
          </p:cNvSpPr>
          <p:nvPr>
            <p:ph type="sldNum" sz="quarter" idx="12"/>
          </p:nvPr>
        </p:nvSpPr>
        <p:spPr>
          <a:xfrm>
            <a:off x="9105900" y="126997"/>
            <a:ext cx="682898" cy="396833"/>
          </a:xfrm>
        </p:spPr>
        <p:txBody>
          <a:bodyPr/>
          <a:lstStyle/>
          <a:p>
            <a:fld id="{E61EF540-5CB6-483A-A4DA-F9E60F8B4EFB}" type="slidenum">
              <a:rPr kumimoji="1" lang="ja-JP" altLang="en-US" smtClean="0"/>
              <a:t>7</a:t>
            </a:fld>
            <a:endParaRPr kumimoji="1" lang="ja-JP" altLang="en-US"/>
          </a:p>
        </p:txBody>
      </p:sp>
      <p:sp>
        <p:nvSpPr>
          <p:cNvPr id="28" name="テキスト ボックス 27"/>
          <p:cNvSpPr txBox="1"/>
          <p:nvPr/>
        </p:nvSpPr>
        <p:spPr>
          <a:xfrm>
            <a:off x="78225" y="751967"/>
            <a:ext cx="9710573" cy="344710"/>
          </a:xfrm>
          <a:prstGeom prst="rect">
            <a:avLst/>
          </a:prstGeom>
          <a:noFill/>
        </p:spPr>
        <p:txBody>
          <a:bodyPr wrap="square" lIns="128016" tIns="64008" rIns="128016" bIns="64008" rtlCol="0">
            <a:spAutoFit/>
          </a:bodyPr>
          <a:lstStyle/>
          <a:p>
            <a:pPr marL="200025" indent="-200025">
              <a:buFont typeface="Meiryo UI" panose="020B0604030504040204" pitchFamily="50" charset="-128"/>
              <a:buChar char="○"/>
            </a:pPr>
            <a:r>
              <a:rPr lang="ja-JP" altLang="en-US" sz="1400" kern="1100" spc="-50" dirty="0" smtClean="0">
                <a:latin typeface="Meiryo UI" panose="020B0604030504040204" pitchFamily="50" charset="-128"/>
                <a:ea typeface="Meiryo UI" panose="020B0604030504040204" pitchFamily="50" charset="-128"/>
                <a:cs typeface="Meiryo UI" panose="020B0604030504040204" pitchFamily="50" charset="-128"/>
              </a:rPr>
              <a:t> 現時点の到達点に係る、</a:t>
            </a:r>
            <a:r>
              <a:rPr lang="ja-JP" altLang="en-US" sz="1400" b="1" kern="1100" spc="-50" dirty="0" smtClean="0">
                <a:latin typeface="Meiryo UI" panose="020B0604030504040204" pitchFamily="50" charset="-128"/>
                <a:ea typeface="Meiryo UI" panose="020B0604030504040204" pitchFamily="50" charset="-128"/>
                <a:cs typeface="Meiryo UI" panose="020B0604030504040204" pitchFamily="50" charset="-128"/>
              </a:rPr>
              <a:t>個別分析</a:t>
            </a:r>
            <a:r>
              <a:rPr lang="ja-JP" altLang="en-US" sz="1400" kern="1100" spc="-50" dirty="0" smtClean="0">
                <a:latin typeface="Meiryo UI" panose="020B0604030504040204" pitchFamily="50" charset="-128"/>
                <a:ea typeface="Meiryo UI" panose="020B0604030504040204" pitchFamily="50" charset="-128"/>
                <a:cs typeface="Meiryo UI" panose="020B0604030504040204" pitchFamily="50" charset="-128"/>
              </a:rPr>
              <a:t>は次のとおり。</a:t>
            </a:r>
            <a:endParaRPr lang="en-US" altLang="ja-JP" sz="1400" kern="1100" spc="-50" dirty="0">
              <a:latin typeface="Meiryo UI" panose="020B0604030504040204" pitchFamily="50" charset="-128"/>
              <a:ea typeface="Meiryo UI" panose="020B0604030504040204" pitchFamily="50" charset="-128"/>
              <a:cs typeface="Meiryo UI" panose="020B0604030504040204" pitchFamily="50" charset="-128"/>
            </a:endParaRPr>
          </a:p>
        </p:txBody>
      </p:sp>
      <p:graphicFrame>
        <p:nvGraphicFramePr>
          <p:cNvPr id="29" name="表 28"/>
          <p:cNvGraphicFramePr>
            <a:graphicFrameLocks noGrp="1"/>
          </p:cNvGraphicFramePr>
          <p:nvPr>
            <p:extLst>
              <p:ext uri="{D42A27DB-BD31-4B8C-83A1-F6EECF244321}">
                <p14:modId xmlns:p14="http://schemas.microsoft.com/office/powerpoint/2010/main" val="498555487"/>
              </p:ext>
            </p:extLst>
          </p:nvPr>
        </p:nvGraphicFramePr>
        <p:xfrm>
          <a:off x="263156" y="1253395"/>
          <a:ext cx="9340712" cy="5956874"/>
        </p:xfrm>
        <a:graphic>
          <a:graphicData uri="http://schemas.openxmlformats.org/drawingml/2006/table">
            <a:tbl>
              <a:tblPr firstRow="1" bandRow="1">
                <a:tableStyleId>{5940675A-B579-460E-94D1-54222C63F5DA}</a:tableStyleId>
              </a:tblPr>
              <a:tblGrid>
                <a:gridCol w="3611425">
                  <a:extLst>
                    <a:ext uri="{9D8B030D-6E8A-4147-A177-3AD203B41FA5}">
                      <a16:colId xmlns:a16="http://schemas.microsoft.com/office/drawing/2014/main" val="2582535686"/>
                    </a:ext>
                  </a:extLst>
                </a:gridCol>
                <a:gridCol w="5729287">
                  <a:extLst>
                    <a:ext uri="{9D8B030D-6E8A-4147-A177-3AD203B41FA5}">
                      <a16:colId xmlns:a16="http://schemas.microsoft.com/office/drawing/2014/main" val="966511431"/>
                    </a:ext>
                  </a:extLst>
                </a:gridCol>
              </a:tblGrid>
              <a:tr h="805139">
                <a:tc>
                  <a:txBody>
                    <a:bodyPr/>
                    <a:lstStyle/>
                    <a:p>
                      <a:pPr marL="0" marR="0" lvl="0" indent="0" algn="l" defTabSz="914400" rtl="0" eaLnBrk="1" fontAlgn="auto" latinLnBrk="0" hangingPunct="1">
                        <a:lnSpc>
                          <a:spcPts val="1800"/>
                        </a:lnSpc>
                        <a:spcBef>
                          <a:spcPts val="0"/>
                        </a:spcBef>
                        <a:spcAft>
                          <a:spcPts val="0"/>
                        </a:spcAft>
                        <a:buClrTx/>
                        <a:buSzTx/>
                        <a:buFontTx/>
                        <a:buNone/>
                        <a:tabLst/>
                        <a:defRPr/>
                      </a:pPr>
                      <a:r>
                        <a:rPr lang="ja-JP" altLang="en-US" sz="1400" b="0" dirty="0" smtClean="0">
                          <a:latin typeface="ＭＳ Ｐゴシック" panose="020B0600070205080204" pitchFamily="50" charset="-128"/>
                          <a:ea typeface="ＭＳ Ｐゴシック" panose="020B0600070205080204" pitchFamily="50" charset="-128"/>
                          <a:cs typeface="Meiryo UI" panose="020B0604030504040204" pitchFamily="50" charset="-128"/>
                        </a:rPr>
                        <a:t>■ </a:t>
                      </a:r>
                      <a:r>
                        <a:rPr lang="ja-JP" altLang="en-US" sz="1400" b="0" u="sng" dirty="0" smtClean="0">
                          <a:latin typeface="ＭＳ Ｐゴシック" panose="020B0600070205080204" pitchFamily="50" charset="-128"/>
                          <a:ea typeface="ＭＳ Ｐゴシック" panose="020B0600070205080204" pitchFamily="50" charset="-128"/>
                          <a:cs typeface="Meiryo UI" panose="020B0604030504040204" pitchFamily="50" charset="-128"/>
                        </a:rPr>
                        <a:t>「</a:t>
                      </a:r>
                      <a:r>
                        <a:rPr lang="en-US" altLang="ja-JP" sz="1400" b="0" u="sng" dirty="0" smtClean="0">
                          <a:latin typeface="ＭＳ Ｐゴシック" panose="020B0600070205080204" pitchFamily="50" charset="-128"/>
                          <a:ea typeface="ＭＳ Ｐゴシック" panose="020B0600070205080204" pitchFamily="50" charset="-128"/>
                          <a:cs typeface="Meiryo UI" panose="020B0604030504040204" pitchFamily="50" charset="-128"/>
                        </a:rPr>
                        <a:t>SDSN</a:t>
                      </a:r>
                      <a:r>
                        <a:rPr lang="ja-JP" altLang="en-US" sz="1400" b="0" u="sng" dirty="0" smtClean="0">
                          <a:latin typeface="ＭＳ Ｐゴシック" panose="020B0600070205080204" pitchFamily="50" charset="-128"/>
                          <a:ea typeface="ＭＳ Ｐゴシック" panose="020B0600070205080204" pitchFamily="50" charset="-128"/>
                          <a:cs typeface="Meiryo UI" panose="020B0604030504040204" pitchFamily="50" charset="-128"/>
                        </a:rPr>
                        <a:t>も自治体指標も、</a:t>
                      </a:r>
                      <a:r>
                        <a:rPr lang="ja-JP" altLang="en-US" sz="1400" b="1" u="sng" dirty="0" smtClean="0">
                          <a:latin typeface="ＭＳ Ｐゴシック" panose="020B0600070205080204" pitchFamily="50" charset="-128"/>
                          <a:ea typeface="ＭＳ Ｐゴシック" panose="020B0600070205080204" pitchFamily="50" charset="-128"/>
                          <a:cs typeface="Meiryo UI" panose="020B0604030504040204" pitchFamily="50" charset="-128"/>
                        </a:rPr>
                        <a:t>高い</a:t>
                      </a:r>
                      <a:r>
                        <a:rPr lang="ja-JP" altLang="en-US" sz="1400" b="0" u="sng" dirty="0" smtClean="0">
                          <a:latin typeface="ＭＳ Ｐゴシック" panose="020B0600070205080204" pitchFamily="50" charset="-128"/>
                          <a:ea typeface="ＭＳ Ｐゴシック" panose="020B0600070205080204" pitchFamily="50" charset="-128"/>
                          <a:cs typeface="Meiryo UI" panose="020B0604030504040204" pitchFamily="50" charset="-128"/>
                        </a:rPr>
                        <a:t>」ゴール</a:t>
                      </a:r>
                      <a:endParaRPr lang="en-US" altLang="ja-JP" sz="1400" b="0" u="sng" dirty="0" smtClean="0">
                        <a:latin typeface="ＭＳ Ｐゴシック" panose="020B0600070205080204" pitchFamily="50" charset="-128"/>
                        <a:ea typeface="ＭＳ Ｐゴシック" panose="020B0600070205080204" pitchFamily="50" charset="-128"/>
                        <a:cs typeface="Meiryo UI" panose="020B0604030504040204" pitchFamily="50" charset="-128"/>
                      </a:endParaRPr>
                    </a:p>
                    <a:p>
                      <a:pPr marL="0" marR="0" lvl="0" indent="0" algn="l" defTabSz="914400" rtl="0" eaLnBrk="1" fontAlgn="auto" latinLnBrk="0" hangingPunct="1">
                        <a:lnSpc>
                          <a:spcPts val="1400"/>
                        </a:lnSpc>
                        <a:spcBef>
                          <a:spcPts val="300"/>
                        </a:spcBef>
                        <a:spcAft>
                          <a:spcPts val="0"/>
                        </a:spcAft>
                        <a:buClrTx/>
                        <a:buSzTx/>
                        <a:buFontTx/>
                        <a:buNone/>
                        <a:tabLst/>
                        <a:defRPr/>
                      </a:pPr>
                      <a:r>
                        <a:rPr lang="ja-JP" altLang="en-US" sz="1200" b="0" dirty="0" smtClean="0">
                          <a:latin typeface="Meiryo UI" panose="020B0604030504040204" pitchFamily="50" charset="-128"/>
                          <a:ea typeface="Meiryo UI" panose="020B0604030504040204" pitchFamily="50" charset="-128"/>
                          <a:cs typeface="Meiryo UI" panose="020B0604030504040204" pitchFamily="50" charset="-128"/>
                        </a:rPr>
                        <a:t>　　　６</a:t>
                      </a:r>
                      <a:r>
                        <a:rPr lang="ja-JP" altLang="en-US" sz="1200" b="0" baseline="0"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en-US" sz="1200" b="0" dirty="0" smtClean="0">
                          <a:latin typeface="Meiryo UI" panose="020B0604030504040204" pitchFamily="50" charset="-128"/>
                          <a:ea typeface="Meiryo UI" panose="020B0604030504040204" pitchFamily="50" charset="-128"/>
                          <a:cs typeface="Meiryo UI" panose="020B0604030504040204" pitchFamily="50" charset="-128"/>
                        </a:rPr>
                        <a:t>水・衛生、　８  経済成長と雇用</a:t>
                      </a:r>
                    </a:p>
                    <a:p>
                      <a:pPr marL="0" marR="0" lvl="0" indent="0" algn="l" defTabSz="914400" rtl="0" eaLnBrk="1" fontAlgn="auto" latinLnBrk="0" hangingPunct="1">
                        <a:lnSpc>
                          <a:spcPts val="1400"/>
                        </a:lnSpc>
                        <a:spcBef>
                          <a:spcPts val="0"/>
                        </a:spcBef>
                        <a:spcAft>
                          <a:spcPts val="0"/>
                        </a:spcAft>
                        <a:buClrTx/>
                        <a:buSzTx/>
                        <a:buFontTx/>
                        <a:buNone/>
                        <a:tabLst/>
                        <a:defRPr/>
                      </a:pPr>
                      <a:r>
                        <a:rPr lang="ja-JP" altLang="en-US" sz="1200" b="0" dirty="0" smtClean="0">
                          <a:latin typeface="Meiryo UI" panose="020B0604030504040204" pitchFamily="50" charset="-128"/>
                          <a:ea typeface="Meiryo UI" panose="020B0604030504040204" pitchFamily="50" charset="-128"/>
                          <a:cs typeface="Meiryo UI" panose="020B0604030504040204" pitchFamily="50" charset="-128"/>
                        </a:rPr>
                        <a:t>　　　９</a:t>
                      </a:r>
                      <a:r>
                        <a:rPr lang="ja-JP" altLang="en-US" sz="1200" b="0" baseline="0"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en-US" sz="1200" b="0" dirty="0" smtClean="0">
                          <a:latin typeface="Meiryo UI" panose="020B0604030504040204" pitchFamily="50" charset="-128"/>
                          <a:ea typeface="Meiryo UI" panose="020B0604030504040204" pitchFamily="50" charset="-128"/>
                          <a:cs typeface="Meiryo UI" panose="020B0604030504040204" pitchFamily="50" charset="-128"/>
                        </a:rPr>
                        <a:t>インフラ・産業化・イノベーション</a:t>
                      </a:r>
                    </a:p>
                  </a:txBody>
                  <a:tcPr marL="18000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85738" marR="0" lvl="0" indent="-100013" algn="l" defTabSz="914400" rtl="0" eaLnBrk="1" fontAlgn="auto" latinLnBrk="0" hangingPunct="1">
                        <a:lnSpc>
                          <a:spcPts val="1400"/>
                        </a:lnSpc>
                        <a:spcBef>
                          <a:spcPts val="1000"/>
                        </a:spcBef>
                        <a:spcAft>
                          <a:spcPts val="0"/>
                        </a:spcAft>
                        <a:buClrTx/>
                        <a:buSzTx/>
                        <a:buFont typeface="Arial" panose="020B0604020202020204" pitchFamily="34" charset="0"/>
                        <a:buChar char="•"/>
                        <a:tabLst/>
                        <a:defRPr/>
                      </a:pPr>
                      <a:r>
                        <a:rPr kumimoji="1" lang="ja-JP" altLang="en-US" sz="1200" b="0" dirty="0" smtClean="0">
                          <a:latin typeface="Meiryo UI" panose="020B0604030504040204" pitchFamily="50" charset="-128"/>
                          <a:ea typeface="Meiryo UI" panose="020B0604030504040204" pitchFamily="50" charset="-128"/>
                        </a:rPr>
                        <a:t>大阪の強みを活かすことができるゴール。他のゴールの課題の克服や、先進事例の発信することなど、国際貢献につなげることができる。</a:t>
                      </a:r>
                    </a:p>
                  </a:txBody>
                  <a:tcPr marL="180000" marR="180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678108301"/>
                  </a:ext>
                </a:extLst>
              </a:tr>
              <a:tr h="1105990">
                <a:tc>
                  <a:txBody>
                    <a:bodyPr/>
                    <a:lstStyle/>
                    <a:p>
                      <a:pPr marL="0" marR="0" lvl="0" indent="0" algn="l" defTabSz="914400" rtl="0" eaLnBrk="1" fontAlgn="auto" latinLnBrk="0" hangingPunct="1">
                        <a:lnSpc>
                          <a:spcPts val="1800"/>
                        </a:lnSpc>
                        <a:spcBef>
                          <a:spcPts val="0"/>
                        </a:spcBef>
                        <a:spcAft>
                          <a:spcPts val="0"/>
                        </a:spcAft>
                        <a:buClrTx/>
                        <a:buSzTx/>
                        <a:buFontTx/>
                        <a:buNone/>
                        <a:tabLst/>
                        <a:defRPr/>
                      </a:pPr>
                      <a:r>
                        <a:rPr lang="ja-JP" altLang="en-US" sz="1400" b="0" dirty="0" smtClean="0">
                          <a:latin typeface="ＭＳ Ｐゴシック" panose="020B0600070205080204" pitchFamily="50" charset="-128"/>
                          <a:ea typeface="ＭＳ Ｐゴシック" panose="020B0600070205080204" pitchFamily="50" charset="-128"/>
                          <a:cs typeface="Meiryo UI" panose="020B0604030504040204" pitchFamily="50" charset="-128"/>
                        </a:rPr>
                        <a:t>■ </a:t>
                      </a:r>
                      <a:r>
                        <a:rPr lang="ja-JP" altLang="en-US" sz="1400" b="0" u="sng" dirty="0" smtClean="0">
                          <a:latin typeface="ＭＳ Ｐゴシック" panose="020B0600070205080204" pitchFamily="50" charset="-128"/>
                          <a:ea typeface="ＭＳ Ｐゴシック" panose="020B0600070205080204" pitchFamily="50" charset="-128"/>
                          <a:cs typeface="Meiryo UI" panose="020B0604030504040204" pitchFamily="50" charset="-128"/>
                        </a:rPr>
                        <a:t>「</a:t>
                      </a:r>
                      <a:r>
                        <a:rPr lang="en-US" altLang="ja-JP" sz="1400" b="0" u="sng" dirty="0" smtClean="0">
                          <a:latin typeface="ＭＳ Ｐゴシック" panose="020B0600070205080204" pitchFamily="50" charset="-128"/>
                          <a:ea typeface="ＭＳ Ｐゴシック" panose="020B0600070205080204" pitchFamily="50" charset="-128"/>
                          <a:cs typeface="Meiryo UI" panose="020B0604030504040204" pitchFamily="50" charset="-128"/>
                        </a:rPr>
                        <a:t>SDSN</a:t>
                      </a:r>
                      <a:r>
                        <a:rPr lang="ja-JP" altLang="en-US" sz="1400" b="0" u="sng" dirty="0" smtClean="0">
                          <a:latin typeface="ＭＳ Ｐゴシック" panose="020B0600070205080204" pitchFamily="50" charset="-128"/>
                          <a:ea typeface="ＭＳ Ｐゴシック" panose="020B0600070205080204" pitchFamily="50" charset="-128"/>
                          <a:cs typeface="Meiryo UI" panose="020B0604030504040204" pitchFamily="50" charset="-128"/>
                        </a:rPr>
                        <a:t>は</a:t>
                      </a:r>
                      <a:r>
                        <a:rPr lang="ja-JP" altLang="en-US" sz="1400" b="1" u="sng" dirty="0" smtClean="0">
                          <a:latin typeface="ＭＳ Ｐゴシック" panose="020B0600070205080204" pitchFamily="50" charset="-128"/>
                          <a:ea typeface="ＭＳ Ｐゴシック" panose="020B0600070205080204" pitchFamily="50" charset="-128"/>
                          <a:cs typeface="Meiryo UI" panose="020B0604030504040204" pitchFamily="50" charset="-128"/>
                        </a:rPr>
                        <a:t>高く</a:t>
                      </a:r>
                      <a:r>
                        <a:rPr lang="ja-JP" altLang="en-US" sz="1400" b="0" u="sng" dirty="0" smtClean="0">
                          <a:latin typeface="ＭＳ Ｐゴシック" panose="020B0600070205080204" pitchFamily="50" charset="-128"/>
                          <a:ea typeface="ＭＳ Ｐゴシック" panose="020B0600070205080204" pitchFamily="50" charset="-128"/>
                          <a:cs typeface="Meiryo UI" panose="020B0604030504040204" pitchFamily="50" charset="-128"/>
                        </a:rPr>
                        <a:t>、自治体指標が</a:t>
                      </a:r>
                      <a:r>
                        <a:rPr lang="ja-JP" altLang="en-US" sz="1400" b="1" u="sng" dirty="0" smtClean="0">
                          <a:latin typeface="ＭＳ Ｐゴシック" panose="020B0600070205080204" pitchFamily="50" charset="-128"/>
                          <a:ea typeface="ＭＳ Ｐゴシック" panose="020B0600070205080204" pitchFamily="50" charset="-128"/>
                          <a:cs typeface="Meiryo UI" panose="020B0604030504040204" pitchFamily="50" charset="-128"/>
                        </a:rPr>
                        <a:t>低い</a:t>
                      </a:r>
                      <a:r>
                        <a:rPr lang="ja-JP" altLang="en-US" sz="1400" b="0" u="sng" dirty="0" smtClean="0">
                          <a:latin typeface="ＭＳ Ｐゴシック" panose="020B0600070205080204" pitchFamily="50" charset="-128"/>
                          <a:ea typeface="ＭＳ Ｐゴシック" panose="020B0600070205080204" pitchFamily="50" charset="-128"/>
                          <a:cs typeface="Meiryo UI" panose="020B0604030504040204" pitchFamily="50" charset="-128"/>
                        </a:rPr>
                        <a:t>」ゴール</a:t>
                      </a:r>
                      <a:endParaRPr lang="en-US" altLang="ja-JP" sz="1400" b="0" u="sng" dirty="0" smtClean="0">
                        <a:latin typeface="ＭＳ Ｐゴシック" panose="020B0600070205080204" pitchFamily="50" charset="-128"/>
                        <a:ea typeface="ＭＳ Ｐゴシック" panose="020B0600070205080204" pitchFamily="50" charset="-128"/>
                        <a:cs typeface="Meiryo UI" panose="020B0604030504040204" pitchFamily="50" charset="-128"/>
                      </a:endParaRPr>
                    </a:p>
                    <a:p>
                      <a:pPr marL="0" marR="0" lvl="0" indent="0" algn="l" defTabSz="914400" rtl="0" eaLnBrk="1" fontAlgn="auto" latinLnBrk="0" hangingPunct="1">
                        <a:lnSpc>
                          <a:spcPts val="1400"/>
                        </a:lnSpc>
                        <a:spcBef>
                          <a:spcPts val="300"/>
                        </a:spcBef>
                        <a:spcAft>
                          <a:spcPts val="0"/>
                        </a:spcAft>
                        <a:buClrTx/>
                        <a:buSzTx/>
                        <a:buFontTx/>
                        <a:buNone/>
                        <a:tabLst/>
                        <a:defRPr/>
                      </a:pPr>
                      <a:r>
                        <a:rPr lang="ja-JP" altLang="en-US" sz="1200" b="0" dirty="0" smtClean="0">
                          <a:latin typeface="Meiryo UI" panose="020B0604030504040204" pitchFamily="50" charset="-128"/>
                          <a:ea typeface="Meiryo UI" panose="020B0604030504040204" pitchFamily="50" charset="-128"/>
                          <a:cs typeface="Meiryo UI" panose="020B0604030504040204" pitchFamily="50" charset="-128"/>
                        </a:rPr>
                        <a:t>　　　１  貧困、　３　健康と福祉</a:t>
                      </a:r>
                    </a:p>
                    <a:p>
                      <a:pPr marL="0" marR="0" lvl="0" indent="0" algn="l" defTabSz="914400" rtl="0" eaLnBrk="1" fontAlgn="auto" latinLnBrk="0" hangingPunct="1">
                        <a:lnSpc>
                          <a:spcPts val="1400"/>
                        </a:lnSpc>
                        <a:spcBef>
                          <a:spcPts val="0"/>
                        </a:spcBef>
                        <a:spcAft>
                          <a:spcPts val="0"/>
                        </a:spcAft>
                        <a:buClrTx/>
                        <a:buSzTx/>
                        <a:buFontTx/>
                        <a:buNone/>
                        <a:tabLst/>
                        <a:defRPr/>
                      </a:pPr>
                      <a:r>
                        <a:rPr lang="ja-JP" altLang="en-US" sz="1200" b="0" dirty="0" smtClean="0">
                          <a:latin typeface="Meiryo UI" panose="020B0604030504040204" pitchFamily="50" charset="-128"/>
                          <a:ea typeface="Meiryo UI" panose="020B0604030504040204" pitchFamily="50" charset="-128"/>
                          <a:cs typeface="Meiryo UI" panose="020B0604030504040204" pitchFamily="50" charset="-128"/>
                        </a:rPr>
                        <a:t>　　　４　教育、　</a:t>
                      </a:r>
                      <a:r>
                        <a:rPr lang="en-US" altLang="ja-JP" sz="1200" b="0" dirty="0" smtClean="0">
                          <a:latin typeface="Meiryo UI" panose="020B0604030504040204" pitchFamily="50" charset="-128"/>
                          <a:ea typeface="Meiryo UI" panose="020B0604030504040204" pitchFamily="50" charset="-128"/>
                          <a:cs typeface="Meiryo UI" panose="020B0604030504040204" pitchFamily="50" charset="-128"/>
                        </a:rPr>
                        <a:t>16  </a:t>
                      </a:r>
                      <a:r>
                        <a:rPr lang="ja-JP" altLang="en-US" sz="1200" b="0" dirty="0" smtClean="0">
                          <a:latin typeface="Meiryo UI" panose="020B0604030504040204" pitchFamily="50" charset="-128"/>
                          <a:ea typeface="Meiryo UI" panose="020B0604030504040204" pitchFamily="50" charset="-128"/>
                          <a:cs typeface="Meiryo UI" panose="020B0604030504040204" pitchFamily="50" charset="-128"/>
                        </a:rPr>
                        <a:t>平和</a:t>
                      </a:r>
                    </a:p>
                  </a:txBody>
                  <a:tcPr marL="18000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85738" marR="0" lvl="0" indent="-100013" algn="l" defTabSz="914400" rtl="0" eaLnBrk="1" fontAlgn="auto" latinLnBrk="0" hangingPunct="1">
                        <a:lnSpc>
                          <a:spcPts val="1400"/>
                        </a:lnSpc>
                        <a:spcBef>
                          <a:spcPts val="1000"/>
                        </a:spcBef>
                        <a:spcAft>
                          <a:spcPts val="0"/>
                        </a:spcAft>
                        <a:buClrTx/>
                        <a:buSzTx/>
                        <a:buFont typeface="Arial" panose="020B0604020202020204" pitchFamily="34" charset="0"/>
                        <a:buChar char="•"/>
                        <a:tabLst/>
                        <a:defRPr/>
                      </a:pPr>
                      <a:r>
                        <a:rPr kumimoji="1" lang="ja-JP" altLang="en-US" sz="1200" b="0" dirty="0" smtClean="0">
                          <a:latin typeface="Meiryo UI" panose="020B0604030504040204" pitchFamily="50" charset="-128"/>
                          <a:ea typeface="Meiryo UI" panose="020B0604030504040204" pitchFamily="50" charset="-128"/>
                        </a:rPr>
                        <a:t>「</a:t>
                      </a:r>
                      <a:r>
                        <a:rPr kumimoji="1" lang="en-US" altLang="ja-JP" sz="1200" b="0" dirty="0" smtClean="0">
                          <a:latin typeface="Meiryo UI" panose="020B0604030504040204" pitchFamily="50" charset="-128"/>
                          <a:ea typeface="Meiryo UI" panose="020B0604030504040204" pitchFamily="50" charset="-128"/>
                        </a:rPr>
                        <a:t>1 </a:t>
                      </a:r>
                      <a:r>
                        <a:rPr kumimoji="1" lang="ja-JP" altLang="en-US" sz="1200" b="0" dirty="0" smtClean="0">
                          <a:latin typeface="Meiryo UI" panose="020B0604030504040204" pitchFamily="50" charset="-128"/>
                          <a:ea typeface="Meiryo UI" panose="020B0604030504040204" pitchFamily="50" charset="-128"/>
                        </a:rPr>
                        <a:t>貧困」では相対的貧困率や生活保護の割合、また、「</a:t>
                      </a:r>
                      <a:r>
                        <a:rPr kumimoji="1" lang="en-US" altLang="ja-JP" sz="1200" b="0" dirty="0" smtClean="0">
                          <a:latin typeface="Meiryo UI" panose="020B0604030504040204" pitchFamily="50" charset="-128"/>
                          <a:ea typeface="Meiryo UI" panose="020B0604030504040204" pitchFamily="50" charset="-128"/>
                        </a:rPr>
                        <a:t>3 </a:t>
                      </a:r>
                      <a:r>
                        <a:rPr kumimoji="1" lang="ja-JP" altLang="en-US" sz="1200" b="0" dirty="0" smtClean="0">
                          <a:latin typeface="Meiryo UI" panose="020B0604030504040204" pitchFamily="50" charset="-128"/>
                          <a:ea typeface="Meiryo UI" panose="020B0604030504040204" pitchFamily="50" charset="-128"/>
                        </a:rPr>
                        <a:t>健康と福祉」では癌などの死亡率や結核・</a:t>
                      </a:r>
                      <a:r>
                        <a:rPr kumimoji="1" lang="en-US" altLang="ja-JP" sz="1200" b="0" dirty="0" smtClean="0">
                          <a:latin typeface="Meiryo UI" panose="020B0604030504040204" pitchFamily="50" charset="-128"/>
                          <a:ea typeface="Meiryo UI" panose="020B0604030504040204" pitchFamily="50" charset="-128"/>
                        </a:rPr>
                        <a:t>HIV</a:t>
                      </a:r>
                      <a:r>
                        <a:rPr kumimoji="1" lang="ja-JP" altLang="en-US" sz="1200" b="0" dirty="0" smtClean="0">
                          <a:latin typeface="Meiryo UI" panose="020B0604030504040204" pitchFamily="50" charset="-128"/>
                          <a:ea typeface="Meiryo UI" panose="020B0604030504040204" pitchFamily="50" charset="-128"/>
                        </a:rPr>
                        <a:t>などの感染者数、「</a:t>
                      </a:r>
                      <a:r>
                        <a:rPr kumimoji="1" lang="en-US" altLang="ja-JP" sz="1200" b="0" dirty="0" smtClean="0">
                          <a:latin typeface="Meiryo UI" panose="020B0604030504040204" pitchFamily="50" charset="-128"/>
                          <a:ea typeface="Meiryo UI" panose="020B0604030504040204" pitchFamily="50" charset="-128"/>
                        </a:rPr>
                        <a:t>4 </a:t>
                      </a:r>
                      <a:r>
                        <a:rPr kumimoji="1" lang="ja-JP" altLang="en-US" sz="1200" b="0" dirty="0" smtClean="0">
                          <a:latin typeface="Meiryo UI" panose="020B0604030504040204" pitchFamily="50" charset="-128"/>
                          <a:ea typeface="Meiryo UI" panose="020B0604030504040204" pitchFamily="50" charset="-128"/>
                        </a:rPr>
                        <a:t>教育」では小中学生の平均正答率、「</a:t>
                      </a:r>
                      <a:r>
                        <a:rPr kumimoji="1" lang="en-US" altLang="ja-JP" sz="1200" b="0" dirty="0" smtClean="0">
                          <a:latin typeface="Meiryo UI" panose="020B0604030504040204" pitchFamily="50" charset="-128"/>
                          <a:ea typeface="Meiryo UI" panose="020B0604030504040204" pitchFamily="50" charset="-128"/>
                        </a:rPr>
                        <a:t>16</a:t>
                      </a:r>
                      <a:r>
                        <a:rPr kumimoji="1" lang="en-US" altLang="ja-JP" sz="1200" b="0" baseline="0" dirty="0" smtClean="0">
                          <a:latin typeface="Meiryo UI" panose="020B0604030504040204" pitchFamily="50" charset="-128"/>
                          <a:ea typeface="Meiryo UI" panose="020B0604030504040204" pitchFamily="50" charset="-128"/>
                        </a:rPr>
                        <a:t> </a:t>
                      </a:r>
                      <a:r>
                        <a:rPr kumimoji="1" lang="ja-JP" altLang="en-US" sz="1200" b="0" baseline="0" dirty="0" smtClean="0">
                          <a:latin typeface="Meiryo UI" panose="020B0604030504040204" pitchFamily="50" charset="-128"/>
                          <a:ea typeface="Meiryo UI" panose="020B0604030504040204" pitchFamily="50" charset="-128"/>
                        </a:rPr>
                        <a:t>平和」では人口当たりの刑法犯認知件数や児童虐待相談対応件数など、</a:t>
                      </a:r>
                      <a:r>
                        <a:rPr kumimoji="1" lang="ja-JP" altLang="en-US" sz="1200" b="0" dirty="0" smtClean="0">
                          <a:latin typeface="Meiryo UI" panose="020B0604030504040204" pitchFamily="50" charset="-128"/>
                          <a:ea typeface="Meiryo UI" panose="020B0604030504040204" pitchFamily="50" charset="-128"/>
                        </a:rPr>
                        <a:t>府民のいのちや暮らし、次世代の育成に関わる国内の個別指標が相対的に低い評価となっており改善が必要。</a:t>
                      </a:r>
                    </a:p>
                  </a:txBody>
                  <a:tcPr marL="180000" marR="180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185449619"/>
                  </a:ext>
                </a:extLst>
              </a:tr>
              <a:tr h="2796493">
                <a:tc>
                  <a:txBody>
                    <a:bodyPr/>
                    <a:lstStyle/>
                    <a:p>
                      <a:pPr marL="0" marR="0" lvl="0" indent="0" algn="l" defTabSz="914400" rtl="0" eaLnBrk="1" fontAlgn="auto" latinLnBrk="0" hangingPunct="1">
                        <a:lnSpc>
                          <a:spcPts val="1800"/>
                        </a:lnSpc>
                        <a:spcBef>
                          <a:spcPts val="0"/>
                        </a:spcBef>
                        <a:spcAft>
                          <a:spcPts val="0"/>
                        </a:spcAft>
                        <a:buClrTx/>
                        <a:buSzTx/>
                        <a:buFontTx/>
                        <a:buNone/>
                        <a:tabLst/>
                        <a:defRPr/>
                      </a:pPr>
                      <a:r>
                        <a:rPr lang="ja-JP" altLang="en-US" sz="1400" b="0" dirty="0" smtClean="0">
                          <a:latin typeface="ＭＳ Ｐゴシック" panose="020B0600070205080204" pitchFamily="50" charset="-128"/>
                          <a:ea typeface="ＭＳ Ｐゴシック" panose="020B0600070205080204" pitchFamily="50" charset="-128"/>
                          <a:cs typeface="Meiryo UI" panose="020B0604030504040204" pitchFamily="50" charset="-128"/>
                        </a:rPr>
                        <a:t>■ </a:t>
                      </a:r>
                      <a:r>
                        <a:rPr lang="ja-JP" altLang="en-US" sz="1400" b="0" u="sng" dirty="0" smtClean="0">
                          <a:latin typeface="ＭＳ Ｐゴシック" panose="020B0600070205080204" pitchFamily="50" charset="-128"/>
                          <a:ea typeface="ＭＳ Ｐゴシック" panose="020B0600070205080204" pitchFamily="50" charset="-128"/>
                          <a:cs typeface="Meiryo UI" panose="020B0604030504040204" pitchFamily="50" charset="-128"/>
                        </a:rPr>
                        <a:t>「</a:t>
                      </a:r>
                      <a:r>
                        <a:rPr lang="en-US" altLang="ja-JP" sz="1400" b="0" u="sng" dirty="0" smtClean="0">
                          <a:latin typeface="ＭＳ Ｐゴシック" panose="020B0600070205080204" pitchFamily="50" charset="-128"/>
                          <a:ea typeface="ＭＳ Ｐゴシック" panose="020B0600070205080204" pitchFamily="50" charset="-128"/>
                          <a:cs typeface="Meiryo UI" panose="020B0604030504040204" pitchFamily="50" charset="-128"/>
                        </a:rPr>
                        <a:t>SDSN</a:t>
                      </a:r>
                      <a:r>
                        <a:rPr lang="ja-JP" altLang="en-US" sz="1400" b="0" u="sng" dirty="0" smtClean="0">
                          <a:latin typeface="ＭＳ Ｐゴシック" panose="020B0600070205080204" pitchFamily="50" charset="-128"/>
                          <a:ea typeface="ＭＳ Ｐゴシック" panose="020B0600070205080204" pitchFamily="50" charset="-128"/>
                          <a:cs typeface="Meiryo UI" panose="020B0604030504040204" pitchFamily="50" charset="-128"/>
                        </a:rPr>
                        <a:t>は</a:t>
                      </a:r>
                      <a:r>
                        <a:rPr lang="ja-JP" altLang="en-US" sz="1400" b="1" u="sng" dirty="0" smtClean="0">
                          <a:latin typeface="ＭＳ Ｐゴシック" panose="020B0600070205080204" pitchFamily="50" charset="-128"/>
                          <a:ea typeface="ＭＳ Ｐゴシック" panose="020B0600070205080204" pitchFamily="50" charset="-128"/>
                          <a:cs typeface="Meiryo UI" panose="020B0604030504040204" pitchFamily="50" charset="-128"/>
                        </a:rPr>
                        <a:t>低く</a:t>
                      </a:r>
                      <a:r>
                        <a:rPr lang="ja-JP" altLang="en-US" sz="1400" b="0" u="sng" dirty="0" smtClean="0">
                          <a:latin typeface="ＭＳ Ｐゴシック" panose="020B0600070205080204" pitchFamily="50" charset="-128"/>
                          <a:ea typeface="ＭＳ Ｐゴシック" panose="020B0600070205080204" pitchFamily="50" charset="-128"/>
                          <a:cs typeface="Meiryo UI" panose="020B0604030504040204" pitchFamily="50" charset="-128"/>
                        </a:rPr>
                        <a:t>、自治体指標が</a:t>
                      </a:r>
                      <a:r>
                        <a:rPr lang="ja-JP" altLang="en-US" sz="1400" b="1" u="sng" dirty="0" smtClean="0">
                          <a:latin typeface="ＭＳ Ｐゴシック" panose="020B0600070205080204" pitchFamily="50" charset="-128"/>
                          <a:ea typeface="ＭＳ Ｐゴシック" panose="020B0600070205080204" pitchFamily="50" charset="-128"/>
                          <a:cs typeface="Meiryo UI" panose="020B0604030504040204" pitchFamily="50" charset="-128"/>
                        </a:rPr>
                        <a:t>高い</a:t>
                      </a:r>
                      <a:r>
                        <a:rPr lang="ja-JP" altLang="en-US" sz="1400" b="0" u="sng" dirty="0" smtClean="0">
                          <a:latin typeface="ＭＳ Ｐゴシック" panose="020B0600070205080204" pitchFamily="50" charset="-128"/>
                          <a:ea typeface="ＭＳ Ｐゴシック" panose="020B0600070205080204" pitchFamily="50" charset="-128"/>
                          <a:cs typeface="Meiryo UI" panose="020B0604030504040204" pitchFamily="50" charset="-128"/>
                        </a:rPr>
                        <a:t>」ゴール</a:t>
                      </a:r>
                      <a:endParaRPr lang="en-US" altLang="ja-JP" sz="1400" b="0" u="sng" dirty="0" smtClean="0">
                        <a:latin typeface="ＭＳ Ｐゴシック" panose="020B0600070205080204" pitchFamily="50" charset="-128"/>
                        <a:ea typeface="ＭＳ Ｐゴシック" panose="020B0600070205080204" pitchFamily="50" charset="-128"/>
                        <a:cs typeface="Meiryo UI" panose="020B0604030504040204" pitchFamily="50" charset="-128"/>
                      </a:endParaRPr>
                    </a:p>
                    <a:p>
                      <a:pPr marL="0" marR="0" lvl="0" indent="0" algn="l" defTabSz="914400" rtl="0" eaLnBrk="1" fontAlgn="auto" latinLnBrk="0" hangingPunct="1">
                        <a:lnSpc>
                          <a:spcPts val="1400"/>
                        </a:lnSpc>
                        <a:spcBef>
                          <a:spcPts val="300"/>
                        </a:spcBef>
                        <a:spcAft>
                          <a:spcPts val="0"/>
                        </a:spcAft>
                        <a:buClrTx/>
                        <a:buSzTx/>
                        <a:buFontTx/>
                        <a:buNone/>
                        <a:tabLst/>
                        <a:defRPr/>
                      </a:pPr>
                      <a:r>
                        <a:rPr lang="ja-JP" altLang="en-US" sz="1200" b="0" dirty="0" smtClean="0">
                          <a:latin typeface="Meiryo UI" panose="020B0604030504040204" pitchFamily="50" charset="-128"/>
                          <a:ea typeface="Meiryo UI" panose="020B0604030504040204" pitchFamily="50" charset="-128"/>
                          <a:cs typeface="Meiryo UI" panose="020B0604030504040204" pitchFamily="50" charset="-128"/>
                        </a:rPr>
                        <a:t>　　　２  </a:t>
                      </a:r>
                      <a:r>
                        <a:rPr lang="ja-JP" altLang="en-US" sz="1200" b="0" baseline="0"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en-US" sz="1200" b="0" dirty="0" smtClean="0">
                          <a:latin typeface="Meiryo UI" panose="020B0604030504040204" pitchFamily="50" charset="-128"/>
                          <a:ea typeface="Meiryo UI" panose="020B0604030504040204" pitchFamily="50" charset="-128"/>
                          <a:cs typeface="Meiryo UI" panose="020B0604030504040204" pitchFamily="50" charset="-128"/>
                        </a:rPr>
                        <a:t>飢餓、　     ７  </a:t>
                      </a:r>
                      <a:r>
                        <a:rPr lang="ja-JP" altLang="en-US" sz="1200" b="0" baseline="0"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en-US" sz="1200" b="0" dirty="0" smtClean="0">
                          <a:latin typeface="Meiryo UI" panose="020B0604030504040204" pitchFamily="50" charset="-128"/>
                          <a:ea typeface="Meiryo UI" panose="020B0604030504040204" pitchFamily="50" charset="-128"/>
                          <a:cs typeface="Meiryo UI" panose="020B0604030504040204" pitchFamily="50" charset="-128"/>
                        </a:rPr>
                        <a:t>エネルギー</a:t>
                      </a:r>
                    </a:p>
                    <a:p>
                      <a:pPr marL="0" marR="0" lvl="0" indent="0" algn="l" defTabSz="914400" rtl="0" eaLnBrk="1" fontAlgn="auto" latinLnBrk="0" hangingPunct="1">
                        <a:lnSpc>
                          <a:spcPts val="1400"/>
                        </a:lnSpc>
                        <a:spcBef>
                          <a:spcPts val="0"/>
                        </a:spcBef>
                        <a:spcAft>
                          <a:spcPts val="0"/>
                        </a:spcAft>
                        <a:buClrTx/>
                        <a:buSzTx/>
                        <a:buFontTx/>
                        <a:buNone/>
                        <a:tabLst/>
                        <a:defRPr/>
                      </a:pPr>
                      <a:r>
                        <a:rPr lang="ja-JP" altLang="en-US" sz="1200" b="0" dirty="0" smtClean="0">
                          <a:latin typeface="Meiryo UI" panose="020B0604030504040204" pitchFamily="50" charset="-128"/>
                          <a:ea typeface="Meiryo UI" panose="020B0604030504040204" pitchFamily="50" charset="-128"/>
                          <a:cs typeface="Meiryo UI" panose="020B0604030504040204" pitchFamily="50" charset="-128"/>
                        </a:rPr>
                        <a:t>　　　</a:t>
                      </a:r>
                      <a:r>
                        <a:rPr lang="en-US" altLang="ja-JP" sz="1200" b="0" dirty="0" smtClean="0">
                          <a:latin typeface="Meiryo UI" panose="020B0604030504040204" pitchFamily="50" charset="-128"/>
                          <a:ea typeface="Meiryo UI" panose="020B0604030504040204" pitchFamily="50" charset="-128"/>
                          <a:cs typeface="Meiryo UI" panose="020B0604030504040204" pitchFamily="50" charset="-128"/>
                        </a:rPr>
                        <a:t>10 </a:t>
                      </a:r>
                      <a:r>
                        <a:rPr lang="en-US" altLang="ja-JP" sz="1200" b="0" baseline="0"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en-US" sz="1200" b="0" dirty="0" smtClean="0">
                          <a:latin typeface="Meiryo UI" panose="020B0604030504040204" pitchFamily="50" charset="-128"/>
                          <a:ea typeface="Meiryo UI" panose="020B0604030504040204" pitchFamily="50" charset="-128"/>
                          <a:cs typeface="Meiryo UI" panose="020B0604030504040204" pitchFamily="50" charset="-128"/>
                        </a:rPr>
                        <a:t>不平等、　　 </a:t>
                      </a:r>
                      <a:r>
                        <a:rPr lang="en-US" altLang="ja-JP" sz="1200" b="0" dirty="0" smtClean="0">
                          <a:latin typeface="Meiryo UI" panose="020B0604030504040204" pitchFamily="50" charset="-128"/>
                          <a:ea typeface="Meiryo UI" panose="020B0604030504040204" pitchFamily="50" charset="-128"/>
                          <a:cs typeface="Meiryo UI" panose="020B0604030504040204" pitchFamily="50" charset="-128"/>
                        </a:rPr>
                        <a:t>11</a:t>
                      </a:r>
                      <a:r>
                        <a:rPr lang="en-US" altLang="ja-JP" sz="1200" b="0" baseline="0"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en-US" sz="1200" b="0" dirty="0" smtClean="0">
                          <a:latin typeface="Meiryo UI" panose="020B0604030504040204" pitchFamily="50" charset="-128"/>
                          <a:ea typeface="Meiryo UI" panose="020B0604030504040204" pitchFamily="50" charset="-128"/>
                          <a:cs typeface="Meiryo UI" panose="020B0604030504040204" pitchFamily="50" charset="-128"/>
                        </a:rPr>
                        <a:t>持続可能都市</a:t>
                      </a:r>
                    </a:p>
                    <a:p>
                      <a:pPr marL="0" marR="0" lvl="0" indent="0" algn="l" defTabSz="914400" rtl="0" eaLnBrk="1" fontAlgn="auto" latinLnBrk="0" hangingPunct="1">
                        <a:lnSpc>
                          <a:spcPts val="1400"/>
                        </a:lnSpc>
                        <a:spcBef>
                          <a:spcPts val="0"/>
                        </a:spcBef>
                        <a:spcAft>
                          <a:spcPts val="0"/>
                        </a:spcAft>
                        <a:buClrTx/>
                        <a:buSzTx/>
                        <a:buFontTx/>
                        <a:buNone/>
                        <a:tabLst/>
                        <a:defRPr/>
                      </a:pPr>
                      <a:r>
                        <a:rPr lang="ja-JP" altLang="en-US" sz="1200" b="0" dirty="0" smtClean="0">
                          <a:latin typeface="Meiryo UI" panose="020B0604030504040204" pitchFamily="50" charset="-128"/>
                          <a:ea typeface="Meiryo UI" panose="020B0604030504040204" pitchFamily="50" charset="-128"/>
                          <a:cs typeface="Meiryo UI" panose="020B0604030504040204" pitchFamily="50" charset="-128"/>
                        </a:rPr>
                        <a:t>　　　</a:t>
                      </a:r>
                      <a:r>
                        <a:rPr lang="en-US" altLang="ja-JP" sz="1200" b="0" dirty="0" smtClean="0">
                          <a:latin typeface="Meiryo UI" panose="020B0604030504040204" pitchFamily="50" charset="-128"/>
                          <a:ea typeface="Meiryo UI" panose="020B0604030504040204" pitchFamily="50" charset="-128"/>
                          <a:cs typeface="Meiryo UI" panose="020B0604030504040204" pitchFamily="50" charset="-128"/>
                        </a:rPr>
                        <a:t>13 </a:t>
                      </a:r>
                      <a:r>
                        <a:rPr lang="en-US" altLang="ja-JP" sz="1200" b="0" baseline="0"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en-US" sz="1200" b="0" dirty="0" smtClean="0">
                          <a:latin typeface="Meiryo UI" panose="020B0604030504040204" pitchFamily="50" charset="-128"/>
                          <a:ea typeface="Meiryo UI" panose="020B0604030504040204" pitchFamily="50" charset="-128"/>
                          <a:cs typeface="Meiryo UI" panose="020B0604030504040204" pitchFamily="50" charset="-128"/>
                        </a:rPr>
                        <a:t>気候変動、　</a:t>
                      </a:r>
                      <a:r>
                        <a:rPr lang="en-US" altLang="ja-JP" sz="1200" b="0" dirty="0" smtClean="0">
                          <a:latin typeface="Meiryo UI" panose="020B0604030504040204" pitchFamily="50" charset="-128"/>
                          <a:ea typeface="Meiryo UI" panose="020B0604030504040204" pitchFamily="50" charset="-128"/>
                          <a:cs typeface="Meiryo UI" panose="020B0604030504040204" pitchFamily="50" charset="-128"/>
                        </a:rPr>
                        <a:t>14</a:t>
                      </a:r>
                      <a:r>
                        <a:rPr lang="en-US" altLang="ja-JP" sz="1200" b="0" baseline="0"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en-US" sz="1200" b="0" dirty="0" smtClean="0">
                          <a:latin typeface="Meiryo UI" panose="020B0604030504040204" pitchFamily="50" charset="-128"/>
                          <a:ea typeface="Meiryo UI" panose="020B0604030504040204" pitchFamily="50" charset="-128"/>
                          <a:cs typeface="Meiryo UI" panose="020B0604030504040204" pitchFamily="50" charset="-128"/>
                        </a:rPr>
                        <a:t>海洋資源</a:t>
                      </a:r>
                    </a:p>
                    <a:p>
                      <a:pPr marL="0" marR="0" lvl="0" indent="0" algn="l" defTabSz="914400" rtl="0" eaLnBrk="1" fontAlgn="auto" latinLnBrk="0" hangingPunct="1">
                        <a:lnSpc>
                          <a:spcPts val="1400"/>
                        </a:lnSpc>
                        <a:spcBef>
                          <a:spcPts val="0"/>
                        </a:spcBef>
                        <a:spcAft>
                          <a:spcPts val="0"/>
                        </a:spcAft>
                        <a:buClrTx/>
                        <a:buSzTx/>
                        <a:buFontTx/>
                        <a:buNone/>
                        <a:tabLst/>
                        <a:defRPr/>
                      </a:pPr>
                      <a:r>
                        <a:rPr lang="ja-JP" altLang="en-US" sz="1200" b="0" dirty="0" smtClean="0">
                          <a:latin typeface="Meiryo UI" panose="020B0604030504040204" pitchFamily="50" charset="-128"/>
                          <a:ea typeface="Meiryo UI" panose="020B0604030504040204" pitchFamily="50" charset="-128"/>
                          <a:cs typeface="Meiryo UI" panose="020B0604030504040204" pitchFamily="50" charset="-128"/>
                        </a:rPr>
                        <a:t>　　　</a:t>
                      </a:r>
                      <a:r>
                        <a:rPr lang="en-US" altLang="ja-JP" sz="1200" b="0" dirty="0" smtClean="0">
                          <a:latin typeface="Meiryo UI" panose="020B0604030504040204" pitchFamily="50" charset="-128"/>
                          <a:ea typeface="Meiryo UI" panose="020B0604030504040204" pitchFamily="50" charset="-128"/>
                          <a:cs typeface="Meiryo UI" panose="020B0604030504040204" pitchFamily="50" charset="-128"/>
                        </a:rPr>
                        <a:t>15  </a:t>
                      </a:r>
                      <a:r>
                        <a:rPr lang="ja-JP" altLang="en-US" sz="1200" b="0" dirty="0" smtClean="0">
                          <a:latin typeface="Meiryo UI" panose="020B0604030504040204" pitchFamily="50" charset="-128"/>
                          <a:ea typeface="Meiryo UI" panose="020B0604030504040204" pitchFamily="50" charset="-128"/>
                          <a:cs typeface="Meiryo UI" panose="020B0604030504040204" pitchFamily="50" charset="-128"/>
                        </a:rPr>
                        <a:t>陸上資源、　</a:t>
                      </a:r>
                      <a:r>
                        <a:rPr lang="en-US" altLang="ja-JP" sz="1200" b="0" dirty="0" smtClean="0">
                          <a:latin typeface="Meiryo UI" panose="020B0604030504040204" pitchFamily="50" charset="-128"/>
                          <a:ea typeface="Meiryo UI" panose="020B0604030504040204" pitchFamily="50" charset="-128"/>
                          <a:cs typeface="Meiryo UI" panose="020B0604030504040204" pitchFamily="50" charset="-128"/>
                        </a:rPr>
                        <a:t>17</a:t>
                      </a:r>
                      <a:r>
                        <a:rPr lang="en-US" altLang="ja-JP" sz="1200" b="0" baseline="0"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en-US" sz="1200" b="0" dirty="0" smtClean="0">
                          <a:latin typeface="Meiryo UI" panose="020B0604030504040204" pitchFamily="50" charset="-128"/>
                          <a:ea typeface="Meiryo UI" panose="020B0604030504040204" pitchFamily="50" charset="-128"/>
                          <a:cs typeface="Meiryo UI" panose="020B0604030504040204" pitchFamily="50" charset="-128"/>
                        </a:rPr>
                        <a:t>パートナーシップ</a:t>
                      </a:r>
                    </a:p>
                  </a:txBody>
                  <a:tcPr marL="18000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85738" marR="0" lvl="0" indent="-100013" algn="l" defTabSz="914400" rtl="0" eaLnBrk="1" fontAlgn="auto" latinLnBrk="0" hangingPunct="1">
                        <a:lnSpc>
                          <a:spcPts val="1400"/>
                        </a:lnSpc>
                        <a:spcBef>
                          <a:spcPts val="1000"/>
                        </a:spcBef>
                        <a:spcAft>
                          <a:spcPts val="0"/>
                        </a:spcAft>
                        <a:buClrTx/>
                        <a:buSzTx/>
                        <a:buFont typeface="Arial" panose="020B0604020202020204" pitchFamily="34" charset="0"/>
                        <a:buChar char="•"/>
                        <a:tabLst/>
                        <a:defRPr/>
                      </a:pPr>
                      <a:r>
                        <a:rPr kumimoji="1" lang="ja-JP" altLang="en-US" sz="1200" b="0" dirty="0" smtClean="0">
                          <a:latin typeface="Meiryo UI" panose="020B0604030504040204" pitchFamily="50" charset="-128"/>
                          <a:ea typeface="Meiryo UI" panose="020B0604030504040204" pitchFamily="50" charset="-128"/>
                        </a:rPr>
                        <a:t>「</a:t>
                      </a:r>
                      <a:r>
                        <a:rPr kumimoji="1" lang="en-US" altLang="ja-JP" sz="1200" b="0" dirty="0" smtClean="0">
                          <a:latin typeface="Meiryo UI" panose="020B0604030504040204" pitchFamily="50" charset="-128"/>
                          <a:ea typeface="Meiryo UI" panose="020B0604030504040204" pitchFamily="50" charset="-128"/>
                        </a:rPr>
                        <a:t>11</a:t>
                      </a:r>
                      <a:r>
                        <a:rPr kumimoji="1" lang="en-US" altLang="ja-JP" sz="1200" b="0" baseline="0" dirty="0" smtClean="0">
                          <a:latin typeface="Meiryo UI" panose="020B0604030504040204" pitchFamily="50" charset="-128"/>
                          <a:ea typeface="Meiryo UI" panose="020B0604030504040204" pitchFamily="50" charset="-128"/>
                        </a:rPr>
                        <a:t> </a:t>
                      </a:r>
                      <a:r>
                        <a:rPr kumimoji="1" lang="ja-JP" altLang="en-US" sz="1200" b="0" baseline="0" dirty="0" smtClean="0">
                          <a:latin typeface="Meiryo UI" panose="020B0604030504040204" pitchFamily="50" charset="-128"/>
                          <a:ea typeface="Meiryo UI" panose="020B0604030504040204" pitchFamily="50" charset="-128"/>
                        </a:rPr>
                        <a:t>持続可能都市</a:t>
                      </a:r>
                      <a:r>
                        <a:rPr kumimoji="1" lang="ja-JP" altLang="en-US" sz="1200" b="0" dirty="0" smtClean="0">
                          <a:latin typeface="Meiryo UI" panose="020B0604030504040204" pitchFamily="50" charset="-128"/>
                          <a:ea typeface="Meiryo UI" panose="020B0604030504040204" pitchFamily="50" charset="-128"/>
                        </a:rPr>
                        <a:t>」は、まちづくりや災害対応、都市魅力や文化の創造、飢餓、エネルギー、不平等、気候変動、パートナーシップなど、他の全てのゴールを包摂する自治体にとっての重要なゴール。</a:t>
                      </a:r>
                      <a:endParaRPr kumimoji="1" lang="en-US" altLang="ja-JP" sz="1200" b="0" dirty="0" smtClean="0">
                        <a:latin typeface="Meiryo UI" panose="020B0604030504040204" pitchFamily="50" charset="-128"/>
                        <a:ea typeface="Meiryo UI" panose="020B0604030504040204" pitchFamily="50" charset="-128"/>
                      </a:endParaRPr>
                    </a:p>
                    <a:p>
                      <a:pPr marL="185738" marR="0" lvl="0" indent="-100013" algn="l" defTabSz="914400" rtl="0" eaLnBrk="1" fontAlgn="auto" latinLnBrk="0" hangingPunct="1">
                        <a:lnSpc>
                          <a:spcPts val="1400"/>
                        </a:lnSpc>
                        <a:spcBef>
                          <a:spcPts val="1000"/>
                        </a:spcBef>
                        <a:spcAft>
                          <a:spcPts val="0"/>
                        </a:spcAft>
                        <a:buClrTx/>
                        <a:buSzTx/>
                        <a:buFont typeface="Arial" panose="020B0604020202020204" pitchFamily="34" charset="0"/>
                        <a:buChar char="•"/>
                        <a:tabLst/>
                        <a:defRPr/>
                      </a:pPr>
                      <a:r>
                        <a:rPr kumimoji="1" lang="ja-JP" altLang="en-US" sz="1200" b="0" dirty="0" smtClean="0">
                          <a:latin typeface="Meiryo UI" panose="020B0604030504040204" pitchFamily="50" charset="-128"/>
                          <a:ea typeface="Meiryo UI" panose="020B0604030504040204" pitchFamily="50" charset="-128"/>
                        </a:rPr>
                        <a:t>天然資源の保護に関わる「</a:t>
                      </a:r>
                      <a:r>
                        <a:rPr kumimoji="1" lang="en-US" altLang="ja-JP" sz="1200" b="0" dirty="0" smtClean="0">
                          <a:latin typeface="Meiryo UI" panose="020B0604030504040204" pitchFamily="50" charset="-128"/>
                          <a:ea typeface="Meiryo UI" panose="020B0604030504040204" pitchFamily="50" charset="-128"/>
                        </a:rPr>
                        <a:t>14 </a:t>
                      </a:r>
                      <a:r>
                        <a:rPr kumimoji="1" lang="ja-JP" altLang="en-US" sz="1200" b="0" dirty="0" smtClean="0">
                          <a:latin typeface="Meiryo UI" panose="020B0604030504040204" pitchFamily="50" charset="-128"/>
                          <a:ea typeface="Meiryo UI" panose="020B0604030504040204" pitchFamily="50" charset="-128"/>
                        </a:rPr>
                        <a:t>海洋資源」、「</a:t>
                      </a:r>
                      <a:r>
                        <a:rPr kumimoji="1" lang="en-US" altLang="ja-JP" sz="1200" b="0" dirty="0" smtClean="0">
                          <a:latin typeface="Meiryo UI" panose="020B0604030504040204" pitchFamily="50" charset="-128"/>
                          <a:ea typeface="Meiryo UI" panose="020B0604030504040204" pitchFamily="50" charset="-128"/>
                        </a:rPr>
                        <a:t>15 </a:t>
                      </a:r>
                      <a:r>
                        <a:rPr kumimoji="1" lang="ja-JP" altLang="en-US" sz="1200" b="0" dirty="0" smtClean="0">
                          <a:latin typeface="Meiryo UI" panose="020B0604030504040204" pitchFamily="50" charset="-128"/>
                          <a:ea typeface="Meiryo UI" panose="020B0604030504040204" pitchFamily="50" charset="-128"/>
                        </a:rPr>
                        <a:t>陸上資源」は、水産業産出額や森林面積割合など、産業構造や地理的要件により大阪において大きく評価を高めていくことは難しい状況。一方で、廃プラスチックの削減やリサイクルの促進など環境負荷抑止の観点から「</a:t>
                      </a:r>
                      <a:r>
                        <a:rPr kumimoji="1" lang="en-US" altLang="ja-JP" sz="1200" b="0" dirty="0" smtClean="0">
                          <a:latin typeface="Meiryo UI" panose="020B0604030504040204" pitchFamily="50" charset="-128"/>
                          <a:ea typeface="Meiryo UI" panose="020B0604030504040204" pitchFamily="50" charset="-128"/>
                        </a:rPr>
                        <a:t>12 </a:t>
                      </a:r>
                      <a:r>
                        <a:rPr kumimoji="1" lang="ja-JP" altLang="en-US" sz="1200" b="0" dirty="0" smtClean="0">
                          <a:latin typeface="Meiryo UI" panose="020B0604030504040204" pitchFamily="50" charset="-128"/>
                          <a:ea typeface="Meiryo UI" panose="020B0604030504040204" pitchFamily="50" charset="-128"/>
                        </a:rPr>
                        <a:t>生産と消費」に集約して取組むことができる。</a:t>
                      </a:r>
                      <a:endParaRPr kumimoji="1" lang="en-US" altLang="ja-JP" sz="1200" b="0" dirty="0" smtClean="0">
                        <a:latin typeface="Meiryo UI" panose="020B0604030504040204" pitchFamily="50" charset="-128"/>
                        <a:ea typeface="Meiryo UI" panose="020B0604030504040204" pitchFamily="50" charset="-128"/>
                      </a:endParaRPr>
                    </a:p>
                    <a:p>
                      <a:pPr marL="185738" marR="0" lvl="0" indent="-100013" algn="l" defTabSz="914400" rtl="0" eaLnBrk="1" fontAlgn="auto" latinLnBrk="0" hangingPunct="1">
                        <a:lnSpc>
                          <a:spcPts val="1400"/>
                        </a:lnSpc>
                        <a:spcBef>
                          <a:spcPts val="1000"/>
                        </a:spcBef>
                        <a:spcAft>
                          <a:spcPts val="0"/>
                        </a:spcAft>
                        <a:buClrTx/>
                        <a:buSzTx/>
                        <a:buFont typeface="Arial" panose="020B0604020202020204" pitchFamily="34" charset="0"/>
                        <a:buChar char="•"/>
                        <a:tabLst/>
                        <a:defRPr/>
                      </a:pPr>
                      <a:r>
                        <a:rPr kumimoji="1" lang="ja-JP" altLang="en-US" sz="1200" b="0" dirty="0" smtClean="0">
                          <a:latin typeface="Meiryo UI" panose="020B0604030504040204" pitchFamily="50" charset="-128"/>
                          <a:ea typeface="Meiryo UI" panose="020B0604030504040204" pitchFamily="50" charset="-128"/>
                        </a:rPr>
                        <a:t>「</a:t>
                      </a:r>
                      <a:r>
                        <a:rPr kumimoji="1" lang="en-US" altLang="ja-JP" sz="1200" b="0" dirty="0" smtClean="0">
                          <a:latin typeface="Meiryo UI" panose="020B0604030504040204" pitchFamily="50" charset="-128"/>
                          <a:ea typeface="Meiryo UI" panose="020B0604030504040204" pitchFamily="50" charset="-128"/>
                        </a:rPr>
                        <a:t>2</a:t>
                      </a:r>
                      <a:r>
                        <a:rPr kumimoji="1" lang="en-US" altLang="ja-JP" sz="1200" b="0" baseline="0" dirty="0" smtClean="0">
                          <a:latin typeface="Meiryo UI" panose="020B0604030504040204" pitchFamily="50" charset="-128"/>
                          <a:ea typeface="Meiryo UI" panose="020B0604030504040204" pitchFamily="50" charset="-128"/>
                        </a:rPr>
                        <a:t> </a:t>
                      </a:r>
                      <a:r>
                        <a:rPr kumimoji="1" lang="ja-JP" altLang="en-US" sz="1200" b="0" baseline="0" dirty="0" smtClean="0">
                          <a:latin typeface="Meiryo UI" panose="020B0604030504040204" pitchFamily="50" charset="-128"/>
                          <a:ea typeface="Meiryo UI" panose="020B0604030504040204" pitchFamily="50" charset="-128"/>
                        </a:rPr>
                        <a:t>飢餓」、「</a:t>
                      </a:r>
                      <a:r>
                        <a:rPr kumimoji="1" lang="en-US" altLang="ja-JP" sz="1200" b="0" baseline="0" dirty="0" smtClean="0">
                          <a:latin typeface="Meiryo UI" panose="020B0604030504040204" pitchFamily="50" charset="-128"/>
                          <a:ea typeface="Meiryo UI" panose="020B0604030504040204" pitchFamily="50" charset="-128"/>
                        </a:rPr>
                        <a:t>7 </a:t>
                      </a:r>
                      <a:r>
                        <a:rPr kumimoji="1" lang="ja-JP" altLang="en-US" sz="1200" b="0" baseline="0" dirty="0" smtClean="0">
                          <a:latin typeface="Meiryo UI" panose="020B0604030504040204" pitchFamily="50" charset="-128"/>
                          <a:ea typeface="Meiryo UI" panose="020B0604030504040204" pitchFamily="50" charset="-128"/>
                        </a:rPr>
                        <a:t>エネルギー」、「</a:t>
                      </a:r>
                      <a:r>
                        <a:rPr kumimoji="1" lang="en-US" altLang="ja-JP" sz="1200" b="0" baseline="0" dirty="0" smtClean="0">
                          <a:latin typeface="Meiryo UI" panose="020B0604030504040204" pitchFamily="50" charset="-128"/>
                          <a:ea typeface="Meiryo UI" panose="020B0604030504040204" pitchFamily="50" charset="-128"/>
                        </a:rPr>
                        <a:t>10 </a:t>
                      </a:r>
                      <a:r>
                        <a:rPr kumimoji="1" lang="ja-JP" altLang="en-US" sz="1200" b="0" baseline="0" dirty="0" smtClean="0">
                          <a:latin typeface="Meiryo UI" panose="020B0604030504040204" pitchFamily="50" charset="-128"/>
                          <a:ea typeface="Meiryo UI" panose="020B0604030504040204" pitchFamily="50" charset="-128"/>
                        </a:rPr>
                        <a:t>不平等」、「</a:t>
                      </a:r>
                      <a:r>
                        <a:rPr kumimoji="1" lang="en-US" altLang="ja-JP" sz="1200" b="0" baseline="0" dirty="0" smtClean="0">
                          <a:latin typeface="Meiryo UI" panose="020B0604030504040204" pitchFamily="50" charset="-128"/>
                          <a:ea typeface="Meiryo UI" panose="020B0604030504040204" pitchFamily="50" charset="-128"/>
                        </a:rPr>
                        <a:t>13 </a:t>
                      </a:r>
                      <a:r>
                        <a:rPr kumimoji="1" lang="ja-JP" altLang="en-US" sz="1200" b="0" baseline="0" dirty="0" smtClean="0">
                          <a:latin typeface="Meiryo UI" panose="020B0604030504040204" pitchFamily="50" charset="-128"/>
                          <a:ea typeface="Meiryo UI" panose="020B0604030504040204" pitchFamily="50" charset="-128"/>
                        </a:rPr>
                        <a:t>気候変動」、「</a:t>
                      </a:r>
                      <a:r>
                        <a:rPr kumimoji="1" lang="en-US" altLang="ja-JP" sz="1200" b="0" baseline="0" dirty="0" smtClean="0">
                          <a:latin typeface="Meiryo UI" panose="020B0604030504040204" pitchFamily="50" charset="-128"/>
                          <a:ea typeface="Meiryo UI" panose="020B0604030504040204" pitchFamily="50" charset="-128"/>
                        </a:rPr>
                        <a:t>17 </a:t>
                      </a:r>
                      <a:r>
                        <a:rPr kumimoji="1" lang="ja-JP" altLang="en-US" sz="1200" b="0" baseline="0" dirty="0" smtClean="0">
                          <a:latin typeface="Meiryo UI" panose="020B0604030504040204" pitchFamily="50" charset="-128"/>
                          <a:ea typeface="Meiryo UI" panose="020B0604030504040204" pitchFamily="50" charset="-128"/>
                        </a:rPr>
                        <a:t>パートナーシップ」に関しては、それぞれ、土地の肥沃度や再生可能エネルギーの割合、また、国内の所得格差や</a:t>
                      </a:r>
                      <a:r>
                        <a:rPr kumimoji="1" lang="en-US" altLang="ja-JP" sz="1200" b="0" baseline="0" dirty="0" smtClean="0">
                          <a:latin typeface="Meiryo UI" panose="020B0604030504040204" pitchFamily="50" charset="-128"/>
                          <a:ea typeface="Meiryo UI" panose="020B0604030504040204" pitchFamily="50" charset="-128"/>
                        </a:rPr>
                        <a:t>CO2</a:t>
                      </a:r>
                      <a:r>
                        <a:rPr kumimoji="1" lang="ja-JP" altLang="en-US" sz="1200" b="0" baseline="0" dirty="0" smtClean="0">
                          <a:latin typeface="Meiryo UI" panose="020B0604030504040204" pitchFamily="50" charset="-128"/>
                          <a:ea typeface="Meiryo UI" panose="020B0604030504040204" pitchFamily="50" charset="-128"/>
                        </a:rPr>
                        <a:t>排出量、途上国支援額など、日本全体で改善が必要な指標に関する国際評価が低い一方で、国内においては、全体として高い評価のゴールであることから、引き続き継続して取組む。</a:t>
                      </a:r>
                      <a:endParaRPr kumimoji="1" lang="en-US" altLang="ja-JP" sz="1200" b="0" dirty="0" smtClean="0">
                        <a:latin typeface="Meiryo UI" panose="020B0604030504040204" pitchFamily="50" charset="-128"/>
                        <a:ea typeface="Meiryo UI" panose="020B0604030504040204" pitchFamily="50" charset="-128"/>
                      </a:endParaRPr>
                    </a:p>
                  </a:txBody>
                  <a:tcPr marL="180000" marR="180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21441808"/>
                  </a:ext>
                </a:extLst>
              </a:tr>
              <a:tr h="1249252">
                <a:tc>
                  <a:txBody>
                    <a:bodyPr/>
                    <a:lstStyle/>
                    <a:p>
                      <a:pPr marL="0" marR="0" lvl="0" indent="0" algn="l" defTabSz="914400" rtl="0" eaLnBrk="1" fontAlgn="auto" latinLnBrk="0" hangingPunct="1">
                        <a:lnSpc>
                          <a:spcPts val="1800"/>
                        </a:lnSpc>
                        <a:spcBef>
                          <a:spcPts val="0"/>
                        </a:spcBef>
                        <a:spcAft>
                          <a:spcPts val="0"/>
                        </a:spcAft>
                        <a:buClrTx/>
                        <a:buSzTx/>
                        <a:buFontTx/>
                        <a:buNone/>
                        <a:tabLst/>
                        <a:defRPr/>
                      </a:pPr>
                      <a:r>
                        <a:rPr lang="ja-JP" altLang="en-US" sz="1400" b="0" dirty="0" smtClean="0">
                          <a:latin typeface="ＭＳ Ｐゴシック" panose="020B0600070205080204" pitchFamily="50" charset="-128"/>
                          <a:ea typeface="ＭＳ Ｐゴシック" panose="020B0600070205080204" pitchFamily="50" charset="-128"/>
                          <a:cs typeface="Meiryo UI" panose="020B0604030504040204" pitchFamily="50" charset="-128"/>
                        </a:rPr>
                        <a:t>■ </a:t>
                      </a:r>
                      <a:r>
                        <a:rPr lang="ja-JP" altLang="en-US" sz="1400" b="0" u="sng" dirty="0" smtClean="0">
                          <a:latin typeface="ＭＳ Ｐゴシック" panose="020B0600070205080204" pitchFamily="50" charset="-128"/>
                          <a:ea typeface="ＭＳ Ｐゴシック" panose="020B0600070205080204" pitchFamily="50" charset="-128"/>
                          <a:cs typeface="Meiryo UI" panose="020B0604030504040204" pitchFamily="50" charset="-128"/>
                        </a:rPr>
                        <a:t>「</a:t>
                      </a:r>
                      <a:r>
                        <a:rPr lang="en-US" altLang="ja-JP" sz="1400" b="0" u="sng" dirty="0" smtClean="0">
                          <a:latin typeface="ＭＳ Ｐゴシック" panose="020B0600070205080204" pitchFamily="50" charset="-128"/>
                          <a:ea typeface="ＭＳ Ｐゴシック" panose="020B0600070205080204" pitchFamily="50" charset="-128"/>
                          <a:cs typeface="Meiryo UI" panose="020B0604030504040204" pitchFamily="50" charset="-128"/>
                        </a:rPr>
                        <a:t>SDSN</a:t>
                      </a:r>
                      <a:r>
                        <a:rPr lang="ja-JP" altLang="en-US" sz="1400" b="0" u="sng" dirty="0" smtClean="0">
                          <a:latin typeface="ＭＳ Ｐゴシック" panose="020B0600070205080204" pitchFamily="50" charset="-128"/>
                          <a:ea typeface="ＭＳ Ｐゴシック" panose="020B0600070205080204" pitchFamily="50" charset="-128"/>
                          <a:cs typeface="Meiryo UI" panose="020B0604030504040204" pitchFamily="50" charset="-128"/>
                        </a:rPr>
                        <a:t>も自治体指標も、</a:t>
                      </a:r>
                      <a:r>
                        <a:rPr lang="ja-JP" altLang="en-US" sz="1400" b="1" u="sng" dirty="0" smtClean="0">
                          <a:latin typeface="ＭＳ Ｐゴシック" panose="020B0600070205080204" pitchFamily="50" charset="-128"/>
                          <a:ea typeface="ＭＳ Ｐゴシック" panose="020B0600070205080204" pitchFamily="50" charset="-128"/>
                          <a:cs typeface="Meiryo UI" panose="020B0604030504040204" pitchFamily="50" charset="-128"/>
                        </a:rPr>
                        <a:t>低い</a:t>
                      </a:r>
                      <a:r>
                        <a:rPr lang="ja-JP" altLang="en-US" sz="1400" b="0" u="sng" dirty="0" smtClean="0">
                          <a:latin typeface="ＭＳ Ｐゴシック" panose="020B0600070205080204" pitchFamily="50" charset="-128"/>
                          <a:ea typeface="ＭＳ Ｐゴシック" panose="020B0600070205080204" pitchFamily="50" charset="-128"/>
                          <a:cs typeface="Meiryo UI" panose="020B0604030504040204" pitchFamily="50" charset="-128"/>
                        </a:rPr>
                        <a:t>」ゴール</a:t>
                      </a:r>
                      <a:endParaRPr lang="en-US" altLang="ja-JP" sz="1400" b="0" u="sng" dirty="0" smtClean="0">
                        <a:latin typeface="ＭＳ Ｐゴシック" panose="020B0600070205080204" pitchFamily="50" charset="-128"/>
                        <a:ea typeface="ＭＳ Ｐゴシック" panose="020B0600070205080204" pitchFamily="50" charset="-128"/>
                        <a:cs typeface="Meiryo UI" panose="020B0604030504040204" pitchFamily="50" charset="-128"/>
                      </a:endParaRPr>
                    </a:p>
                    <a:p>
                      <a:pPr marL="0" marR="0" lvl="0" indent="0" algn="l" defTabSz="914400" rtl="0" eaLnBrk="1" fontAlgn="auto" latinLnBrk="0" hangingPunct="1">
                        <a:lnSpc>
                          <a:spcPts val="1400"/>
                        </a:lnSpc>
                        <a:spcBef>
                          <a:spcPts val="300"/>
                        </a:spcBef>
                        <a:spcAft>
                          <a:spcPts val="0"/>
                        </a:spcAft>
                        <a:buClrTx/>
                        <a:buSzTx/>
                        <a:buFontTx/>
                        <a:buNone/>
                        <a:tabLst/>
                        <a:defRPr/>
                      </a:pPr>
                      <a:r>
                        <a:rPr lang="ja-JP" altLang="en-US" sz="1400" b="0"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en-US" sz="1200" b="0" dirty="0" smtClean="0">
                          <a:latin typeface="Meiryo UI" panose="020B0604030504040204" pitchFamily="50" charset="-128"/>
                          <a:ea typeface="Meiryo UI" panose="020B0604030504040204" pitchFamily="50" charset="-128"/>
                          <a:cs typeface="Meiryo UI" panose="020B0604030504040204" pitchFamily="50" charset="-128"/>
                        </a:rPr>
                        <a:t>５</a:t>
                      </a:r>
                      <a:r>
                        <a:rPr lang="ja-JP" altLang="en-US" sz="1200" b="0" baseline="0"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en-US" sz="1200" b="0" dirty="0" smtClean="0">
                          <a:latin typeface="Meiryo UI" panose="020B0604030504040204" pitchFamily="50" charset="-128"/>
                          <a:ea typeface="Meiryo UI" panose="020B0604030504040204" pitchFamily="50" charset="-128"/>
                          <a:cs typeface="Meiryo UI" panose="020B0604030504040204" pitchFamily="50" charset="-128"/>
                        </a:rPr>
                        <a:t>ジェンダー、</a:t>
                      </a:r>
                      <a:endParaRPr lang="en-US" altLang="ja-JP" sz="1200" b="0" dirty="0" smtClean="0">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14400" rtl="0" eaLnBrk="1" fontAlgn="auto" latinLnBrk="0" hangingPunct="1">
                        <a:lnSpc>
                          <a:spcPts val="1400"/>
                        </a:lnSpc>
                        <a:spcBef>
                          <a:spcPts val="0"/>
                        </a:spcBef>
                        <a:spcAft>
                          <a:spcPts val="0"/>
                        </a:spcAft>
                        <a:buClrTx/>
                        <a:buSzTx/>
                        <a:buFontTx/>
                        <a:buNone/>
                        <a:tabLst/>
                        <a:defRPr/>
                      </a:pPr>
                      <a:r>
                        <a:rPr lang="ja-JP" altLang="en-US" sz="1200" b="0" dirty="0" smtClean="0">
                          <a:latin typeface="Meiryo UI" panose="020B0604030504040204" pitchFamily="50" charset="-128"/>
                          <a:ea typeface="Meiryo UI" panose="020B0604030504040204" pitchFamily="50" charset="-128"/>
                          <a:cs typeface="Meiryo UI" panose="020B0604030504040204" pitchFamily="50" charset="-128"/>
                        </a:rPr>
                        <a:t>　　　</a:t>
                      </a:r>
                      <a:r>
                        <a:rPr lang="en-US" altLang="ja-JP" sz="1200" b="0" dirty="0" smtClean="0">
                          <a:latin typeface="Meiryo UI" panose="020B0604030504040204" pitchFamily="50" charset="-128"/>
                          <a:ea typeface="Meiryo UI" panose="020B0604030504040204" pitchFamily="50" charset="-128"/>
                          <a:cs typeface="Meiryo UI" panose="020B0604030504040204" pitchFamily="50" charset="-128"/>
                        </a:rPr>
                        <a:t>12</a:t>
                      </a:r>
                      <a:r>
                        <a:rPr lang="en-US" altLang="ja-JP" sz="1200" b="0" baseline="0"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en-US" sz="1200" b="0" dirty="0" smtClean="0">
                          <a:latin typeface="Meiryo UI" panose="020B0604030504040204" pitchFamily="50" charset="-128"/>
                          <a:ea typeface="Meiryo UI" panose="020B0604030504040204" pitchFamily="50" charset="-128"/>
                          <a:cs typeface="Meiryo UI" panose="020B0604030504040204" pitchFamily="50" charset="-128"/>
                        </a:rPr>
                        <a:t>持続可能な生産と消費</a:t>
                      </a:r>
                    </a:p>
                  </a:txBody>
                  <a:tcPr marL="18000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85738" marR="0" lvl="0" indent="-100013" algn="l" defTabSz="914400" rtl="0" eaLnBrk="1" fontAlgn="auto" latinLnBrk="0" hangingPunct="1">
                        <a:lnSpc>
                          <a:spcPts val="1400"/>
                        </a:lnSpc>
                        <a:spcBef>
                          <a:spcPts val="1000"/>
                        </a:spcBef>
                        <a:spcAft>
                          <a:spcPts val="0"/>
                        </a:spcAft>
                        <a:buClrTx/>
                        <a:buSzTx/>
                        <a:buFont typeface="Arial" panose="020B0604020202020204" pitchFamily="34" charset="0"/>
                        <a:buChar char="•"/>
                        <a:tabLst/>
                        <a:defRPr/>
                      </a:pPr>
                      <a:r>
                        <a:rPr kumimoji="1" lang="ja-JP" altLang="en-US" sz="1200" b="0" dirty="0" smtClean="0">
                          <a:latin typeface="Meiryo UI" panose="020B0604030504040204" pitchFamily="50" charset="-128"/>
                          <a:ea typeface="Meiryo UI" panose="020B0604030504040204" pitchFamily="50" charset="-128"/>
                        </a:rPr>
                        <a:t>「</a:t>
                      </a:r>
                      <a:r>
                        <a:rPr kumimoji="1" lang="en-US" altLang="ja-JP" sz="1200" b="0" dirty="0" smtClean="0">
                          <a:latin typeface="Meiryo UI" panose="020B0604030504040204" pitchFamily="50" charset="-128"/>
                          <a:ea typeface="Meiryo UI" panose="020B0604030504040204" pitchFamily="50" charset="-128"/>
                        </a:rPr>
                        <a:t>5</a:t>
                      </a:r>
                      <a:r>
                        <a:rPr kumimoji="1" lang="ja-JP" altLang="en-US" sz="1200" b="0" baseline="0" dirty="0" smtClean="0">
                          <a:latin typeface="Meiryo UI" panose="020B0604030504040204" pitchFamily="50" charset="-128"/>
                          <a:ea typeface="Meiryo UI" panose="020B0604030504040204" pitchFamily="50" charset="-128"/>
                        </a:rPr>
                        <a:t> ジェンダー</a:t>
                      </a:r>
                      <a:r>
                        <a:rPr kumimoji="1" lang="ja-JP" altLang="en-US" sz="1200" b="0" dirty="0" smtClean="0">
                          <a:latin typeface="Meiryo UI" panose="020B0604030504040204" pitchFamily="50" charset="-128"/>
                          <a:ea typeface="Meiryo UI" panose="020B0604030504040204" pitchFamily="50" charset="-128"/>
                        </a:rPr>
                        <a:t>」は、国際的な日本の評価が低く、国を巻き込んだ形で取組みを進めるとともに、配偶者からの暴力相談件数や強制わいせつ認知件数など安全・安心に関わる個別指標に関しては、「</a:t>
                      </a:r>
                      <a:r>
                        <a:rPr kumimoji="1" lang="en-US" altLang="ja-JP" sz="1200" b="0" dirty="0" smtClean="0">
                          <a:latin typeface="Meiryo UI" panose="020B0604030504040204" pitchFamily="50" charset="-128"/>
                          <a:ea typeface="Meiryo UI" panose="020B0604030504040204" pitchFamily="50" charset="-128"/>
                        </a:rPr>
                        <a:t>16 </a:t>
                      </a:r>
                      <a:r>
                        <a:rPr kumimoji="1" lang="ja-JP" altLang="en-US" sz="1200" b="0" dirty="0" smtClean="0">
                          <a:latin typeface="Meiryo UI" panose="020B0604030504040204" pitchFamily="50" charset="-128"/>
                          <a:ea typeface="Meiryo UI" panose="020B0604030504040204" pitchFamily="50" charset="-128"/>
                        </a:rPr>
                        <a:t>平和」に集約して取組む必要がある。</a:t>
                      </a:r>
                      <a:endParaRPr kumimoji="1" lang="en-US" altLang="ja-JP" sz="1200" b="0" dirty="0" smtClean="0">
                        <a:latin typeface="Meiryo UI" panose="020B0604030504040204" pitchFamily="50" charset="-128"/>
                        <a:ea typeface="Meiryo UI" panose="020B0604030504040204" pitchFamily="50" charset="-128"/>
                      </a:endParaRPr>
                    </a:p>
                    <a:p>
                      <a:pPr marL="185738" marR="0" lvl="0" indent="-100013" algn="l" defTabSz="914400" rtl="0" eaLnBrk="1" fontAlgn="auto" latinLnBrk="0" hangingPunct="1">
                        <a:lnSpc>
                          <a:spcPts val="1400"/>
                        </a:lnSpc>
                        <a:spcBef>
                          <a:spcPts val="1000"/>
                        </a:spcBef>
                        <a:spcAft>
                          <a:spcPts val="0"/>
                        </a:spcAft>
                        <a:buClrTx/>
                        <a:buSzTx/>
                        <a:buFont typeface="Arial" panose="020B0604020202020204" pitchFamily="34" charset="0"/>
                        <a:buChar char="•"/>
                        <a:tabLst/>
                        <a:defRPr/>
                      </a:pPr>
                      <a:r>
                        <a:rPr kumimoji="1" lang="ja-JP" altLang="en-US" sz="1200" b="0" dirty="0" smtClean="0">
                          <a:latin typeface="Meiryo UI" panose="020B0604030504040204" pitchFamily="50" charset="-128"/>
                          <a:ea typeface="Meiryo UI" panose="020B0604030504040204" pitchFamily="50" charset="-128"/>
                        </a:rPr>
                        <a:t>「</a:t>
                      </a:r>
                      <a:r>
                        <a:rPr kumimoji="1" lang="en-US" altLang="ja-JP" sz="1200" b="0" dirty="0" smtClean="0">
                          <a:latin typeface="Meiryo UI" panose="020B0604030504040204" pitchFamily="50" charset="-128"/>
                          <a:ea typeface="Meiryo UI" panose="020B0604030504040204" pitchFamily="50" charset="-128"/>
                        </a:rPr>
                        <a:t>12 </a:t>
                      </a:r>
                      <a:r>
                        <a:rPr kumimoji="1" lang="ja-JP" altLang="en-US" sz="1200" b="0" dirty="0" smtClean="0">
                          <a:latin typeface="Meiryo UI" panose="020B0604030504040204" pitchFamily="50" charset="-128"/>
                          <a:ea typeface="Meiryo UI" panose="020B0604030504040204" pitchFamily="50" charset="-128"/>
                        </a:rPr>
                        <a:t>持続可能な生産と消費」は、持続可能な社会の構築のために重要なゴールであり、府民の関りも深く、また、途上国が先進国に対し強く期待するゴールでもある。</a:t>
                      </a:r>
                    </a:p>
                  </a:txBody>
                  <a:tcPr marL="180000" marR="180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621145306"/>
                  </a:ext>
                </a:extLst>
              </a:tr>
            </a:tbl>
          </a:graphicData>
        </a:graphic>
      </p:graphicFrame>
      <p:sp>
        <p:nvSpPr>
          <p:cNvPr id="30" name="大かっこ 29"/>
          <p:cNvSpPr/>
          <p:nvPr/>
        </p:nvSpPr>
        <p:spPr>
          <a:xfrm>
            <a:off x="612925" y="4322391"/>
            <a:ext cx="2743194" cy="757237"/>
          </a:xfrm>
          <a:prstGeom prst="bracketPair">
            <a:avLst>
              <a:gd name="adj" fmla="val 9733"/>
            </a:avLst>
          </a:prstGeom>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a:p>
        </p:txBody>
      </p:sp>
      <p:sp>
        <p:nvSpPr>
          <p:cNvPr id="31" name="大かっこ 30"/>
          <p:cNvSpPr/>
          <p:nvPr/>
        </p:nvSpPr>
        <p:spPr>
          <a:xfrm>
            <a:off x="612925" y="2570435"/>
            <a:ext cx="2743194" cy="293094"/>
          </a:xfrm>
          <a:prstGeom prst="bracketPair">
            <a:avLst/>
          </a:prstGeom>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a:p>
        </p:txBody>
      </p:sp>
      <p:sp>
        <p:nvSpPr>
          <p:cNvPr id="32" name="大かっこ 31"/>
          <p:cNvSpPr/>
          <p:nvPr/>
        </p:nvSpPr>
        <p:spPr>
          <a:xfrm>
            <a:off x="612925" y="1638147"/>
            <a:ext cx="2743194" cy="293094"/>
          </a:xfrm>
          <a:prstGeom prst="bracketPair">
            <a:avLst/>
          </a:prstGeom>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a:p>
        </p:txBody>
      </p:sp>
      <p:sp>
        <p:nvSpPr>
          <p:cNvPr id="33" name="大かっこ 32"/>
          <p:cNvSpPr/>
          <p:nvPr/>
        </p:nvSpPr>
        <p:spPr>
          <a:xfrm>
            <a:off x="623435" y="6538491"/>
            <a:ext cx="2734362" cy="267044"/>
          </a:xfrm>
          <a:prstGeom prst="bracketPair">
            <a:avLst/>
          </a:prstGeom>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a:p>
        </p:txBody>
      </p:sp>
    </p:spTree>
    <p:extLst>
      <p:ext uri="{BB962C8B-B14F-4D97-AF65-F5344CB8AC3E}">
        <p14:creationId xmlns:p14="http://schemas.microsoft.com/office/powerpoint/2010/main" val="13636944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p:cNvSpPr/>
          <p:nvPr/>
        </p:nvSpPr>
        <p:spPr>
          <a:xfrm>
            <a:off x="-20847" y="0"/>
            <a:ext cx="9926847" cy="595250"/>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r>
              <a:rPr kumimoji="1" lang="en-US" altLang="ja-JP" sz="1984" b="1" dirty="0" smtClean="0">
                <a:latin typeface="Meiryo UI" panose="020B0604030504040204" pitchFamily="50" charset="-128"/>
                <a:ea typeface="Meiryo UI" panose="020B0604030504040204" pitchFamily="50" charset="-128"/>
              </a:rPr>
              <a:t> </a:t>
            </a:r>
            <a:r>
              <a:rPr kumimoji="1" lang="en-US" altLang="ja-JP" sz="1984" b="1" dirty="0">
                <a:latin typeface="Meiryo UI" panose="020B0604030504040204" pitchFamily="50" charset="-128"/>
                <a:ea typeface="Meiryo UI" panose="020B0604030504040204" pitchFamily="50" charset="-128"/>
              </a:rPr>
              <a:t>Ⅰ</a:t>
            </a:r>
            <a:r>
              <a:rPr kumimoji="1" lang="ja-JP" altLang="en-US" sz="1984" b="1" dirty="0" err="1" smtClean="0">
                <a:latin typeface="Meiryo UI" panose="020B0604030504040204" pitchFamily="50" charset="-128"/>
                <a:ea typeface="Meiryo UI" panose="020B0604030504040204" pitchFamily="50" charset="-128"/>
              </a:rPr>
              <a:t>．</a:t>
            </a:r>
            <a:r>
              <a:rPr kumimoji="1" lang="en-US" altLang="ja-JP" sz="1984" b="1" dirty="0" smtClean="0">
                <a:latin typeface="Meiryo UI" panose="020B0604030504040204" pitchFamily="50" charset="-128"/>
                <a:ea typeface="Meiryo UI" panose="020B0604030504040204" pitchFamily="50" charset="-128"/>
              </a:rPr>
              <a:t>SDGs17</a:t>
            </a:r>
            <a:r>
              <a:rPr kumimoji="1" lang="ja-JP" altLang="en-US" sz="1984" b="1" dirty="0" smtClean="0">
                <a:latin typeface="Meiryo UI" panose="020B0604030504040204" pitchFamily="50" charset="-128"/>
                <a:ea typeface="Meiryo UI" panose="020B0604030504040204" pitchFamily="50" charset="-128"/>
              </a:rPr>
              <a:t>ゴールの到達点　③</a:t>
            </a:r>
            <a:endParaRPr kumimoji="1" lang="en-US" altLang="ja-JP" sz="1984" b="1" dirty="0" smtClean="0">
              <a:latin typeface="Meiryo UI" panose="020B0604030504040204" pitchFamily="50" charset="-128"/>
              <a:ea typeface="Meiryo UI" panose="020B0604030504040204" pitchFamily="50" charset="-128"/>
            </a:endParaRPr>
          </a:p>
          <a:p>
            <a:r>
              <a:rPr kumimoji="1" lang="ja-JP" altLang="en-US" sz="1600" b="1" dirty="0" smtClean="0">
                <a:latin typeface="Meiryo UI" panose="020B0604030504040204" pitchFamily="50" charset="-128"/>
                <a:ea typeface="Meiryo UI" panose="020B0604030504040204" pitchFamily="50" charset="-128"/>
              </a:rPr>
              <a:t>　「</a:t>
            </a:r>
            <a:r>
              <a:rPr kumimoji="1" lang="en-US" altLang="ja-JP" sz="1600" b="1" dirty="0" smtClean="0">
                <a:latin typeface="Meiryo UI" panose="020B0604030504040204" pitchFamily="50" charset="-128"/>
                <a:ea typeface="Meiryo UI" panose="020B0604030504040204" pitchFamily="50" charset="-128"/>
              </a:rPr>
              <a:t>17</a:t>
            </a:r>
            <a:r>
              <a:rPr kumimoji="1" lang="ja-JP" altLang="en-US" sz="1600" b="1" dirty="0">
                <a:latin typeface="Meiryo UI" panose="020B0604030504040204" pitchFamily="50" charset="-128"/>
                <a:ea typeface="Meiryo UI" panose="020B0604030504040204" pitchFamily="50" charset="-128"/>
              </a:rPr>
              <a:t>ゴール</a:t>
            </a:r>
            <a:r>
              <a:rPr kumimoji="1" lang="ja-JP" altLang="en-US" sz="1600" b="1" dirty="0" smtClean="0">
                <a:latin typeface="Meiryo UI" panose="020B0604030504040204" pitchFamily="50" charset="-128"/>
                <a:ea typeface="Meiryo UI" panose="020B0604030504040204" pitchFamily="50" charset="-128"/>
              </a:rPr>
              <a:t>の個別分析</a:t>
            </a:r>
            <a:r>
              <a:rPr kumimoji="1" lang="ja-JP" altLang="en-US" sz="1600" b="1" dirty="0">
                <a:latin typeface="Meiryo UI" panose="020B0604030504040204" pitchFamily="50" charset="-128"/>
                <a:ea typeface="Meiryo UI" panose="020B0604030504040204" pitchFamily="50" charset="-128"/>
              </a:rPr>
              <a:t>　</a:t>
            </a:r>
            <a:r>
              <a:rPr kumimoji="1" lang="ja-JP" altLang="en-US" sz="1600" b="1" dirty="0" smtClean="0">
                <a:latin typeface="Meiryo UI" panose="020B0604030504040204" pitchFamily="50" charset="-128"/>
                <a:ea typeface="Meiryo UI" panose="020B0604030504040204" pitchFamily="50" charset="-128"/>
              </a:rPr>
              <a:t>ゴール</a:t>
            </a:r>
            <a:r>
              <a:rPr kumimoji="1" lang="ja-JP" altLang="en-US" sz="1600" b="1" dirty="0">
                <a:latin typeface="Meiryo UI" panose="020B0604030504040204" pitchFamily="50" charset="-128"/>
                <a:ea typeface="Meiryo UI" panose="020B0604030504040204" pitchFamily="50" charset="-128"/>
              </a:rPr>
              <a:t>１～</a:t>
            </a:r>
            <a:r>
              <a:rPr kumimoji="1" lang="ja-JP" altLang="en-US" sz="1600" b="1" dirty="0" smtClean="0">
                <a:latin typeface="Meiryo UI" panose="020B0604030504040204" pitchFamily="50" charset="-128"/>
                <a:ea typeface="Meiryo UI" panose="020B0604030504040204" pitchFamily="50" charset="-128"/>
              </a:rPr>
              <a:t>９（</a:t>
            </a:r>
            <a:r>
              <a:rPr kumimoji="1" lang="en-US" altLang="ja-JP" sz="1600" b="1" dirty="0" smtClean="0">
                <a:latin typeface="Meiryo UI" panose="020B0604030504040204" pitchFamily="50" charset="-128"/>
                <a:ea typeface="Meiryo UI" panose="020B0604030504040204" pitchFamily="50" charset="-128"/>
              </a:rPr>
              <a:t>2019.8</a:t>
            </a:r>
            <a:r>
              <a:rPr kumimoji="1" lang="ja-JP" altLang="en-US" sz="1600" b="1" dirty="0" smtClean="0">
                <a:latin typeface="Meiryo UI" panose="020B0604030504040204" pitchFamily="50" charset="-128"/>
                <a:ea typeface="Meiryo UI" panose="020B0604030504040204" pitchFamily="50" charset="-128"/>
              </a:rPr>
              <a:t>）」</a:t>
            </a:r>
            <a:endParaRPr kumimoji="1" lang="en-US" altLang="ja-JP" sz="2000" b="1" dirty="0">
              <a:latin typeface="Meiryo UI" panose="020B0604030504040204" pitchFamily="50" charset="-128"/>
              <a:ea typeface="Meiryo UI" panose="020B0604030504040204" pitchFamily="50" charset="-128"/>
            </a:endParaRPr>
          </a:p>
        </p:txBody>
      </p:sp>
      <p:sp>
        <p:nvSpPr>
          <p:cNvPr id="8" name="スライド番号プレースホルダー 1"/>
          <p:cNvSpPr>
            <a:spLocks noGrp="1"/>
          </p:cNvSpPr>
          <p:nvPr>
            <p:ph type="sldNum" sz="quarter" idx="12"/>
          </p:nvPr>
        </p:nvSpPr>
        <p:spPr>
          <a:xfrm>
            <a:off x="9075920" y="99208"/>
            <a:ext cx="682898" cy="396833"/>
          </a:xfrm>
        </p:spPr>
        <p:txBody>
          <a:bodyPr/>
          <a:lstStyle/>
          <a:p>
            <a:fld id="{E61EF540-5CB6-483A-A4DA-F9E60F8B4EFB}" type="slidenum">
              <a:rPr kumimoji="1" lang="ja-JP" altLang="en-US" smtClean="0"/>
              <a:t>8</a:t>
            </a:fld>
            <a:endParaRPr kumimoji="1" lang="ja-JP" altLang="en-US" dirty="0"/>
          </a:p>
        </p:txBody>
      </p:sp>
      <p:graphicFrame>
        <p:nvGraphicFramePr>
          <p:cNvPr id="6" name="表 5"/>
          <p:cNvGraphicFramePr>
            <a:graphicFrameLocks noGrp="1"/>
          </p:cNvGraphicFramePr>
          <p:nvPr>
            <p:extLst>
              <p:ext uri="{D42A27DB-BD31-4B8C-83A1-F6EECF244321}">
                <p14:modId xmlns:p14="http://schemas.microsoft.com/office/powerpoint/2010/main" val="486513080"/>
              </p:ext>
            </p:extLst>
          </p:nvPr>
        </p:nvGraphicFramePr>
        <p:xfrm>
          <a:off x="164252" y="890397"/>
          <a:ext cx="9741748" cy="6379831"/>
        </p:xfrm>
        <a:graphic>
          <a:graphicData uri="http://schemas.openxmlformats.org/drawingml/2006/table">
            <a:tbl>
              <a:tblPr>
                <a:tableStyleId>{5C22544A-7EE6-4342-B048-85BDC9FD1C3A}</a:tableStyleId>
              </a:tblPr>
              <a:tblGrid>
                <a:gridCol w="900000">
                  <a:extLst>
                    <a:ext uri="{9D8B030D-6E8A-4147-A177-3AD203B41FA5}">
                      <a16:colId xmlns:a16="http://schemas.microsoft.com/office/drawing/2014/main" val="3248283587"/>
                    </a:ext>
                  </a:extLst>
                </a:gridCol>
                <a:gridCol w="756000">
                  <a:extLst>
                    <a:ext uri="{9D8B030D-6E8A-4147-A177-3AD203B41FA5}">
                      <a16:colId xmlns:a16="http://schemas.microsoft.com/office/drawing/2014/main" val="3535620066"/>
                    </a:ext>
                  </a:extLst>
                </a:gridCol>
                <a:gridCol w="365985">
                  <a:extLst>
                    <a:ext uri="{9D8B030D-6E8A-4147-A177-3AD203B41FA5}">
                      <a16:colId xmlns:a16="http://schemas.microsoft.com/office/drawing/2014/main" val="785061284"/>
                    </a:ext>
                  </a:extLst>
                </a:gridCol>
                <a:gridCol w="3039763">
                  <a:extLst>
                    <a:ext uri="{9D8B030D-6E8A-4147-A177-3AD203B41FA5}">
                      <a16:colId xmlns:a16="http://schemas.microsoft.com/office/drawing/2014/main" val="3952298344"/>
                    </a:ext>
                  </a:extLst>
                </a:gridCol>
                <a:gridCol w="4680000">
                  <a:extLst>
                    <a:ext uri="{9D8B030D-6E8A-4147-A177-3AD203B41FA5}">
                      <a16:colId xmlns:a16="http://schemas.microsoft.com/office/drawing/2014/main" val="54579614"/>
                    </a:ext>
                  </a:extLst>
                </a:gridCol>
              </a:tblGrid>
              <a:tr h="215701">
                <a:tc>
                  <a:txBody>
                    <a:bodyPr/>
                    <a:lstStyle/>
                    <a:p>
                      <a:pPr algn="ctr" fontAlgn="ctr">
                        <a:lnSpc>
                          <a:spcPct val="100000"/>
                        </a:lnSpc>
                        <a:spcBef>
                          <a:spcPts val="0"/>
                        </a:spcBef>
                      </a:pPr>
                      <a:r>
                        <a:rPr lang="ja-JP" altLang="en-US" sz="1100" b="1" u="none" strike="noStrike" dirty="0">
                          <a:effectLst/>
                          <a:latin typeface="Meiryo UI" panose="020B0604030504040204" pitchFamily="50" charset="-128"/>
                          <a:ea typeface="Meiryo UI" panose="020B0604030504040204" pitchFamily="50" charset="-128"/>
                        </a:rPr>
                        <a:t>ゴール</a:t>
                      </a:r>
                      <a:endParaRPr lang="ja-JP" altLang="en-US" sz="1100" b="1" i="0" u="none" strike="noStrike" dirty="0">
                        <a:solidFill>
                          <a:srgbClr val="000000"/>
                        </a:solidFill>
                        <a:effectLst/>
                        <a:latin typeface="Meiryo UI" panose="020B0604030504040204" pitchFamily="50" charset="-128"/>
                        <a:ea typeface="Meiryo UI" panose="020B0604030504040204" pitchFamily="50" charset="-128"/>
                      </a:endParaRPr>
                    </a:p>
                  </a:txBody>
                  <a:tcPr marL="4847" marR="0" marT="18000" marB="18000">
                    <a:lnL w="19050" cap="flat" cmpd="sng" algn="ctr">
                      <a:solidFill>
                        <a:schemeClr val="tx1">
                          <a:lumMod val="50000"/>
                          <a:lumOff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9050" cap="flat" cmpd="sng" algn="ctr">
                      <a:solidFill>
                        <a:schemeClr val="tx1">
                          <a:lumMod val="50000"/>
                          <a:lumOff val="50000"/>
                        </a:schemeClr>
                      </a:solidFill>
                      <a:prstDash val="solid"/>
                      <a:round/>
                      <a:headEnd type="none" w="med" len="med"/>
                      <a:tailEnd type="none" w="med" len="med"/>
                    </a:lnT>
                    <a:lnB w="28575" cap="flat" cmpd="sng" algn="ctr">
                      <a:solidFill>
                        <a:schemeClr val="tx1">
                          <a:lumMod val="65000"/>
                          <a:lumOff val="35000"/>
                        </a:schemeClr>
                      </a:solidFill>
                      <a:prstDash val="solid"/>
                      <a:round/>
                      <a:headEnd type="none" w="med" len="med"/>
                      <a:tailEnd type="none" w="med" len="med"/>
                    </a:lnB>
                  </a:tcPr>
                </a:tc>
                <a:tc>
                  <a:txBody>
                    <a:bodyPr/>
                    <a:lstStyle/>
                    <a:p>
                      <a:pPr algn="ctr" fontAlgn="ctr">
                        <a:lnSpc>
                          <a:spcPct val="100000"/>
                        </a:lnSpc>
                        <a:spcBef>
                          <a:spcPts val="0"/>
                        </a:spcBef>
                      </a:pPr>
                      <a:r>
                        <a:rPr lang="ja-JP" altLang="en-US" sz="1050" b="1" u="none" strike="noStrike" dirty="0">
                          <a:effectLst/>
                          <a:latin typeface="Meiryo UI" panose="020B0604030504040204" pitchFamily="50" charset="-128"/>
                          <a:ea typeface="Meiryo UI" panose="020B0604030504040204" pitchFamily="50" charset="-128"/>
                        </a:rPr>
                        <a:t>類型</a:t>
                      </a:r>
                      <a:endParaRPr lang="ja-JP" altLang="en-US" sz="1050" b="1" i="0" u="none" strike="noStrike" dirty="0">
                        <a:solidFill>
                          <a:srgbClr val="000000"/>
                        </a:solidFill>
                        <a:effectLst/>
                        <a:latin typeface="Meiryo UI" panose="020B0604030504040204" pitchFamily="50" charset="-128"/>
                        <a:ea typeface="Meiryo UI" panose="020B0604030504040204" pitchFamily="50" charset="-128"/>
                      </a:endParaRPr>
                    </a:p>
                  </a:txBody>
                  <a:tcPr marL="4847" marR="0" marT="18000" marB="18000">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9050" cap="flat" cmpd="sng" algn="ctr">
                      <a:solidFill>
                        <a:schemeClr val="tx1">
                          <a:lumMod val="50000"/>
                          <a:lumOff val="50000"/>
                        </a:schemeClr>
                      </a:solidFill>
                      <a:prstDash val="solid"/>
                      <a:round/>
                      <a:headEnd type="none" w="med" len="med"/>
                      <a:tailEnd type="none" w="med" len="med"/>
                    </a:lnT>
                    <a:lnB w="28575" cap="flat" cmpd="sng" algn="ctr">
                      <a:solidFill>
                        <a:schemeClr val="tx1">
                          <a:lumMod val="65000"/>
                          <a:lumOff val="35000"/>
                        </a:schemeClr>
                      </a:solidFill>
                      <a:prstDash val="solid"/>
                      <a:round/>
                      <a:headEnd type="none" w="med" len="med"/>
                      <a:tailEnd type="none" w="med" len="med"/>
                    </a:lnB>
                  </a:tcPr>
                </a:tc>
                <a:tc>
                  <a:txBody>
                    <a:bodyPr/>
                    <a:lstStyle/>
                    <a:p>
                      <a:pPr algn="ctr" fontAlgn="ctr">
                        <a:lnSpc>
                          <a:spcPct val="100000"/>
                        </a:lnSpc>
                        <a:spcBef>
                          <a:spcPts val="0"/>
                        </a:spcBef>
                      </a:pPr>
                      <a:r>
                        <a:rPr lang="ja-JP" altLang="en-US" sz="1050" b="1" u="none" strike="noStrike" dirty="0" smtClean="0">
                          <a:effectLst/>
                          <a:latin typeface="Meiryo UI" panose="020B0604030504040204" pitchFamily="50" charset="-128"/>
                          <a:ea typeface="Meiryo UI" panose="020B0604030504040204" pitchFamily="50" charset="-128"/>
                        </a:rPr>
                        <a:t>全体</a:t>
                      </a:r>
                      <a:endParaRPr lang="ja-JP" altLang="en-US" sz="1050" b="1" i="0" u="none" strike="noStrike" dirty="0">
                        <a:solidFill>
                          <a:srgbClr val="000000"/>
                        </a:solidFill>
                        <a:effectLst/>
                        <a:latin typeface="Meiryo UI" panose="020B0604030504040204" pitchFamily="50" charset="-128"/>
                        <a:ea typeface="Meiryo UI" panose="020B0604030504040204" pitchFamily="50" charset="-128"/>
                      </a:endParaRPr>
                    </a:p>
                  </a:txBody>
                  <a:tcPr marL="4847" marR="0" marT="18000" marB="18000">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9050" cap="flat" cmpd="sng" algn="ctr">
                      <a:solidFill>
                        <a:schemeClr val="tx1">
                          <a:lumMod val="50000"/>
                          <a:lumOff val="50000"/>
                        </a:schemeClr>
                      </a:solidFill>
                      <a:prstDash val="solid"/>
                      <a:round/>
                      <a:headEnd type="none" w="med" len="med"/>
                      <a:tailEnd type="none" w="med" len="med"/>
                    </a:lnT>
                    <a:lnB w="28575" cap="flat" cmpd="sng" algn="ctr">
                      <a:solidFill>
                        <a:schemeClr val="tx1">
                          <a:lumMod val="65000"/>
                          <a:lumOff val="35000"/>
                        </a:schemeClr>
                      </a:solidFill>
                      <a:prstDash val="solid"/>
                      <a:round/>
                      <a:headEnd type="none" w="med" len="med"/>
                      <a:tailEnd type="none" w="med" len="med"/>
                    </a:lnB>
                  </a:tcPr>
                </a:tc>
                <a:tc>
                  <a:txBody>
                    <a:bodyPr/>
                    <a:lstStyle/>
                    <a:p>
                      <a:pPr algn="ctr" fontAlgn="ctr">
                        <a:lnSpc>
                          <a:spcPct val="100000"/>
                        </a:lnSpc>
                        <a:spcBef>
                          <a:spcPts val="0"/>
                        </a:spcBef>
                      </a:pPr>
                      <a:r>
                        <a:rPr lang="ja-JP" altLang="en-US" sz="1050" b="1" u="none" strike="noStrike" dirty="0">
                          <a:effectLst/>
                          <a:latin typeface="Meiryo UI" panose="020B0604030504040204" pitchFamily="50" charset="-128"/>
                          <a:ea typeface="Meiryo UI" panose="020B0604030504040204" pitchFamily="50" charset="-128"/>
                        </a:rPr>
                        <a:t>主な指標</a:t>
                      </a:r>
                      <a:endParaRPr lang="ja-JP" altLang="en-US" sz="1050" b="1" i="0" u="none" strike="noStrike" dirty="0">
                        <a:solidFill>
                          <a:srgbClr val="000000"/>
                        </a:solidFill>
                        <a:effectLst/>
                        <a:latin typeface="Meiryo UI" panose="020B0604030504040204" pitchFamily="50" charset="-128"/>
                        <a:ea typeface="Meiryo UI" panose="020B0604030504040204" pitchFamily="50" charset="-128"/>
                      </a:endParaRPr>
                    </a:p>
                  </a:txBody>
                  <a:tcPr marL="4847" marR="0" marT="18000" marB="18000">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9050" cap="flat" cmpd="sng" algn="ctr">
                      <a:solidFill>
                        <a:schemeClr val="tx1">
                          <a:lumMod val="50000"/>
                          <a:lumOff val="50000"/>
                        </a:schemeClr>
                      </a:solidFill>
                      <a:prstDash val="solid"/>
                      <a:round/>
                      <a:headEnd type="none" w="med" len="med"/>
                      <a:tailEnd type="none" w="med" len="med"/>
                    </a:lnT>
                    <a:lnB w="28575" cap="flat" cmpd="sng" algn="ctr">
                      <a:solidFill>
                        <a:schemeClr val="tx1">
                          <a:lumMod val="65000"/>
                          <a:lumOff val="35000"/>
                        </a:schemeClr>
                      </a:solidFill>
                      <a:prstDash val="solid"/>
                      <a:round/>
                      <a:headEnd type="none" w="med" len="med"/>
                      <a:tailEnd type="none" w="med" len="med"/>
                    </a:lnB>
                  </a:tcPr>
                </a:tc>
                <a:tc>
                  <a:txBody>
                    <a:bodyPr/>
                    <a:lstStyle/>
                    <a:p>
                      <a:pPr algn="ctr" fontAlgn="ctr">
                        <a:lnSpc>
                          <a:spcPct val="100000"/>
                        </a:lnSpc>
                        <a:spcBef>
                          <a:spcPts val="0"/>
                        </a:spcBef>
                      </a:pPr>
                      <a:r>
                        <a:rPr lang="ja-JP" altLang="en-US" sz="1050" b="1" u="none" strike="noStrike" dirty="0">
                          <a:effectLst/>
                          <a:latin typeface="Meiryo UI" panose="020B0604030504040204" pitchFamily="50" charset="-128"/>
                          <a:ea typeface="Meiryo UI" panose="020B0604030504040204" pitchFamily="50" charset="-128"/>
                        </a:rPr>
                        <a:t>有識者の主な意見</a:t>
                      </a:r>
                      <a:endParaRPr lang="ja-JP" altLang="en-US" sz="1050" b="1" i="0" u="none" strike="noStrike" dirty="0">
                        <a:solidFill>
                          <a:srgbClr val="000000"/>
                        </a:solidFill>
                        <a:effectLst/>
                        <a:latin typeface="Meiryo UI" panose="020B0604030504040204" pitchFamily="50" charset="-128"/>
                        <a:ea typeface="Meiryo UI" panose="020B0604030504040204" pitchFamily="50" charset="-128"/>
                      </a:endParaRPr>
                    </a:p>
                  </a:txBody>
                  <a:tcPr marL="4847" marR="0" marT="18000" marB="18000">
                    <a:lnL w="12700" cap="flat" cmpd="sng" algn="ctr">
                      <a:solidFill>
                        <a:schemeClr val="bg1">
                          <a:lumMod val="50000"/>
                        </a:schemeClr>
                      </a:solidFill>
                      <a:prstDash val="solid"/>
                      <a:round/>
                      <a:headEnd type="none" w="med" len="med"/>
                      <a:tailEnd type="none" w="med" len="med"/>
                    </a:lnL>
                    <a:lnR w="19050" cap="flat" cmpd="sng" algn="ctr">
                      <a:solidFill>
                        <a:schemeClr val="tx1">
                          <a:lumMod val="50000"/>
                          <a:lumOff val="50000"/>
                        </a:schemeClr>
                      </a:solidFill>
                      <a:prstDash val="solid"/>
                      <a:round/>
                      <a:headEnd type="none" w="med" len="med"/>
                      <a:tailEnd type="none" w="med" len="med"/>
                    </a:lnR>
                    <a:lnT w="19050" cap="flat" cmpd="sng" algn="ctr">
                      <a:solidFill>
                        <a:schemeClr val="tx1">
                          <a:lumMod val="50000"/>
                          <a:lumOff val="50000"/>
                        </a:schemeClr>
                      </a:solidFill>
                      <a:prstDash val="solid"/>
                      <a:round/>
                      <a:headEnd type="none" w="med" len="med"/>
                      <a:tailEnd type="none" w="med" len="med"/>
                    </a:lnT>
                    <a:lnB w="28575" cap="flat" cmpd="sng" algn="ctr">
                      <a:solidFill>
                        <a:schemeClr val="tx1">
                          <a:lumMod val="65000"/>
                          <a:lumOff val="35000"/>
                        </a:schemeClr>
                      </a:solidFill>
                      <a:prstDash val="solid"/>
                      <a:round/>
                      <a:headEnd type="none" w="med" len="med"/>
                      <a:tailEnd type="none" w="med" len="med"/>
                    </a:lnB>
                  </a:tcPr>
                </a:tc>
                <a:extLst>
                  <a:ext uri="{0D108BD9-81ED-4DB2-BD59-A6C34878D82A}">
                    <a16:rowId xmlns:a16="http://schemas.microsoft.com/office/drawing/2014/main" val="2642026058"/>
                  </a:ext>
                </a:extLst>
              </a:tr>
              <a:tr h="335161">
                <a:tc rowSpan="2">
                  <a:txBody>
                    <a:bodyPr/>
                    <a:lstStyle/>
                    <a:p>
                      <a:pPr algn="ctr" fontAlgn="ctr">
                        <a:lnSpc>
                          <a:spcPts val="1300"/>
                        </a:lnSpc>
                        <a:spcBef>
                          <a:spcPts val="0"/>
                        </a:spcBef>
                      </a:pPr>
                      <a:r>
                        <a:rPr lang="ja-JP" altLang="en-US" sz="1100" u="none" strike="noStrike" dirty="0" smtClean="0">
                          <a:effectLst/>
                          <a:latin typeface="Meiryo UI" panose="020B0604030504040204" pitchFamily="50" charset="-128"/>
                          <a:ea typeface="Meiryo UI" panose="020B0604030504040204" pitchFamily="50" charset="-128"/>
                        </a:rPr>
                        <a:t>ゴール</a:t>
                      </a:r>
                      <a:r>
                        <a:rPr lang="en-US" altLang="ja-JP" sz="1100" u="none" strike="noStrike" dirty="0" smtClean="0">
                          <a:effectLst/>
                          <a:latin typeface="Meiryo UI" panose="020B0604030504040204" pitchFamily="50" charset="-128"/>
                          <a:ea typeface="Meiryo UI" panose="020B0604030504040204" pitchFamily="50" charset="-128"/>
                        </a:rPr>
                        <a:t>1</a:t>
                      </a:r>
                    </a:p>
                    <a:p>
                      <a:pPr algn="ctr" fontAlgn="ctr">
                        <a:lnSpc>
                          <a:spcPts val="1300"/>
                        </a:lnSpc>
                        <a:spcBef>
                          <a:spcPts val="0"/>
                        </a:spcBef>
                      </a:pPr>
                      <a:r>
                        <a:rPr lang="ja-JP" altLang="en-US" sz="1100" b="0" i="0" u="none" strike="noStrike" dirty="0" smtClean="0">
                          <a:solidFill>
                            <a:srgbClr val="000000"/>
                          </a:solidFill>
                          <a:effectLst/>
                          <a:latin typeface="Meiryo UI" panose="020B0604030504040204" pitchFamily="50" charset="-128"/>
                          <a:ea typeface="Meiryo UI" panose="020B0604030504040204" pitchFamily="50" charset="-128"/>
                        </a:rPr>
                        <a:t>貧困</a:t>
                      </a:r>
                      <a:endParaRPr lang="en-US" altLang="ja-JP" sz="1100" b="0" i="0" u="none" strike="noStrike" dirty="0">
                        <a:solidFill>
                          <a:srgbClr val="000000"/>
                        </a:solidFill>
                        <a:effectLst/>
                        <a:latin typeface="Meiryo UI" panose="020B0604030504040204" pitchFamily="50" charset="-128"/>
                        <a:ea typeface="Meiryo UI" panose="020B0604030504040204" pitchFamily="50" charset="-128"/>
                      </a:endParaRPr>
                    </a:p>
                  </a:txBody>
                  <a:tcPr marL="36000" marR="36000" marT="36000" marB="36000" anchor="ctr">
                    <a:lnL w="28575" cap="flat" cmpd="sng" algn="ctr">
                      <a:solidFill>
                        <a:schemeClr val="tx1">
                          <a:lumMod val="65000"/>
                          <a:lumOff val="35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28575" cap="flat" cmpd="sng" algn="ctr">
                      <a:solidFill>
                        <a:schemeClr val="tx1">
                          <a:lumMod val="65000"/>
                          <a:lumOff val="35000"/>
                        </a:schemeClr>
                      </a:solidFill>
                      <a:prstDash val="solid"/>
                      <a:round/>
                      <a:headEnd type="none" w="med" len="med"/>
                      <a:tailEnd type="none" w="med" len="med"/>
                    </a:lnT>
                    <a:lnB w="28575" cap="flat" cmpd="sng" algn="ctr">
                      <a:solidFill>
                        <a:schemeClr val="tx1">
                          <a:lumMod val="65000"/>
                          <a:lumOff val="35000"/>
                        </a:schemeClr>
                      </a:solidFill>
                      <a:prstDash val="solid"/>
                      <a:round/>
                      <a:headEnd type="none" w="med" len="med"/>
                      <a:tailEnd type="none" w="med" len="med"/>
                    </a:lnB>
                  </a:tcPr>
                </a:tc>
                <a:tc>
                  <a:txBody>
                    <a:bodyPr/>
                    <a:lstStyle/>
                    <a:p>
                      <a:pPr algn="l" fontAlgn="ctr">
                        <a:lnSpc>
                          <a:spcPts val="1100"/>
                        </a:lnSpc>
                        <a:spcBef>
                          <a:spcPts val="0"/>
                        </a:spcBef>
                      </a:pPr>
                      <a:r>
                        <a:rPr lang="ja-JP" altLang="en-US" sz="1050" b="0" i="0" u="none" strike="noStrike" dirty="0" smtClean="0">
                          <a:solidFill>
                            <a:schemeClr val="dk1"/>
                          </a:solidFill>
                          <a:effectLst/>
                          <a:latin typeface="Meiryo UI" panose="020B0604030504040204" pitchFamily="50" charset="-128"/>
                          <a:ea typeface="Meiryo UI" panose="020B0604030504040204" pitchFamily="50" charset="-128"/>
                        </a:rPr>
                        <a:t>日本の</a:t>
                      </a:r>
                      <a:endParaRPr lang="en-US" altLang="ja-JP" sz="1050" b="0" i="0" u="none" strike="noStrike" dirty="0" smtClean="0">
                        <a:solidFill>
                          <a:schemeClr val="dk1"/>
                        </a:solidFill>
                        <a:effectLst/>
                        <a:latin typeface="Meiryo UI" panose="020B0604030504040204" pitchFamily="50" charset="-128"/>
                        <a:ea typeface="Meiryo UI" panose="020B0604030504040204" pitchFamily="50" charset="-128"/>
                      </a:endParaRPr>
                    </a:p>
                    <a:p>
                      <a:pPr algn="l" fontAlgn="ctr">
                        <a:lnSpc>
                          <a:spcPts val="1100"/>
                        </a:lnSpc>
                        <a:spcBef>
                          <a:spcPts val="0"/>
                        </a:spcBef>
                      </a:pPr>
                      <a:r>
                        <a:rPr lang="ja-JP" altLang="en-US" sz="1050" b="0" i="0" u="none" strike="noStrike" dirty="0" smtClean="0">
                          <a:solidFill>
                            <a:schemeClr val="dk1"/>
                          </a:solidFill>
                          <a:effectLst/>
                          <a:latin typeface="Meiryo UI" panose="020B0604030504040204" pitchFamily="50" charset="-128"/>
                          <a:ea typeface="Meiryo UI" panose="020B0604030504040204" pitchFamily="50" charset="-128"/>
                        </a:rPr>
                        <a:t>国際評価</a:t>
                      </a:r>
                      <a:endParaRPr lang="en-US" sz="1050" b="0" i="0" u="none" strike="noStrike" dirty="0">
                        <a:solidFill>
                          <a:srgbClr val="000000"/>
                        </a:solidFill>
                        <a:effectLst/>
                        <a:latin typeface="Meiryo UI" panose="020B0604030504040204" pitchFamily="50" charset="-128"/>
                        <a:ea typeface="Meiryo UI" panose="020B0604030504040204" pitchFamily="50" charset="-128"/>
                      </a:endParaRPr>
                    </a:p>
                  </a:txBody>
                  <a:tcPr marL="72000" marR="3600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28575" cap="flat" cmpd="sng" algn="ctr">
                      <a:solidFill>
                        <a:schemeClr val="tx1">
                          <a:lumMod val="65000"/>
                          <a:lumOff val="35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algn="ctr" fontAlgn="ctr">
                        <a:lnSpc>
                          <a:spcPts val="1300"/>
                        </a:lnSpc>
                        <a:spcBef>
                          <a:spcPts val="0"/>
                        </a:spcBef>
                      </a:pPr>
                      <a:r>
                        <a:rPr lang="en-US" altLang="ja-JP" sz="1200" b="0" i="0" u="none" strike="noStrike" dirty="0" smtClean="0">
                          <a:solidFill>
                            <a:schemeClr val="dk1"/>
                          </a:solidFill>
                          <a:effectLst/>
                          <a:latin typeface="Meiryo UI" panose="020B0604030504040204" pitchFamily="50" charset="-128"/>
                          <a:ea typeface="Meiryo UI" panose="020B0604030504040204" pitchFamily="50" charset="-128"/>
                        </a:rPr>
                        <a:t>B</a:t>
                      </a:r>
                      <a:endParaRPr lang="ja-JP" altLang="en-US" sz="1200" b="0" i="0" u="none" strike="noStrike" dirty="0">
                        <a:solidFill>
                          <a:srgbClr val="000000"/>
                        </a:solidFill>
                        <a:effectLst/>
                        <a:latin typeface="Meiryo UI" panose="020B0604030504040204" pitchFamily="50" charset="-128"/>
                        <a:ea typeface="Meiryo UI" panose="020B0604030504040204" pitchFamily="50" charset="-128"/>
                      </a:endParaRPr>
                    </a:p>
                  </a:txBody>
                  <a:tcPr marL="36000" marR="3600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28575" cap="flat" cmpd="sng" algn="ctr">
                      <a:solidFill>
                        <a:schemeClr val="tx1">
                          <a:lumMod val="65000"/>
                          <a:lumOff val="35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algn="l" fontAlgn="t">
                        <a:lnSpc>
                          <a:spcPts val="1100"/>
                        </a:lnSpc>
                        <a:spcBef>
                          <a:spcPts val="0"/>
                        </a:spcBef>
                      </a:pPr>
                      <a:r>
                        <a:rPr lang="zh-TW" altLang="en-US" sz="1050" u="none" strike="noStrike" dirty="0" smtClean="0">
                          <a:effectLst/>
                          <a:latin typeface="Meiryo UI" panose="020B0604030504040204" pitchFamily="50" charset="-128"/>
                          <a:ea typeface="Meiryo UI" panose="020B0604030504040204" pitchFamily="50" charset="-128"/>
                        </a:rPr>
                        <a:t>「</a:t>
                      </a:r>
                      <a:r>
                        <a:rPr lang="en-US" altLang="zh-TW" sz="1050" u="none" strike="noStrike" dirty="0" smtClean="0">
                          <a:effectLst/>
                          <a:latin typeface="Meiryo UI" panose="020B0604030504040204" pitchFamily="50" charset="-128"/>
                          <a:ea typeface="Meiryo UI" panose="020B0604030504040204" pitchFamily="50" charset="-128"/>
                        </a:rPr>
                        <a:t>A</a:t>
                      </a:r>
                      <a:r>
                        <a:rPr lang="zh-TW" altLang="en-US" sz="1050" u="none" strike="noStrike" dirty="0" smtClean="0">
                          <a:effectLst/>
                          <a:latin typeface="Meiryo UI" panose="020B0604030504040204" pitchFamily="50" charset="-128"/>
                          <a:ea typeface="Meiryo UI" panose="020B0604030504040204" pitchFamily="50" charset="-128"/>
                        </a:rPr>
                        <a:t>」 絶対的</a:t>
                      </a:r>
                      <a:r>
                        <a:rPr lang="zh-TW" altLang="en-US" sz="1050" u="none" strike="noStrike" dirty="0">
                          <a:effectLst/>
                          <a:latin typeface="Meiryo UI" panose="020B0604030504040204" pitchFamily="50" charset="-128"/>
                          <a:ea typeface="Meiryo UI" panose="020B0604030504040204" pitchFamily="50" charset="-128"/>
                        </a:rPr>
                        <a:t>貧困率</a:t>
                      </a:r>
                      <a:br>
                        <a:rPr lang="zh-TW" altLang="en-US" sz="1050" u="none" strike="noStrike" dirty="0">
                          <a:effectLst/>
                          <a:latin typeface="Meiryo UI" panose="020B0604030504040204" pitchFamily="50" charset="-128"/>
                          <a:ea typeface="Meiryo UI" panose="020B0604030504040204" pitchFamily="50" charset="-128"/>
                        </a:rPr>
                      </a:br>
                      <a:r>
                        <a:rPr lang="zh-TW" altLang="en-US" sz="1050" u="none" strike="noStrike" dirty="0" smtClean="0">
                          <a:effectLst/>
                          <a:latin typeface="Meiryo UI" panose="020B0604030504040204" pitchFamily="50" charset="-128"/>
                          <a:ea typeface="Meiryo UI" panose="020B0604030504040204" pitchFamily="50" charset="-128"/>
                        </a:rPr>
                        <a:t>「</a:t>
                      </a:r>
                      <a:r>
                        <a:rPr lang="en-US" altLang="zh-TW" sz="1050" u="none" strike="noStrike" dirty="0" smtClean="0">
                          <a:effectLst/>
                          <a:latin typeface="Meiryo UI" panose="020B0604030504040204" pitchFamily="50" charset="-128"/>
                          <a:ea typeface="Meiryo UI" panose="020B0604030504040204" pitchFamily="50" charset="-128"/>
                        </a:rPr>
                        <a:t>D</a:t>
                      </a:r>
                      <a:r>
                        <a:rPr lang="zh-TW" altLang="en-US" sz="1050" u="none" strike="noStrike" dirty="0" smtClean="0">
                          <a:effectLst/>
                          <a:latin typeface="Meiryo UI" panose="020B0604030504040204" pitchFamily="50" charset="-128"/>
                          <a:ea typeface="Meiryo UI" panose="020B0604030504040204" pitchFamily="50" charset="-128"/>
                        </a:rPr>
                        <a:t>」 相対的</a:t>
                      </a:r>
                      <a:r>
                        <a:rPr lang="zh-TW" altLang="en-US" sz="1050" u="none" strike="noStrike" dirty="0">
                          <a:effectLst/>
                          <a:latin typeface="Meiryo UI" panose="020B0604030504040204" pitchFamily="50" charset="-128"/>
                          <a:ea typeface="Meiryo UI" panose="020B0604030504040204" pitchFamily="50" charset="-128"/>
                        </a:rPr>
                        <a:t>貧困率</a:t>
                      </a:r>
                      <a:endParaRPr lang="zh-TW" altLang="en-US" sz="1050" b="0" i="0" u="none" strike="noStrike" dirty="0">
                        <a:solidFill>
                          <a:srgbClr val="000000"/>
                        </a:solidFill>
                        <a:effectLst/>
                        <a:latin typeface="Meiryo UI" panose="020B0604030504040204" pitchFamily="50" charset="-128"/>
                        <a:ea typeface="Meiryo UI" panose="020B0604030504040204" pitchFamily="50" charset="-128"/>
                      </a:endParaRPr>
                    </a:p>
                  </a:txBody>
                  <a:tcPr marL="72000" marR="3600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28575" cap="flat" cmpd="sng" algn="ctr">
                      <a:solidFill>
                        <a:schemeClr val="tx1">
                          <a:lumMod val="65000"/>
                          <a:lumOff val="35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rowSpan="2">
                  <a:txBody>
                    <a:bodyPr/>
                    <a:lstStyle/>
                    <a:p>
                      <a:pPr marL="80963" indent="-71438" algn="l" fontAlgn="ctr">
                        <a:lnSpc>
                          <a:spcPts val="1200"/>
                        </a:lnSpc>
                        <a:spcBef>
                          <a:spcPts val="200"/>
                        </a:spcBef>
                        <a:spcAft>
                          <a:spcPts val="0"/>
                        </a:spcAft>
                        <a:buFont typeface="Wingdings" panose="05000000000000000000" pitchFamily="2" charset="2"/>
                        <a:buChar char="Ø"/>
                      </a:pPr>
                      <a:r>
                        <a:rPr lang="ja-JP" altLang="en-US" sz="1050" b="1" u="none" strike="noStrike" dirty="0" smtClean="0">
                          <a:effectLst/>
                          <a:latin typeface="Meiryo UI" panose="020B0604030504040204" pitchFamily="50" charset="-128"/>
                          <a:ea typeface="Meiryo UI" panose="020B0604030504040204" pitchFamily="50" charset="-128"/>
                        </a:rPr>
                        <a:t>今後、特に注力して取組みを進めるべき</a:t>
                      </a:r>
                      <a:r>
                        <a:rPr lang="ja-JP" altLang="en-US" sz="1050" u="none" strike="noStrike" dirty="0" smtClean="0">
                          <a:effectLst/>
                          <a:latin typeface="Meiryo UI" panose="020B0604030504040204" pitchFamily="50" charset="-128"/>
                          <a:ea typeface="Meiryo UI" panose="020B0604030504040204" pitchFamily="50" charset="-128"/>
                        </a:rPr>
                        <a:t>。</a:t>
                      </a:r>
                      <a:endParaRPr lang="en-US" altLang="ja-JP" sz="1050" u="none" strike="noStrike" dirty="0" smtClean="0">
                        <a:effectLst/>
                        <a:latin typeface="Meiryo UI" panose="020B0604030504040204" pitchFamily="50" charset="-128"/>
                        <a:ea typeface="Meiryo UI" panose="020B0604030504040204" pitchFamily="50" charset="-128"/>
                      </a:endParaRPr>
                    </a:p>
                    <a:p>
                      <a:pPr marL="80963" indent="-71438" algn="l" fontAlgn="ctr">
                        <a:lnSpc>
                          <a:spcPts val="1200"/>
                        </a:lnSpc>
                        <a:spcBef>
                          <a:spcPts val="200"/>
                        </a:spcBef>
                        <a:spcAft>
                          <a:spcPts val="0"/>
                        </a:spcAft>
                        <a:buFont typeface="Wingdings" panose="05000000000000000000" pitchFamily="2" charset="2"/>
                        <a:buChar char="Ø"/>
                      </a:pPr>
                      <a:r>
                        <a:rPr lang="ja-JP" altLang="en-US" sz="1050" u="none" strike="noStrike" dirty="0" smtClean="0">
                          <a:effectLst/>
                          <a:latin typeface="Meiryo UI" panose="020B0604030504040204" pitchFamily="50" charset="-128"/>
                          <a:ea typeface="Meiryo UI" panose="020B0604030504040204" pitchFamily="50" charset="-128"/>
                        </a:rPr>
                        <a:t>相対的</a:t>
                      </a:r>
                      <a:r>
                        <a:rPr lang="ja-JP" altLang="en-US" sz="1050" u="none" strike="noStrike" dirty="0">
                          <a:effectLst/>
                          <a:latin typeface="Meiryo UI" panose="020B0604030504040204" pitchFamily="50" charset="-128"/>
                          <a:ea typeface="Meiryo UI" panose="020B0604030504040204" pitchFamily="50" charset="-128"/>
                        </a:rPr>
                        <a:t>貧困割合が高いことや生活保護の世帯割合が高いことは重要な課題</a:t>
                      </a:r>
                      <a:r>
                        <a:rPr lang="ja-JP" altLang="en-US" sz="1050" u="none" strike="noStrike" dirty="0" smtClean="0">
                          <a:effectLst/>
                          <a:latin typeface="Meiryo UI" panose="020B0604030504040204" pitchFamily="50" charset="-128"/>
                          <a:ea typeface="Meiryo UI" panose="020B0604030504040204" pitchFamily="50" charset="-128"/>
                        </a:rPr>
                        <a:t>。</a:t>
                      </a:r>
                      <a:endParaRPr lang="ja-JP" altLang="en-US" sz="1050" b="0" i="0" u="none" strike="noStrike" dirty="0">
                        <a:solidFill>
                          <a:srgbClr val="000000"/>
                        </a:solidFill>
                        <a:effectLst/>
                        <a:latin typeface="Meiryo UI" panose="020B0604030504040204" pitchFamily="50" charset="-128"/>
                        <a:ea typeface="Meiryo UI" panose="020B0604030504040204" pitchFamily="50" charset="-128"/>
                      </a:endParaRPr>
                    </a:p>
                  </a:txBody>
                  <a:tcPr marL="72000" marR="72000" marT="0" marB="0" anchor="ctr">
                    <a:lnL w="12700" cap="flat" cmpd="sng" algn="ctr">
                      <a:solidFill>
                        <a:schemeClr val="bg1">
                          <a:lumMod val="50000"/>
                        </a:schemeClr>
                      </a:solidFill>
                      <a:prstDash val="solid"/>
                      <a:round/>
                      <a:headEnd type="none" w="med" len="med"/>
                      <a:tailEnd type="none" w="med" len="med"/>
                    </a:lnL>
                    <a:lnR w="28575" cap="flat" cmpd="sng" algn="ctr">
                      <a:solidFill>
                        <a:schemeClr val="tx1">
                          <a:lumMod val="65000"/>
                          <a:lumOff val="35000"/>
                        </a:schemeClr>
                      </a:solidFill>
                      <a:prstDash val="solid"/>
                      <a:round/>
                      <a:headEnd type="none" w="med" len="med"/>
                      <a:tailEnd type="none" w="med" len="med"/>
                    </a:lnR>
                    <a:lnT w="28575" cap="flat" cmpd="sng" algn="ctr">
                      <a:solidFill>
                        <a:schemeClr val="tx1">
                          <a:lumMod val="65000"/>
                          <a:lumOff val="35000"/>
                        </a:schemeClr>
                      </a:solidFill>
                      <a:prstDash val="solid"/>
                      <a:round/>
                      <a:headEnd type="none" w="med" len="med"/>
                      <a:tailEnd type="none" w="med" len="med"/>
                    </a:lnT>
                    <a:lnB w="28575" cap="flat" cmpd="sng" algn="ctr">
                      <a:solidFill>
                        <a:schemeClr val="tx1">
                          <a:lumMod val="65000"/>
                          <a:lumOff val="35000"/>
                        </a:schemeClr>
                      </a:solidFill>
                      <a:prstDash val="solid"/>
                      <a:round/>
                      <a:headEnd type="none" w="med" len="med"/>
                      <a:tailEnd type="none" w="med" len="med"/>
                    </a:lnB>
                  </a:tcPr>
                </a:tc>
                <a:extLst>
                  <a:ext uri="{0D108BD9-81ED-4DB2-BD59-A6C34878D82A}">
                    <a16:rowId xmlns:a16="http://schemas.microsoft.com/office/drawing/2014/main" val="3277205420"/>
                  </a:ext>
                </a:extLst>
              </a:tr>
              <a:tr h="335161">
                <a:tc vMerge="1">
                  <a:txBody>
                    <a:bodyPr/>
                    <a:lstStyle/>
                    <a:p>
                      <a:endParaRPr kumimoji="1" lang="ja-JP" altLang="en-US"/>
                    </a:p>
                  </a:txBody>
                  <a:tcPr/>
                </a:tc>
                <a:tc>
                  <a:txBody>
                    <a:bodyPr/>
                    <a:lstStyle/>
                    <a:p>
                      <a:pPr algn="l" fontAlgn="ctr">
                        <a:lnSpc>
                          <a:spcPts val="1100"/>
                        </a:lnSpc>
                        <a:spcBef>
                          <a:spcPts val="0"/>
                        </a:spcBef>
                      </a:pPr>
                      <a:r>
                        <a:rPr lang="ja-JP" altLang="en-US" sz="1050" u="none" strike="noStrike" dirty="0" smtClean="0">
                          <a:effectLst/>
                          <a:latin typeface="Meiryo UI" panose="020B0604030504040204" pitchFamily="50" charset="-128"/>
                          <a:ea typeface="Meiryo UI" panose="020B0604030504040204" pitchFamily="50" charset="-128"/>
                        </a:rPr>
                        <a:t>大阪の</a:t>
                      </a:r>
                      <a:endParaRPr lang="en-US" altLang="ja-JP" sz="1050" u="none" strike="noStrike" dirty="0" smtClean="0">
                        <a:effectLst/>
                        <a:latin typeface="Meiryo UI" panose="020B0604030504040204" pitchFamily="50" charset="-128"/>
                        <a:ea typeface="Meiryo UI" panose="020B0604030504040204" pitchFamily="50" charset="-128"/>
                      </a:endParaRPr>
                    </a:p>
                    <a:p>
                      <a:pPr algn="l" fontAlgn="ctr">
                        <a:lnSpc>
                          <a:spcPts val="1100"/>
                        </a:lnSpc>
                        <a:spcBef>
                          <a:spcPts val="0"/>
                        </a:spcBef>
                      </a:pPr>
                      <a:r>
                        <a:rPr lang="ja-JP" altLang="en-US" sz="1050" b="0" i="0" u="none" strike="noStrike" dirty="0" smtClean="0">
                          <a:solidFill>
                            <a:schemeClr val="dk1"/>
                          </a:solidFill>
                          <a:effectLst/>
                          <a:latin typeface="Meiryo UI" panose="020B0604030504040204" pitchFamily="50" charset="-128"/>
                          <a:ea typeface="Meiryo UI" panose="020B0604030504040204" pitchFamily="50" charset="-128"/>
                        </a:rPr>
                        <a:t>国内評価</a:t>
                      </a:r>
                      <a:endParaRPr lang="ja-JP" altLang="en-US" sz="1050" b="0" i="0" u="none" strike="noStrike" dirty="0">
                        <a:solidFill>
                          <a:srgbClr val="000000"/>
                        </a:solidFill>
                        <a:effectLst/>
                        <a:latin typeface="Meiryo UI" panose="020B0604030504040204" pitchFamily="50" charset="-128"/>
                        <a:ea typeface="Meiryo UI" panose="020B0604030504040204" pitchFamily="50" charset="-128"/>
                      </a:endParaRPr>
                    </a:p>
                  </a:txBody>
                  <a:tcPr marL="72000" marR="3600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28575" cap="flat" cmpd="sng" algn="ctr">
                      <a:solidFill>
                        <a:schemeClr val="tx1">
                          <a:lumMod val="65000"/>
                          <a:lumOff val="35000"/>
                        </a:schemeClr>
                      </a:solidFill>
                      <a:prstDash val="solid"/>
                      <a:round/>
                      <a:headEnd type="none" w="med" len="med"/>
                      <a:tailEnd type="none" w="med" len="med"/>
                    </a:lnB>
                  </a:tcPr>
                </a:tc>
                <a:tc>
                  <a:txBody>
                    <a:bodyPr/>
                    <a:lstStyle/>
                    <a:p>
                      <a:pPr algn="ctr" fontAlgn="ctr">
                        <a:lnSpc>
                          <a:spcPts val="1300"/>
                        </a:lnSpc>
                        <a:spcBef>
                          <a:spcPts val="0"/>
                        </a:spcBef>
                      </a:pPr>
                      <a:r>
                        <a:rPr lang="en-US" altLang="ja-JP" sz="1200" b="0" i="0" u="none" strike="noStrike" dirty="0" smtClean="0">
                          <a:solidFill>
                            <a:schemeClr val="dk1"/>
                          </a:solidFill>
                          <a:effectLst/>
                          <a:latin typeface="Meiryo UI" panose="020B0604030504040204" pitchFamily="50" charset="-128"/>
                          <a:ea typeface="Meiryo UI" panose="020B0604030504040204" pitchFamily="50" charset="-128"/>
                        </a:rPr>
                        <a:t>C</a:t>
                      </a:r>
                      <a:endParaRPr lang="ja-JP" altLang="en-US" sz="1200" b="0" i="0" u="none" strike="noStrike" dirty="0">
                        <a:solidFill>
                          <a:srgbClr val="000000"/>
                        </a:solidFill>
                        <a:effectLst/>
                        <a:latin typeface="Meiryo UI" panose="020B0604030504040204" pitchFamily="50" charset="-128"/>
                        <a:ea typeface="Meiryo UI" panose="020B0604030504040204" pitchFamily="50" charset="-128"/>
                      </a:endParaRPr>
                    </a:p>
                  </a:txBody>
                  <a:tcPr marL="36000" marR="3600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28575" cap="flat" cmpd="sng" algn="ctr">
                      <a:solidFill>
                        <a:schemeClr val="tx1">
                          <a:lumMod val="65000"/>
                          <a:lumOff val="35000"/>
                        </a:schemeClr>
                      </a:solidFill>
                      <a:prstDash val="solid"/>
                      <a:round/>
                      <a:headEnd type="none" w="med" len="med"/>
                      <a:tailEnd type="none" w="med" len="med"/>
                    </a:lnB>
                  </a:tcPr>
                </a:tc>
                <a:tc>
                  <a:txBody>
                    <a:bodyPr/>
                    <a:lstStyle/>
                    <a:p>
                      <a:pPr algn="l" fontAlgn="t">
                        <a:lnSpc>
                          <a:spcPts val="1100"/>
                        </a:lnSpc>
                        <a:spcBef>
                          <a:spcPts val="0"/>
                        </a:spcBef>
                      </a:pPr>
                      <a:r>
                        <a:rPr lang="ja-JP" altLang="en-US" sz="1050" u="none" strike="noStrike" dirty="0" smtClean="0">
                          <a:effectLst/>
                          <a:latin typeface="Meiryo UI" panose="020B0604030504040204" pitchFamily="50" charset="-128"/>
                          <a:ea typeface="Meiryo UI" panose="020B0604030504040204" pitchFamily="50" charset="-128"/>
                        </a:rPr>
                        <a:t>「</a:t>
                      </a:r>
                      <a:r>
                        <a:rPr lang="en-US" altLang="ja-JP" sz="1050" u="none" strike="noStrike" dirty="0" smtClean="0">
                          <a:effectLst/>
                          <a:latin typeface="Meiryo UI" panose="020B0604030504040204" pitchFamily="50" charset="-128"/>
                          <a:ea typeface="Meiryo UI" panose="020B0604030504040204" pitchFamily="50" charset="-128"/>
                        </a:rPr>
                        <a:t>C</a:t>
                      </a:r>
                      <a:r>
                        <a:rPr lang="ja-JP" altLang="en-US" sz="1050" u="none" strike="noStrike" dirty="0" smtClean="0">
                          <a:effectLst/>
                          <a:latin typeface="Meiryo UI" panose="020B0604030504040204" pitchFamily="50" charset="-128"/>
                          <a:ea typeface="Meiryo UI" panose="020B0604030504040204" pitchFamily="50" charset="-128"/>
                        </a:rPr>
                        <a:t>」 相対的</a:t>
                      </a:r>
                      <a:r>
                        <a:rPr lang="ja-JP" altLang="en-US" sz="1050" u="none" strike="noStrike" dirty="0">
                          <a:effectLst/>
                          <a:latin typeface="Meiryo UI" panose="020B0604030504040204" pitchFamily="50" charset="-128"/>
                          <a:ea typeface="Meiryo UI" panose="020B0604030504040204" pitchFamily="50" charset="-128"/>
                        </a:rPr>
                        <a:t>貧困世帯</a:t>
                      </a:r>
                      <a:r>
                        <a:rPr lang="ja-JP" altLang="en-US" sz="1050" u="none" strike="noStrike" dirty="0" smtClean="0">
                          <a:effectLst/>
                          <a:latin typeface="Meiryo UI" panose="020B0604030504040204" pitchFamily="50" charset="-128"/>
                          <a:ea typeface="Meiryo UI" panose="020B0604030504040204" pitchFamily="50" charset="-128"/>
                        </a:rPr>
                        <a:t>割合</a:t>
                      </a:r>
                      <a:r>
                        <a:rPr lang="ja-JP" altLang="en-US" sz="1050" u="none" strike="noStrike" dirty="0">
                          <a:effectLst/>
                          <a:latin typeface="Meiryo UI" panose="020B0604030504040204" pitchFamily="50" charset="-128"/>
                          <a:ea typeface="Meiryo UI" panose="020B0604030504040204" pitchFamily="50" charset="-128"/>
                        </a:rPr>
                        <a:t/>
                      </a:r>
                      <a:br>
                        <a:rPr lang="ja-JP" altLang="en-US" sz="1050" u="none" strike="noStrike" dirty="0">
                          <a:effectLst/>
                          <a:latin typeface="Meiryo UI" panose="020B0604030504040204" pitchFamily="50" charset="-128"/>
                          <a:ea typeface="Meiryo UI" panose="020B0604030504040204" pitchFamily="50" charset="-128"/>
                        </a:rPr>
                      </a:br>
                      <a:r>
                        <a:rPr lang="ja-JP" altLang="en-US" sz="1050" u="none" strike="noStrike" dirty="0" smtClean="0">
                          <a:effectLst/>
                          <a:latin typeface="Meiryo UI" panose="020B0604030504040204" pitchFamily="50" charset="-128"/>
                          <a:ea typeface="Meiryo UI" panose="020B0604030504040204" pitchFamily="50" charset="-128"/>
                        </a:rPr>
                        <a:t>「</a:t>
                      </a:r>
                      <a:r>
                        <a:rPr lang="en-US" altLang="ja-JP" sz="1050" u="none" strike="noStrike" dirty="0" smtClean="0">
                          <a:effectLst/>
                          <a:latin typeface="Meiryo UI" panose="020B0604030504040204" pitchFamily="50" charset="-128"/>
                          <a:ea typeface="Meiryo UI" panose="020B0604030504040204" pitchFamily="50" charset="-128"/>
                        </a:rPr>
                        <a:t>D</a:t>
                      </a:r>
                      <a:r>
                        <a:rPr lang="ja-JP" altLang="en-US" sz="1050" u="none" strike="noStrike" dirty="0" smtClean="0">
                          <a:effectLst/>
                          <a:latin typeface="Meiryo UI" panose="020B0604030504040204" pitchFamily="50" charset="-128"/>
                          <a:ea typeface="Meiryo UI" panose="020B0604030504040204" pitchFamily="50" charset="-128"/>
                        </a:rPr>
                        <a:t>」 母子</a:t>
                      </a:r>
                      <a:r>
                        <a:rPr lang="ja-JP" altLang="en-US" sz="1050" u="none" strike="noStrike" dirty="0">
                          <a:effectLst/>
                          <a:latin typeface="Meiryo UI" panose="020B0604030504040204" pitchFamily="50" charset="-128"/>
                          <a:ea typeface="Meiryo UI" panose="020B0604030504040204" pitchFamily="50" charset="-128"/>
                        </a:rPr>
                        <a:t>世帯への平均保護受給期間</a:t>
                      </a:r>
                      <a:endParaRPr lang="ja-JP" altLang="en-US" sz="1050" b="0" i="0" u="none" strike="noStrike" dirty="0">
                        <a:solidFill>
                          <a:srgbClr val="000000"/>
                        </a:solidFill>
                        <a:effectLst/>
                        <a:latin typeface="Meiryo UI" panose="020B0604030504040204" pitchFamily="50" charset="-128"/>
                        <a:ea typeface="Meiryo UI" panose="020B0604030504040204" pitchFamily="50" charset="-128"/>
                      </a:endParaRPr>
                    </a:p>
                  </a:txBody>
                  <a:tcPr marL="72000" marR="3600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28575" cap="flat" cmpd="sng" algn="ctr">
                      <a:solidFill>
                        <a:schemeClr val="tx1">
                          <a:lumMod val="65000"/>
                          <a:lumOff val="35000"/>
                        </a:schemeClr>
                      </a:solidFill>
                      <a:prstDash val="solid"/>
                      <a:round/>
                      <a:headEnd type="none" w="med" len="med"/>
                      <a:tailEnd type="none" w="med" len="med"/>
                    </a:lnB>
                  </a:tcPr>
                </a:tc>
                <a:tc vMerge="1">
                  <a:txBody>
                    <a:bodyPr/>
                    <a:lstStyle/>
                    <a:p>
                      <a:endParaRPr kumimoji="1" lang="ja-JP" altLang="en-US"/>
                    </a:p>
                  </a:txBody>
                  <a:tcPr/>
                </a:tc>
                <a:extLst>
                  <a:ext uri="{0D108BD9-81ED-4DB2-BD59-A6C34878D82A}">
                    <a16:rowId xmlns:a16="http://schemas.microsoft.com/office/drawing/2014/main" val="456267323"/>
                  </a:ext>
                </a:extLst>
              </a:tr>
              <a:tr h="335161">
                <a:tc rowSpan="2">
                  <a:txBody>
                    <a:bodyPr/>
                    <a:lstStyle/>
                    <a:p>
                      <a:pPr algn="ctr" fontAlgn="ctr">
                        <a:lnSpc>
                          <a:spcPts val="1300"/>
                        </a:lnSpc>
                        <a:spcBef>
                          <a:spcPts val="0"/>
                        </a:spcBef>
                      </a:pPr>
                      <a:r>
                        <a:rPr lang="ja-JP" altLang="en-US" sz="1100" u="none" strike="noStrike" dirty="0" smtClean="0">
                          <a:effectLst/>
                          <a:latin typeface="Meiryo UI" panose="020B0604030504040204" pitchFamily="50" charset="-128"/>
                          <a:ea typeface="Meiryo UI" panose="020B0604030504040204" pitchFamily="50" charset="-128"/>
                        </a:rPr>
                        <a:t>ゴール</a:t>
                      </a:r>
                      <a:r>
                        <a:rPr lang="en-US" altLang="ja-JP" sz="1100" u="none" strike="noStrike" dirty="0" smtClean="0">
                          <a:effectLst/>
                          <a:latin typeface="Meiryo UI" panose="020B0604030504040204" pitchFamily="50" charset="-128"/>
                          <a:ea typeface="Meiryo UI" panose="020B0604030504040204" pitchFamily="50" charset="-128"/>
                        </a:rPr>
                        <a:t>2</a:t>
                      </a:r>
                    </a:p>
                    <a:p>
                      <a:pPr algn="ctr" fontAlgn="ctr">
                        <a:lnSpc>
                          <a:spcPts val="1300"/>
                        </a:lnSpc>
                        <a:spcBef>
                          <a:spcPts val="0"/>
                        </a:spcBef>
                      </a:pPr>
                      <a:r>
                        <a:rPr lang="ja-JP" altLang="en-US" sz="1100" b="0" i="0" u="none" strike="noStrike" dirty="0" smtClean="0">
                          <a:solidFill>
                            <a:srgbClr val="000000"/>
                          </a:solidFill>
                          <a:effectLst/>
                          <a:latin typeface="Meiryo UI" panose="020B0604030504040204" pitchFamily="50" charset="-128"/>
                          <a:ea typeface="Meiryo UI" panose="020B0604030504040204" pitchFamily="50" charset="-128"/>
                        </a:rPr>
                        <a:t>飢餓</a:t>
                      </a:r>
                      <a:endParaRPr lang="en-US" altLang="ja-JP" sz="1100" b="0" i="0" u="none" strike="noStrike" dirty="0">
                        <a:solidFill>
                          <a:srgbClr val="000000"/>
                        </a:solidFill>
                        <a:effectLst/>
                        <a:latin typeface="Meiryo UI" panose="020B0604030504040204" pitchFamily="50" charset="-128"/>
                        <a:ea typeface="Meiryo UI" panose="020B0604030504040204" pitchFamily="50" charset="-128"/>
                      </a:endParaRPr>
                    </a:p>
                  </a:txBody>
                  <a:tcPr marL="36000" marR="36000" marT="36000" marB="36000" anchor="ctr">
                    <a:lnL w="28575" cap="flat" cmpd="sng" algn="ctr">
                      <a:solidFill>
                        <a:schemeClr val="tx1">
                          <a:lumMod val="65000"/>
                          <a:lumOff val="35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28575" cap="flat" cmpd="sng" algn="ctr">
                      <a:solidFill>
                        <a:schemeClr val="tx1">
                          <a:lumMod val="65000"/>
                          <a:lumOff val="35000"/>
                        </a:schemeClr>
                      </a:solidFill>
                      <a:prstDash val="solid"/>
                      <a:round/>
                      <a:headEnd type="none" w="med" len="med"/>
                      <a:tailEnd type="none" w="med" len="med"/>
                    </a:lnT>
                    <a:lnB w="28575" cap="flat" cmpd="sng" algn="ctr">
                      <a:solidFill>
                        <a:schemeClr val="tx1">
                          <a:lumMod val="65000"/>
                          <a:lumOff val="35000"/>
                        </a:schemeClr>
                      </a:solidFill>
                      <a:prstDash val="solid"/>
                      <a:round/>
                      <a:headEnd type="none" w="med" len="med"/>
                      <a:tailEnd type="none" w="med" len="med"/>
                    </a:lnB>
                  </a:tcPr>
                </a:tc>
                <a:tc>
                  <a:txBody>
                    <a:bodyPr/>
                    <a:lstStyle/>
                    <a:p>
                      <a:pPr algn="l" fontAlgn="ctr">
                        <a:lnSpc>
                          <a:spcPts val="1100"/>
                        </a:lnSpc>
                        <a:spcBef>
                          <a:spcPts val="0"/>
                        </a:spcBef>
                      </a:pPr>
                      <a:r>
                        <a:rPr lang="ja-JP" altLang="en-US" sz="1050" b="0" i="0" u="none" strike="noStrike" dirty="0" smtClean="0">
                          <a:solidFill>
                            <a:schemeClr val="dk1"/>
                          </a:solidFill>
                          <a:effectLst/>
                          <a:latin typeface="Meiryo UI" panose="020B0604030504040204" pitchFamily="50" charset="-128"/>
                          <a:ea typeface="Meiryo UI" panose="020B0604030504040204" pitchFamily="50" charset="-128"/>
                        </a:rPr>
                        <a:t>日本の</a:t>
                      </a:r>
                      <a:endParaRPr lang="en-US" altLang="ja-JP" sz="1050" b="0" i="0" u="none" strike="noStrike" dirty="0" smtClean="0">
                        <a:solidFill>
                          <a:schemeClr val="dk1"/>
                        </a:solidFill>
                        <a:effectLst/>
                        <a:latin typeface="Meiryo UI" panose="020B0604030504040204" pitchFamily="50" charset="-128"/>
                        <a:ea typeface="Meiryo UI" panose="020B0604030504040204" pitchFamily="50" charset="-128"/>
                      </a:endParaRPr>
                    </a:p>
                    <a:p>
                      <a:pPr algn="l" fontAlgn="ctr">
                        <a:lnSpc>
                          <a:spcPts val="1100"/>
                        </a:lnSpc>
                        <a:spcBef>
                          <a:spcPts val="0"/>
                        </a:spcBef>
                      </a:pPr>
                      <a:r>
                        <a:rPr lang="ja-JP" altLang="en-US" sz="1050" b="0" i="0" u="none" strike="noStrike" dirty="0" smtClean="0">
                          <a:solidFill>
                            <a:schemeClr val="dk1"/>
                          </a:solidFill>
                          <a:effectLst/>
                          <a:latin typeface="Meiryo UI" panose="020B0604030504040204" pitchFamily="50" charset="-128"/>
                          <a:ea typeface="Meiryo UI" panose="020B0604030504040204" pitchFamily="50" charset="-128"/>
                        </a:rPr>
                        <a:t>国際評価</a:t>
                      </a:r>
                      <a:endParaRPr lang="en-US" sz="1050" b="0" i="0" u="none" strike="noStrike" dirty="0">
                        <a:solidFill>
                          <a:srgbClr val="000000"/>
                        </a:solidFill>
                        <a:effectLst/>
                        <a:latin typeface="Meiryo UI" panose="020B0604030504040204" pitchFamily="50" charset="-128"/>
                        <a:ea typeface="Meiryo UI" panose="020B0604030504040204" pitchFamily="50" charset="-128"/>
                      </a:endParaRPr>
                    </a:p>
                  </a:txBody>
                  <a:tcPr marL="72000" marR="3600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28575" cap="flat" cmpd="sng" algn="ctr">
                      <a:solidFill>
                        <a:schemeClr val="tx1">
                          <a:lumMod val="65000"/>
                          <a:lumOff val="35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algn="ctr" fontAlgn="ctr">
                        <a:lnSpc>
                          <a:spcPts val="1300"/>
                        </a:lnSpc>
                        <a:spcBef>
                          <a:spcPts val="0"/>
                        </a:spcBef>
                      </a:pPr>
                      <a:r>
                        <a:rPr lang="en-US" altLang="ja-JP" sz="1200" b="0" i="0" u="none" strike="noStrike" dirty="0" smtClean="0">
                          <a:solidFill>
                            <a:schemeClr val="dk1"/>
                          </a:solidFill>
                          <a:effectLst/>
                          <a:latin typeface="Meiryo UI" panose="020B0604030504040204" pitchFamily="50" charset="-128"/>
                          <a:ea typeface="Meiryo UI" panose="020B0604030504040204" pitchFamily="50" charset="-128"/>
                        </a:rPr>
                        <a:t>C</a:t>
                      </a:r>
                      <a:endParaRPr lang="ja-JP" altLang="en-US" sz="1200" b="0" i="0" u="none" strike="noStrike" dirty="0">
                        <a:solidFill>
                          <a:srgbClr val="000000"/>
                        </a:solidFill>
                        <a:effectLst/>
                        <a:latin typeface="Meiryo UI" panose="020B0604030504040204" pitchFamily="50" charset="-128"/>
                        <a:ea typeface="Meiryo UI" panose="020B0604030504040204" pitchFamily="50" charset="-128"/>
                      </a:endParaRPr>
                    </a:p>
                  </a:txBody>
                  <a:tcPr marL="36000" marR="3600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28575" cap="flat" cmpd="sng" algn="ctr">
                      <a:solidFill>
                        <a:schemeClr val="tx1">
                          <a:lumMod val="65000"/>
                          <a:lumOff val="35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algn="l" fontAlgn="t">
                        <a:lnSpc>
                          <a:spcPts val="1100"/>
                        </a:lnSpc>
                        <a:spcBef>
                          <a:spcPts val="0"/>
                        </a:spcBef>
                      </a:pPr>
                      <a:r>
                        <a:rPr lang="ja-JP" altLang="en-US" sz="1050" u="none" strike="noStrike" dirty="0" smtClean="0">
                          <a:effectLst/>
                          <a:latin typeface="Meiryo UI" panose="020B0604030504040204" pitchFamily="50" charset="-128"/>
                          <a:ea typeface="Meiryo UI" panose="020B0604030504040204" pitchFamily="50" charset="-128"/>
                        </a:rPr>
                        <a:t>「</a:t>
                      </a:r>
                      <a:r>
                        <a:rPr lang="en-US" altLang="ja-JP" sz="1050" u="none" strike="noStrike" dirty="0" smtClean="0">
                          <a:effectLst/>
                          <a:latin typeface="Meiryo UI" panose="020B0604030504040204" pitchFamily="50" charset="-128"/>
                          <a:ea typeface="Meiryo UI" panose="020B0604030504040204" pitchFamily="50" charset="-128"/>
                        </a:rPr>
                        <a:t>A</a:t>
                      </a:r>
                      <a:r>
                        <a:rPr lang="ja-JP" altLang="en-US" sz="1050" u="none" strike="noStrike" dirty="0" smtClean="0">
                          <a:effectLst/>
                          <a:latin typeface="Meiryo UI" panose="020B0604030504040204" pitchFamily="50" charset="-128"/>
                          <a:ea typeface="Meiryo UI" panose="020B0604030504040204" pitchFamily="50" charset="-128"/>
                        </a:rPr>
                        <a:t>」 栄養</a:t>
                      </a:r>
                      <a:r>
                        <a:rPr lang="ja-JP" altLang="en-US" sz="1050" u="none" strike="noStrike" dirty="0">
                          <a:effectLst/>
                          <a:latin typeface="Meiryo UI" panose="020B0604030504040204" pitchFamily="50" charset="-128"/>
                          <a:ea typeface="Meiryo UI" panose="020B0604030504040204" pitchFamily="50" charset="-128"/>
                        </a:rPr>
                        <a:t>失調者の割合</a:t>
                      </a:r>
                      <a:br>
                        <a:rPr lang="ja-JP" altLang="en-US" sz="1050" u="none" strike="noStrike" dirty="0">
                          <a:effectLst/>
                          <a:latin typeface="Meiryo UI" panose="020B0604030504040204" pitchFamily="50" charset="-128"/>
                          <a:ea typeface="Meiryo UI" panose="020B0604030504040204" pitchFamily="50" charset="-128"/>
                        </a:rPr>
                      </a:br>
                      <a:r>
                        <a:rPr lang="ja-JP" altLang="en-US" sz="1050" u="none" strike="noStrike" dirty="0" smtClean="0">
                          <a:effectLst/>
                          <a:latin typeface="Meiryo UI" panose="020B0604030504040204" pitchFamily="50" charset="-128"/>
                          <a:ea typeface="Meiryo UI" panose="020B0604030504040204" pitchFamily="50" charset="-128"/>
                        </a:rPr>
                        <a:t>「</a:t>
                      </a:r>
                      <a:r>
                        <a:rPr lang="en-US" altLang="ja-JP" sz="1050" u="none" strike="noStrike" dirty="0" smtClean="0">
                          <a:effectLst/>
                          <a:latin typeface="Meiryo UI" panose="020B0604030504040204" pitchFamily="50" charset="-128"/>
                          <a:ea typeface="Meiryo UI" panose="020B0604030504040204" pitchFamily="50" charset="-128"/>
                        </a:rPr>
                        <a:t>C</a:t>
                      </a:r>
                      <a:r>
                        <a:rPr lang="ja-JP" altLang="en-US" sz="1050" u="none" strike="noStrike" dirty="0" smtClean="0">
                          <a:effectLst/>
                          <a:latin typeface="Meiryo UI" panose="020B0604030504040204" pitchFamily="50" charset="-128"/>
                          <a:ea typeface="Meiryo UI" panose="020B0604030504040204" pitchFamily="50" charset="-128"/>
                        </a:rPr>
                        <a:t>」 土壌</a:t>
                      </a:r>
                      <a:r>
                        <a:rPr lang="ja-JP" altLang="en-US" sz="1050" u="none" strike="noStrike" dirty="0">
                          <a:effectLst/>
                          <a:latin typeface="Meiryo UI" panose="020B0604030504040204" pitchFamily="50" charset="-128"/>
                          <a:ea typeface="Meiryo UI" panose="020B0604030504040204" pitchFamily="50" charset="-128"/>
                        </a:rPr>
                        <a:t>栄養レベル</a:t>
                      </a:r>
                      <a:endParaRPr lang="ja-JP" altLang="en-US" sz="1050" b="0" i="0" u="none" strike="noStrike" dirty="0">
                        <a:solidFill>
                          <a:srgbClr val="000000"/>
                        </a:solidFill>
                        <a:effectLst/>
                        <a:latin typeface="Meiryo UI" panose="020B0604030504040204" pitchFamily="50" charset="-128"/>
                        <a:ea typeface="Meiryo UI" panose="020B0604030504040204" pitchFamily="50" charset="-128"/>
                      </a:endParaRPr>
                    </a:p>
                  </a:txBody>
                  <a:tcPr marL="72000" marR="3600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28575" cap="flat" cmpd="sng" algn="ctr">
                      <a:solidFill>
                        <a:schemeClr val="tx1">
                          <a:lumMod val="65000"/>
                          <a:lumOff val="35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rowSpan="2">
                  <a:txBody>
                    <a:bodyPr/>
                    <a:lstStyle/>
                    <a:p>
                      <a:pPr marL="80963" indent="-76200" algn="l" fontAlgn="ctr">
                        <a:lnSpc>
                          <a:spcPts val="1200"/>
                        </a:lnSpc>
                        <a:spcBef>
                          <a:spcPts val="200"/>
                        </a:spcBef>
                        <a:spcAft>
                          <a:spcPts val="0"/>
                        </a:spcAft>
                        <a:buFont typeface="Wingdings" panose="05000000000000000000" pitchFamily="2" charset="2"/>
                        <a:buChar char="Ø"/>
                      </a:pPr>
                      <a:r>
                        <a:rPr lang="ja-JP" altLang="en-US" sz="1050" b="1" u="none" strike="noStrike" dirty="0" smtClean="0">
                          <a:effectLst/>
                          <a:latin typeface="Meiryo UI" panose="020B0604030504040204" pitchFamily="50" charset="-128"/>
                          <a:ea typeface="Meiryo UI" panose="020B0604030504040204" pitchFamily="50" charset="-128"/>
                        </a:rPr>
                        <a:t>栄養関連の指標が相対的に良い評価となっているが</a:t>
                      </a:r>
                      <a:r>
                        <a:rPr lang="ja-JP" altLang="en-US" sz="1050" b="0" u="none" strike="noStrike" dirty="0" smtClean="0">
                          <a:effectLst/>
                          <a:latin typeface="Meiryo UI" panose="020B0604030504040204" pitchFamily="50" charset="-128"/>
                          <a:ea typeface="Meiryo UI" panose="020B0604030504040204" pitchFamily="50" charset="-128"/>
                        </a:rPr>
                        <a:t>、それをもって「今後、何も取り組まなくても良い」というわけではない。</a:t>
                      </a:r>
                      <a:r>
                        <a:rPr lang="ja-JP" altLang="en-US" sz="1050" b="1" u="none" strike="noStrike" dirty="0" smtClean="0">
                          <a:effectLst/>
                          <a:latin typeface="Meiryo UI" panose="020B0604030504040204" pitchFamily="50" charset="-128"/>
                          <a:ea typeface="Meiryo UI" panose="020B0604030504040204" pitchFamily="50" charset="-128"/>
                        </a:rPr>
                        <a:t>むしろ死守すべき評価</a:t>
                      </a:r>
                      <a:r>
                        <a:rPr lang="ja-JP" altLang="en-US" sz="1050" b="0" u="none" strike="noStrike" dirty="0" smtClean="0">
                          <a:effectLst/>
                          <a:latin typeface="Meiryo UI" panose="020B0604030504040204" pitchFamily="50" charset="-128"/>
                          <a:ea typeface="Meiryo UI" panose="020B0604030504040204" pitchFamily="50" charset="-128"/>
                        </a:rPr>
                        <a:t>として受け止め、引き続き、継続して取組みを進めるべき。</a:t>
                      </a:r>
                      <a:endParaRPr lang="ja-JP" altLang="en-US" sz="1050" b="0" i="0" u="none" strike="noStrike" dirty="0">
                        <a:solidFill>
                          <a:srgbClr val="000000"/>
                        </a:solidFill>
                        <a:effectLst/>
                        <a:latin typeface="Meiryo UI" panose="020B0604030504040204" pitchFamily="50" charset="-128"/>
                        <a:ea typeface="Meiryo UI" panose="020B0604030504040204" pitchFamily="50" charset="-128"/>
                      </a:endParaRPr>
                    </a:p>
                  </a:txBody>
                  <a:tcPr marL="72000" marR="72000" marT="0" marB="0" anchor="ctr">
                    <a:lnL w="12700" cap="flat" cmpd="sng" algn="ctr">
                      <a:solidFill>
                        <a:schemeClr val="bg1">
                          <a:lumMod val="50000"/>
                        </a:schemeClr>
                      </a:solidFill>
                      <a:prstDash val="solid"/>
                      <a:round/>
                      <a:headEnd type="none" w="med" len="med"/>
                      <a:tailEnd type="none" w="med" len="med"/>
                    </a:lnL>
                    <a:lnR w="28575" cap="flat" cmpd="sng" algn="ctr">
                      <a:solidFill>
                        <a:schemeClr val="tx1">
                          <a:lumMod val="65000"/>
                          <a:lumOff val="35000"/>
                        </a:schemeClr>
                      </a:solidFill>
                      <a:prstDash val="solid"/>
                      <a:round/>
                      <a:headEnd type="none" w="med" len="med"/>
                      <a:tailEnd type="none" w="med" len="med"/>
                    </a:lnR>
                    <a:lnT w="28575" cap="flat" cmpd="sng" algn="ctr">
                      <a:solidFill>
                        <a:schemeClr val="tx1">
                          <a:lumMod val="65000"/>
                          <a:lumOff val="35000"/>
                        </a:schemeClr>
                      </a:solidFill>
                      <a:prstDash val="solid"/>
                      <a:round/>
                      <a:headEnd type="none" w="med" len="med"/>
                      <a:tailEnd type="none" w="med" len="med"/>
                    </a:lnT>
                    <a:lnB w="28575" cap="flat" cmpd="sng" algn="ctr">
                      <a:solidFill>
                        <a:schemeClr val="tx1">
                          <a:lumMod val="65000"/>
                          <a:lumOff val="35000"/>
                        </a:schemeClr>
                      </a:solidFill>
                      <a:prstDash val="solid"/>
                      <a:round/>
                      <a:headEnd type="none" w="med" len="med"/>
                      <a:tailEnd type="none" w="med" len="med"/>
                    </a:lnB>
                  </a:tcPr>
                </a:tc>
                <a:extLst>
                  <a:ext uri="{0D108BD9-81ED-4DB2-BD59-A6C34878D82A}">
                    <a16:rowId xmlns:a16="http://schemas.microsoft.com/office/drawing/2014/main" val="3659384225"/>
                  </a:ext>
                </a:extLst>
              </a:tr>
              <a:tr h="335161">
                <a:tc vMerge="1">
                  <a:txBody>
                    <a:bodyPr/>
                    <a:lstStyle/>
                    <a:p>
                      <a:endParaRPr kumimoji="1" lang="ja-JP" altLang="en-US"/>
                    </a:p>
                  </a:txBody>
                  <a:tcPr/>
                </a:tc>
                <a:tc>
                  <a:txBody>
                    <a:bodyPr/>
                    <a:lstStyle/>
                    <a:p>
                      <a:pPr algn="l" fontAlgn="ctr">
                        <a:lnSpc>
                          <a:spcPts val="1100"/>
                        </a:lnSpc>
                        <a:spcBef>
                          <a:spcPts val="0"/>
                        </a:spcBef>
                      </a:pPr>
                      <a:r>
                        <a:rPr lang="ja-JP" altLang="en-US" sz="1050" u="none" strike="noStrike" dirty="0" smtClean="0">
                          <a:effectLst/>
                          <a:latin typeface="Meiryo UI" panose="020B0604030504040204" pitchFamily="50" charset="-128"/>
                          <a:ea typeface="Meiryo UI" panose="020B0604030504040204" pitchFamily="50" charset="-128"/>
                        </a:rPr>
                        <a:t>大阪の</a:t>
                      </a:r>
                      <a:endParaRPr lang="en-US" altLang="ja-JP" sz="1050" u="none" strike="noStrike" dirty="0" smtClean="0">
                        <a:effectLst/>
                        <a:latin typeface="Meiryo UI" panose="020B0604030504040204" pitchFamily="50" charset="-128"/>
                        <a:ea typeface="Meiryo UI" panose="020B0604030504040204" pitchFamily="50" charset="-128"/>
                      </a:endParaRPr>
                    </a:p>
                    <a:p>
                      <a:pPr algn="l" fontAlgn="ctr">
                        <a:lnSpc>
                          <a:spcPts val="1100"/>
                        </a:lnSpc>
                        <a:spcBef>
                          <a:spcPts val="0"/>
                        </a:spcBef>
                      </a:pPr>
                      <a:r>
                        <a:rPr lang="ja-JP" altLang="en-US" sz="1050" b="0" i="0" u="none" strike="noStrike" dirty="0" smtClean="0">
                          <a:solidFill>
                            <a:schemeClr val="dk1"/>
                          </a:solidFill>
                          <a:effectLst/>
                          <a:latin typeface="Meiryo UI" panose="020B0604030504040204" pitchFamily="50" charset="-128"/>
                          <a:ea typeface="Meiryo UI" panose="020B0604030504040204" pitchFamily="50" charset="-128"/>
                        </a:rPr>
                        <a:t>国内評価</a:t>
                      </a:r>
                      <a:endParaRPr lang="ja-JP" altLang="en-US" sz="1050" b="0" i="0" u="none" strike="noStrike" dirty="0">
                        <a:solidFill>
                          <a:srgbClr val="000000"/>
                        </a:solidFill>
                        <a:effectLst/>
                        <a:latin typeface="Meiryo UI" panose="020B0604030504040204" pitchFamily="50" charset="-128"/>
                        <a:ea typeface="Meiryo UI" panose="020B0604030504040204" pitchFamily="50" charset="-128"/>
                      </a:endParaRPr>
                    </a:p>
                  </a:txBody>
                  <a:tcPr marL="72000" marR="3600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28575" cap="flat" cmpd="sng" algn="ctr">
                      <a:solidFill>
                        <a:schemeClr val="tx1">
                          <a:lumMod val="65000"/>
                          <a:lumOff val="35000"/>
                        </a:schemeClr>
                      </a:solidFill>
                      <a:prstDash val="solid"/>
                      <a:round/>
                      <a:headEnd type="none" w="med" len="med"/>
                      <a:tailEnd type="none" w="med" len="med"/>
                    </a:lnB>
                  </a:tcPr>
                </a:tc>
                <a:tc>
                  <a:txBody>
                    <a:bodyPr/>
                    <a:lstStyle/>
                    <a:p>
                      <a:pPr algn="ctr" fontAlgn="ctr">
                        <a:lnSpc>
                          <a:spcPts val="1300"/>
                        </a:lnSpc>
                        <a:spcBef>
                          <a:spcPts val="0"/>
                        </a:spcBef>
                      </a:pPr>
                      <a:r>
                        <a:rPr lang="en-US" altLang="ja-JP" sz="1200" b="0" i="0" u="none" strike="noStrike" dirty="0" smtClean="0">
                          <a:solidFill>
                            <a:schemeClr val="dk1"/>
                          </a:solidFill>
                          <a:effectLst/>
                          <a:latin typeface="Meiryo UI" panose="020B0604030504040204" pitchFamily="50" charset="-128"/>
                          <a:ea typeface="Meiryo UI" panose="020B0604030504040204" pitchFamily="50" charset="-128"/>
                        </a:rPr>
                        <a:t>A</a:t>
                      </a:r>
                      <a:endParaRPr lang="ja-JP" altLang="en-US" sz="1200" b="0" i="0" u="none" strike="noStrike" dirty="0">
                        <a:solidFill>
                          <a:srgbClr val="000000"/>
                        </a:solidFill>
                        <a:effectLst/>
                        <a:latin typeface="Meiryo UI" panose="020B0604030504040204" pitchFamily="50" charset="-128"/>
                        <a:ea typeface="Meiryo UI" panose="020B0604030504040204" pitchFamily="50" charset="-128"/>
                      </a:endParaRPr>
                    </a:p>
                  </a:txBody>
                  <a:tcPr marL="36000" marR="3600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28575" cap="flat" cmpd="sng" algn="ctr">
                      <a:solidFill>
                        <a:schemeClr val="tx1">
                          <a:lumMod val="65000"/>
                          <a:lumOff val="35000"/>
                        </a:schemeClr>
                      </a:solidFill>
                      <a:prstDash val="solid"/>
                      <a:round/>
                      <a:headEnd type="none" w="med" len="med"/>
                      <a:tailEnd type="none" w="med" len="med"/>
                    </a:lnB>
                  </a:tcPr>
                </a:tc>
                <a:tc>
                  <a:txBody>
                    <a:bodyPr/>
                    <a:lstStyle/>
                    <a:p>
                      <a:pPr algn="l" fontAlgn="t">
                        <a:lnSpc>
                          <a:spcPts val="1100"/>
                        </a:lnSpc>
                        <a:spcBef>
                          <a:spcPts val="0"/>
                        </a:spcBef>
                      </a:pPr>
                      <a:r>
                        <a:rPr lang="ja-JP" altLang="en-US" sz="1050" u="none" strike="noStrike" dirty="0" smtClean="0">
                          <a:effectLst/>
                          <a:latin typeface="Meiryo UI" panose="020B0604030504040204" pitchFamily="50" charset="-128"/>
                          <a:ea typeface="Meiryo UI" panose="020B0604030504040204" pitchFamily="50" charset="-128"/>
                        </a:rPr>
                        <a:t>「</a:t>
                      </a:r>
                      <a:r>
                        <a:rPr lang="en-US" altLang="ja-JP" sz="1050" u="none" strike="noStrike" dirty="0" smtClean="0">
                          <a:effectLst/>
                          <a:latin typeface="Meiryo UI" panose="020B0604030504040204" pitchFamily="50" charset="-128"/>
                          <a:ea typeface="Meiryo UI" panose="020B0604030504040204" pitchFamily="50" charset="-128"/>
                        </a:rPr>
                        <a:t>A</a:t>
                      </a:r>
                      <a:r>
                        <a:rPr lang="ja-JP" altLang="en-US" sz="1050" u="none" strike="noStrike" dirty="0" smtClean="0">
                          <a:effectLst/>
                          <a:latin typeface="Meiryo UI" panose="020B0604030504040204" pitchFamily="50" charset="-128"/>
                          <a:ea typeface="Meiryo UI" panose="020B0604030504040204" pitchFamily="50" charset="-128"/>
                        </a:rPr>
                        <a:t>」 栄養</a:t>
                      </a:r>
                      <a:r>
                        <a:rPr lang="ja-JP" altLang="en-US" sz="1050" u="none" strike="noStrike" dirty="0">
                          <a:effectLst/>
                          <a:latin typeface="Meiryo UI" panose="020B0604030504040204" pitchFamily="50" charset="-128"/>
                          <a:ea typeface="Meiryo UI" panose="020B0604030504040204" pitchFamily="50" charset="-128"/>
                        </a:rPr>
                        <a:t>失調者、ビタミン欠乏症の総患者</a:t>
                      </a:r>
                      <a:r>
                        <a:rPr lang="ja-JP" altLang="en-US" sz="1050" u="none" strike="noStrike" dirty="0" smtClean="0">
                          <a:effectLst/>
                          <a:latin typeface="Meiryo UI" panose="020B0604030504040204" pitchFamily="50" charset="-128"/>
                          <a:ea typeface="Meiryo UI" panose="020B0604030504040204" pitchFamily="50" charset="-128"/>
                        </a:rPr>
                        <a:t>割合</a:t>
                      </a:r>
                      <a:endParaRPr lang="en-US" altLang="ja-JP" sz="1050" b="0" i="0" u="none" strike="noStrike" dirty="0">
                        <a:solidFill>
                          <a:srgbClr val="000000"/>
                        </a:solidFill>
                        <a:effectLst/>
                        <a:latin typeface="Meiryo UI" panose="020B0604030504040204" pitchFamily="50" charset="-128"/>
                        <a:ea typeface="Meiryo UI" panose="020B0604030504040204" pitchFamily="50" charset="-128"/>
                      </a:endParaRPr>
                    </a:p>
                  </a:txBody>
                  <a:tcPr marL="72000" marR="3600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28575" cap="flat" cmpd="sng" algn="ctr">
                      <a:solidFill>
                        <a:schemeClr val="tx1">
                          <a:lumMod val="65000"/>
                          <a:lumOff val="35000"/>
                        </a:schemeClr>
                      </a:solidFill>
                      <a:prstDash val="solid"/>
                      <a:round/>
                      <a:headEnd type="none" w="med" len="med"/>
                      <a:tailEnd type="none" w="med" len="med"/>
                    </a:lnB>
                  </a:tcPr>
                </a:tc>
                <a:tc vMerge="1">
                  <a:txBody>
                    <a:bodyPr/>
                    <a:lstStyle/>
                    <a:p>
                      <a:endParaRPr kumimoji="1" lang="ja-JP" altLang="en-US"/>
                    </a:p>
                  </a:txBody>
                  <a:tcPr/>
                </a:tc>
                <a:extLst>
                  <a:ext uri="{0D108BD9-81ED-4DB2-BD59-A6C34878D82A}">
                    <a16:rowId xmlns:a16="http://schemas.microsoft.com/office/drawing/2014/main" val="3067539060"/>
                  </a:ext>
                </a:extLst>
              </a:tr>
              <a:tr h="335161">
                <a:tc rowSpan="2">
                  <a:txBody>
                    <a:bodyPr/>
                    <a:lstStyle/>
                    <a:p>
                      <a:pPr algn="ctr" fontAlgn="ctr">
                        <a:lnSpc>
                          <a:spcPts val="1300"/>
                        </a:lnSpc>
                        <a:spcBef>
                          <a:spcPts val="0"/>
                        </a:spcBef>
                      </a:pPr>
                      <a:r>
                        <a:rPr lang="ja-JP" altLang="en-US" sz="1100" u="none" strike="noStrike" dirty="0" smtClean="0">
                          <a:effectLst/>
                          <a:latin typeface="Meiryo UI" panose="020B0604030504040204" pitchFamily="50" charset="-128"/>
                          <a:ea typeface="Meiryo UI" panose="020B0604030504040204" pitchFamily="50" charset="-128"/>
                        </a:rPr>
                        <a:t>ゴール</a:t>
                      </a:r>
                      <a:r>
                        <a:rPr lang="en-US" altLang="ja-JP" sz="1100" u="none" strike="noStrike" dirty="0" smtClean="0">
                          <a:effectLst/>
                          <a:latin typeface="Meiryo UI" panose="020B0604030504040204" pitchFamily="50" charset="-128"/>
                          <a:ea typeface="Meiryo UI" panose="020B0604030504040204" pitchFamily="50" charset="-128"/>
                        </a:rPr>
                        <a:t>3</a:t>
                      </a:r>
                    </a:p>
                    <a:p>
                      <a:pPr algn="ctr" fontAlgn="ctr">
                        <a:lnSpc>
                          <a:spcPts val="1300"/>
                        </a:lnSpc>
                        <a:spcBef>
                          <a:spcPts val="0"/>
                        </a:spcBef>
                      </a:pPr>
                      <a:r>
                        <a:rPr lang="ja-JP" altLang="en-US" sz="1100" b="0" i="0" u="none" strike="noStrike" dirty="0" smtClean="0">
                          <a:solidFill>
                            <a:srgbClr val="000000"/>
                          </a:solidFill>
                          <a:effectLst/>
                          <a:latin typeface="Meiryo UI" panose="020B0604030504040204" pitchFamily="50" charset="-128"/>
                          <a:ea typeface="Meiryo UI" panose="020B0604030504040204" pitchFamily="50" charset="-128"/>
                        </a:rPr>
                        <a:t>保健</a:t>
                      </a:r>
                      <a:endParaRPr lang="en-US" altLang="ja-JP" sz="1100" b="0" i="0" u="none" strike="noStrike" dirty="0">
                        <a:solidFill>
                          <a:srgbClr val="000000"/>
                        </a:solidFill>
                        <a:effectLst/>
                        <a:latin typeface="Meiryo UI" panose="020B0604030504040204" pitchFamily="50" charset="-128"/>
                        <a:ea typeface="Meiryo UI" panose="020B0604030504040204" pitchFamily="50" charset="-128"/>
                      </a:endParaRPr>
                    </a:p>
                  </a:txBody>
                  <a:tcPr marL="36000" marR="36000" marT="36000" marB="36000" anchor="ctr">
                    <a:lnL w="28575" cap="flat" cmpd="sng" algn="ctr">
                      <a:solidFill>
                        <a:schemeClr val="tx1">
                          <a:lumMod val="65000"/>
                          <a:lumOff val="35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28575" cap="flat" cmpd="sng" algn="ctr">
                      <a:solidFill>
                        <a:schemeClr val="tx1">
                          <a:lumMod val="65000"/>
                          <a:lumOff val="35000"/>
                        </a:schemeClr>
                      </a:solidFill>
                      <a:prstDash val="solid"/>
                      <a:round/>
                      <a:headEnd type="none" w="med" len="med"/>
                      <a:tailEnd type="none" w="med" len="med"/>
                    </a:lnT>
                    <a:lnB w="28575" cap="flat" cmpd="sng" algn="ctr">
                      <a:solidFill>
                        <a:schemeClr val="tx1">
                          <a:lumMod val="65000"/>
                          <a:lumOff val="35000"/>
                        </a:schemeClr>
                      </a:solidFill>
                      <a:prstDash val="solid"/>
                      <a:round/>
                      <a:headEnd type="none" w="med" len="med"/>
                      <a:tailEnd type="none" w="med" len="med"/>
                    </a:lnB>
                  </a:tcPr>
                </a:tc>
                <a:tc>
                  <a:txBody>
                    <a:bodyPr/>
                    <a:lstStyle/>
                    <a:p>
                      <a:pPr algn="l" fontAlgn="ctr">
                        <a:lnSpc>
                          <a:spcPts val="1100"/>
                        </a:lnSpc>
                        <a:spcBef>
                          <a:spcPts val="0"/>
                        </a:spcBef>
                      </a:pPr>
                      <a:r>
                        <a:rPr lang="ja-JP" altLang="en-US" sz="1050" b="0" i="0" u="none" strike="noStrike" dirty="0" smtClean="0">
                          <a:solidFill>
                            <a:schemeClr val="dk1"/>
                          </a:solidFill>
                          <a:effectLst/>
                          <a:latin typeface="Meiryo UI" panose="020B0604030504040204" pitchFamily="50" charset="-128"/>
                          <a:ea typeface="Meiryo UI" panose="020B0604030504040204" pitchFamily="50" charset="-128"/>
                        </a:rPr>
                        <a:t>日本の</a:t>
                      </a:r>
                      <a:endParaRPr lang="en-US" altLang="ja-JP" sz="1050" b="0" i="0" u="none" strike="noStrike" dirty="0" smtClean="0">
                        <a:solidFill>
                          <a:schemeClr val="dk1"/>
                        </a:solidFill>
                        <a:effectLst/>
                        <a:latin typeface="Meiryo UI" panose="020B0604030504040204" pitchFamily="50" charset="-128"/>
                        <a:ea typeface="Meiryo UI" panose="020B0604030504040204" pitchFamily="50" charset="-128"/>
                      </a:endParaRPr>
                    </a:p>
                    <a:p>
                      <a:pPr algn="l" fontAlgn="ctr">
                        <a:lnSpc>
                          <a:spcPts val="1100"/>
                        </a:lnSpc>
                        <a:spcBef>
                          <a:spcPts val="0"/>
                        </a:spcBef>
                      </a:pPr>
                      <a:r>
                        <a:rPr lang="ja-JP" altLang="en-US" sz="1050" b="0" i="0" u="none" strike="noStrike" dirty="0" smtClean="0">
                          <a:solidFill>
                            <a:schemeClr val="dk1"/>
                          </a:solidFill>
                          <a:effectLst/>
                          <a:latin typeface="Meiryo UI" panose="020B0604030504040204" pitchFamily="50" charset="-128"/>
                          <a:ea typeface="Meiryo UI" panose="020B0604030504040204" pitchFamily="50" charset="-128"/>
                        </a:rPr>
                        <a:t>国際評価</a:t>
                      </a:r>
                      <a:endParaRPr lang="en-US" sz="1050" b="0" i="0" u="none" strike="noStrike" dirty="0">
                        <a:solidFill>
                          <a:srgbClr val="000000"/>
                        </a:solidFill>
                        <a:effectLst/>
                        <a:latin typeface="Meiryo UI" panose="020B0604030504040204" pitchFamily="50" charset="-128"/>
                        <a:ea typeface="Meiryo UI" panose="020B0604030504040204" pitchFamily="50" charset="-128"/>
                      </a:endParaRPr>
                    </a:p>
                  </a:txBody>
                  <a:tcPr marL="72000" marR="3600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28575" cap="flat" cmpd="sng" algn="ctr">
                      <a:solidFill>
                        <a:schemeClr val="tx1">
                          <a:lumMod val="65000"/>
                          <a:lumOff val="35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algn="ctr" fontAlgn="ctr">
                        <a:lnSpc>
                          <a:spcPts val="1300"/>
                        </a:lnSpc>
                        <a:spcBef>
                          <a:spcPts val="0"/>
                        </a:spcBef>
                      </a:pPr>
                      <a:r>
                        <a:rPr lang="en-US" altLang="ja-JP" sz="1200" b="0" i="0" u="none" strike="noStrike" dirty="0" smtClean="0">
                          <a:solidFill>
                            <a:schemeClr val="dk1"/>
                          </a:solidFill>
                          <a:effectLst/>
                          <a:latin typeface="Meiryo UI" panose="020B0604030504040204" pitchFamily="50" charset="-128"/>
                          <a:ea typeface="Meiryo UI" panose="020B0604030504040204" pitchFamily="50" charset="-128"/>
                        </a:rPr>
                        <a:t>B</a:t>
                      </a:r>
                      <a:endParaRPr lang="ja-JP" altLang="en-US" sz="1200" b="0" i="0" u="none" strike="noStrike" dirty="0">
                        <a:solidFill>
                          <a:srgbClr val="000000"/>
                        </a:solidFill>
                        <a:effectLst/>
                        <a:latin typeface="Meiryo UI" panose="020B0604030504040204" pitchFamily="50" charset="-128"/>
                        <a:ea typeface="Meiryo UI" panose="020B0604030504040204" pitchFamily="50" charset="-128"/>
                      </a:endParaRPr>
                    </a:p>
                  </a:txBody>
                  <a:tcPr marL="36000" marR="3600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28575" cap="flat" cmpd="sng" algn="ctr">
                      <a:solidFill>
                        <a:schemeClr val="tx1">
                          <a:lumMod val="65000"/>
                          <a:lumOff val="35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algn="l" fontAlgn="t">
                        <a:lnSpc>
                          <a:spcPts val="1100"/>
                        </a:lnSpc>
                        <a:spcBef>
                          <a:spcPts val="0"/>
                        </a:spcBef>
                      </a:pPr>
                      <a:r>
                        <a:rPr lang="ja-JP" altLang="en-US" sz="1050" u="none" strike="noStrike" dirty="0" smtClean="0">
                          <a:effectLst/>
                          <a:latin typeface="Meiryo UI" panose="020B0604030504040204" pitchFamily="50" charset="-128"/>
                          <a:ea typeface="Meiryo UI" panose="020B0604030504040204" pitchFamily="50" charset="-128"/>
                        </a:rPr>
                        <a:t>「</a:t>
                      </a:r>
                      <a:r>
                        <a:rPr lang="en-US" altLang="ja-JP" sz="1050" u="none" strike="noStrike" dirty="0" smtClean="0">
                          <a:effectLst/>
                          <a:latin typeface="Meiryo UI" panose="020B0604030504040204" pitchFamily="50" charset="-128"/>
                          <a:ea typeface="Meiryo UI" panose="020B0604030504040204" pitchFamily="50" charset="-128"/>
                        </a:rPr>
                        <a:t>A</a:t>
                      </a:r>
                      <a:r>
                        <a:rPr lang="ja-JP" altLang="en-US" sz="1050" u="none" strike="noStrike" dirty="0" smtClean="0">
                          <a:effectLst/>
                          <a:latin typeface="Meiryo UI" panose="020B0604030504040204" pitchFamily="50" charset="-128"/>
                          <a:ea typeface="Meiryo UI" panose="020B0604030504040204" pitchFamily="50" charset="-128"/>
                        </a:rPr>
                        <a:t>」 健康</a:t>
                      </a:r>
                      <a:r>
                        <a:rPr lang="ja-JP" altLang="en-US" sz="1050" u="none" strike="noStrike" dirty="0">
                          <a:effectLst/>
                          <a:latin typeface="Meiryo UI" panose="020B0604030504040204" pitchFamily="50" charset="-128"/>
                          <a:ea typeface="Meiryo UI" panose="020B0604030504040204" pitchFamily="50" charset="-128"/>
                        </a:rPr>
                        <a:t>寿命</a:t>
                      </a:r>
                      <a:br>
                        <a:rPr lang="ja-JP" altLang="en-US" sz="1050" u="none" strike="noStrike" dirty="0">
                          <a:effectLst/>
                          <a:latin typeface="Meiryo UI" panose="020B0604030504040204" pitchFamily="50" charset="-128"/>
                          <a:ea typeface="Meiryo UI" panose="020B0604030504040204" pitchFamily="50" charset="-128"/>
                        </a:rPr>
                      </a:br>
                      <a:r>
                        <a:rPr lang="ja-JP" altLang="en-US" sz="1050" u="none" strike="noStrike" dirty="0" smtClean="0">
                          <a:effectLst/>
                          <a:latin typeface="Meiryo UI" panose="020B0604030504040204" pitchFamily="50" charset="-128"/>
                          <a:ea typeface="Meiryo UI" panose="020B0604030504040204" pitchFamily="50" charset="-128"/>
                        </a:rPr>
                        <a:t>「</a:t>
                      </a:r>
                      <a:r>
                        <a:rPr lang="en-US" altLang="ja-JP" sz="1050" u="none" strike="noStrike" dirty="0" smtClean="0">
                          <a:effectLst/>
                          <a:latin typeface="Meiryo UI" panose="020B0604030504040204" pitchFamily="50" charset="-128"/>
                          <a:ea typeface="Meiryo UI" panose="020B0604030504040204" pitchFamily="50" charset="-128"/>
                        </a:rPr>
                        <a:t>B</a:t>
                      </a:r>
                      <a:r>
                        <a:rPr lang="ja-JP" altLang="en-US" sz="1050" u="none" strike="noStrike" dirty="0" smtClean="0">
                          <a:effectLst/>
                          <a:latin typeface="Meiryo UI" panose="020B0604030504040204" pitchFamily="50" charset="-128"/>
                          <a:ea typeface="Meiryo UI" panose="020B0604030504040204" pitchFamily="50" charset="-128"/>
                        </a:rPr>
                        <a:t>」 結核</a:t>
                      </a:r>
                      <a:r>
                        <a:rPr lang="ja-JP" altLang="en-US" sz="1050" u="none" strike="noStrike" dirty="0">
                          <a:effectLst/>
                          <a:latin typeface="Meiryo UI" panose="020B0604030504040204" pitchFamily="50" charset="-128"/>
                          <a:ea typeface="Meiryo UI" panose="020B0604030504040204" pitchFamily="50" charset="-128"/>
                        </a:rPr>
                        <a:t>発生率</a:t>
                      </a:r>
                      <a:endParaRPr lang="ja-JP" altLang="en-US" sz="1050" b="0" i="0" u="none" strike="noStrike" dirty="0">
                        <a:solidFill>
                          <a:srgbClr val="000000"/>
                        </a:solidFill>
                        <a:effectLst/>
                        <a:latin typeface="Meiryo UI" panose="020B0604030504040204" pitchFamily="50" charset="-128"/>
                        <a:ea typeface="Meiryo UI" panose="020B0604030504040204" pitchFamily="50" charset="-128"/>
                      </a:endParaRPr>
                    </a:p>
                  </a:txBody>
                  <a:tcPr marL="72000" marR="3600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28575" cap="flat" cmpd="sng" algn="ctr">
                      <a:solidFill>
                        <a:schemeClr val="tx1">
                          <a:lumMod val="65000"/>
                          <a:lumOff val="35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rowSpan="2">
                  <a:txBody>
                    <a:bodyPr/>
                    <a:lstStyle/>
                    <a:p>
                      <a:pPr marL="80963" indent="-71438" algn="l" fontAlgn="ctr">
                        <a:lnSpc>
                          <a:spcPts val="1200"/>
                        </a:lnSpc>
                        <a:spcBef>
                          <a:spcPts val="200"/>
                        </a:spcBef>
                        <a:spcAft>
                          <a:spcPts val="0"/>
                        </a:spcAft>
                        <a:buFont typeface="Wingdings" panose="05000000000000000000" pitchFamily="2" charset="2"/>
                        <a:buChar char="Ø"/>
                      </a:pPr>
                      <a:r>
                        <a:rPr lang="ja-JP" altLang="en-US" sz="1050" b="1" u="none" strike="noStrike" dirty="0" smtClean="0">
                          <a:effectLst/>
                          <a:latin typeface="Meiryo UI" panose="020B0604030504040204" pitchFamily="50" charset="-128"/>
                          <a:ea typeface="Meiryo UI" panose="020B0604030504040204" pitchFamily="50" charset="-128"/>
                        </a:rPr>
                        <a:t>今後、特に注力して取組みを進めるべき。感染症</a:t>
                      </a:r>
                      <a:r>
                        <a:rPr lang="ja-JP" altLang="en-US" sz="1050" b="1" u="none" strike="noStrike" dirty="0">
                          <a:effectLst/>
                          <a:latin typeface="Meiryo UI" panose="020B0604030504040204" pitchFamily="50" charset="-128"/>
                          <a:ea typeface="Meiryo UI" panose="020B0604030504040204" pitchFamily="50" charset="-128"/>
                        </a:rPr>
                        <a:t>関連の個別指標が厳しい評価となっていることは重要</a:t>
                      </a:r>
                      <a:r>
                        <a:rPr lang="ja-JP" altLang="en-US" sz="1050" u="none" strike="noStrike" dirty="0">
                          <a:effectLst/>
                          <a:latin typeface="Meiryo UI" panose="020B0604030504040204" pitchFamily="50" charset="-128"/>
                          <a:ea typeface="Meiryo UI" panose="020B0604030504040204" pitchFamily="50" charset="-128"/>
                        </a:rPr>
                        <a:t>な課題</a:t>
                      </a:r>
                      <a:r>
                        <a:rPr lang="ja-JP" altLang="en-US" sz="1050" u="none" strike="noStrike" dirty="0" smtClean="0">
                          <a:effectLst/>
                          <a:latin typeface="Meiryo UI" panose="020B0604030504040204" pitchFamily="50" charset="-128"/>
                          <a:ea typeface="Meiryo UI" panose="020B0604030504040204" pitchFamily="50" charset="-128"/>
                        </a:rPr>
                        <a:t>。</a:t>
                      </a:r>
                      <a:endParaRPr lang="en-US" altLang="ja-JP" sz="1050" u="none" strike="noStrike" dirty="0" smtClean="0">
                        <a:effectLst/>
                        <a:latin typeface="Meiryo UI" panose="020B0604030504040204" pitchFamily="50" charset="-128"/>
                        <a:ea typeface="Meiryo UI" panose="020B0604030504040204" pitchFamily="50" charset="-128"/>
                      </a:endParaRPr>
                    </a:p>
                    <a:p>
                      <a:pPr marL="80963" indent="-71438" algn="l" fontAlgn="ctr">
                        <a:lnSpc>
                          <a:spcPts val="1200"/>
                        </a:lnSpc>
                        <a:spcBef>
                          <a:spcPts val="200"/>
                        </a:spcBef>
                        <a:spcAft>
                          <a:spcPts val="0"/>
                        </a:spcAft>
                        <a:buFont typeface="Wingdings" panose="05000000000000000000" pitchFamily="2" charset="2"/>
                        <a:buChar char="Ø"/>
                      </a:pPr>
                      <a:r>
                        <a:rPr lang="ja-JP" altLang="en-US" sz="1050" u="none" strike="noStrike" dirty="0" smtClean="0">
                          <a:effectLst/>
                          <a:latin typeface="Meiryo UI" panose="020B0604030504040204" pitchFamily="50" charset="-128"/>
                          <a:ea typeface="Meiryo UI" panose="020B0604030504040204" pitchFamily="50" charset="-128"/>
                        </a:rPr>
                        <a:t>ゴール</a:t>
                      </a:r>
                      <a:r>
                        <a:rPr lang="ja-JP" altLang="en-US" sz="1050" u="none" strike="noStrike" dirty="0">
                          <a:effectLst/>
                          <a:latin typeface="Meiryo UI" panose="020B0604030504040204" pitchFamily="50" charset="-128"/>
                          <a:ea typeface="Meiryo UI" panose="020B0604030504040204" pitchFamily="50" charset="-128"/>
                        </a:rPr>
                        <a:t>３は</a:t>
                      </a:r>
                      <a:r>
                        <a:rPr lang="ja-JP" altLang="en-US" sz="1050" b="1" u="none" strike="noStrike" dirty="0">
                          <a:effectLst/>
                          <a:latin typeface="Meiryo UI" panose="020B0604030504040204" pitchFamily="50" charset="-128"/>
                          <a:ea typeface="Meiryo UI" panose="020B0604030504040204" pitchFamily="50" charset="-128"/>
                        </a:rPr>
                        <a:t>万博のテーマと関わりが</a:t>
                      </a:r>
                      <a:r>
                        <a:rPr lang="ja-JP" altLang="en-US" sz="1050" b="1" u="none" strike="noStrike" dirty="0" smtClean="0">
                          <a:effectLst/>
                          <a:latin typeface="Meiryo UI" panose="020B0604030504040204" pitchFamily="50" charset="-128"/>
                          <a:ea typeface="Meiryo UI" panose="020B0604030504040204" pitchFamily="50" charset="-128"/>
                        </a:rPr>
                        <a:t>深く個別</a:t>
                      </a:r>
                      <a:r>
                        <a:rPr lang="ja-JP" altLang="en-US" sz="1050" b="1" u="none" strike="noStrike" dirty="0">
                          <a:effectLst/>
                          <a:latin typeface="Meiryo UI" panose="020B0604030504040204" pitchFamily="50" charset="-128"/>
                          <a:ea typeface="Meiryo UI" panose="020B0604030504040204" pitchFamily="50" charset="-128"/>
                        </a:rPr>
                        <a:t>評価に関わらず外せないゴール</a:t>
                      </a:r>
                      <a:r>
                        <a:rPr lang="ja-JP" altLang="en-US" sz="1050" u="none" strike="noStrike" dirty="0">
                          <a:effectLst/>
                          <a:latin typeface="Meiryo UI" panose="020B0604030504040204" pitchFamily="50" charset="-128"/>
                          <a:ea typeface="Meiryo UI" panose="020B0604030504040204" pitchFamily="50" charset="-128"/>
                        </a:rPr>
                        <a:t>。</a:t>
                      </a:r>
                      <a:endParaRPr lang="ja-JP" altLang="en-US" sz="1050" b="0" i="0" u="none" strike="noStrike" dirty="0">
                        <a:solidFill>
                          <a:srgbClr val="000000"/>
                        </a:solidFill>
                        <a:effectLst/>
                        <a:latin typeface="Meiryo UI" panose="020B0604030504040204" pitchFamily="50" charset="-128"/>
                        <a:ea typeface="Meiryo UI" panose="020B0604030504040204" pitchFamily="50" charset="-128"/>
                      </a:endParaRPr>
                    </a:p>
                  </a:txBody>
                  <a:tcPr marL="72000" marR="108000" marT="0" marB="0" anchor="ctr">
                    <a:lnL w="12700" cap="flat" cmpd="sng" algn="ctr">
                      <a:solidFill>
                        <a:schemeClr val="bg1">
                          <a:lumMod val="50000"/>
                        </a:schemeClr>
                      </a:solidFill>
                      <a:prstDash val="solid"/>
                      <a:round/>
                      <a:headEnd type="none" w="med" len="med"/>
                      <a:tailEnd type="none" w="med" len="med"/>
                    </a:lnL>
                    <a:lnR w="28575" cap="flat" cmpd="sng" algn="ctr">
                      <a:solidFill>
                        <a:schemeClr val="tx1">
                          <a:lumMod val="65000"/>
                          <a:lumOff val="35000"/>
                        </a:schemeClr>
                      </a:solidFill>
                      <a:prstDash val="solid"/>
                      <a:round/>
                      <a:headEnd type="none" w="med" len="med"/>
                      <a:tailEnd type="none" w="med" len="med"/>
                    </a:lnR>
                    <a:lnT w="28575" cap="flat" cmpd="sng" algn="ctr">
                      <a:solidFill>
                        <a:schemeClr val="tx1">
                          <a:lumMod val="65000"/>
                          <a:lumOff val="35000"/>
                        </a:schemeClr>
                      </a:solidFill>
                      <a:prstDash val="solid"/>
                      <a:round/>
                      <a:headEnd type="none" w="med" len="med"/>
                      <a:tailEnd type="none" w="med" len="med"/>
                    </a:lnT>
                    <a:lnB w="28575" cap="flat" cmpd="sng" algn="ctr">
                      <a:solidFill>
                        <a:schemeClr val="tx1">
                          <a:lumMod val="65000"/>
                          <a:lumOff val="35000"/>
                        </a:schemeClr>
                      </a:solidFill>
                      <a:prstDash val="solid"/>
                      <a:round/>
                      <a:headEnd type="none" w="med" len="med"/>
                      <a:tailEnd type="none" w="med" len="med"/>
                    </a:lnB>
                  </a:tcPr>
                </a:tc>
                <a:extLst>
                  <a:ext uri="{0D108BD9-81ED-4DB2-BD59-A6C34878D82A}">
                    <a16:rowId xmlns:a16="http://schemas.microsoft.com/office/drawing/2014/main" val="3998939685"/>
                  </a:ext>
                </a:extLst>
              </a:tr>
              <a:tr h="335161">
                <a:tc vMerge="1">
                  <a:txBody>
                    <a:bodyPr/>
                    <a:lstStyle/>
                    <a:p>
                      <a:endParaRPr kumimoji="1" lang="ja-JP" altLang="en-US"/>
                    </a:p>
                  </a:txBody>
                  <a:tcPr/>
                </a:tc>
                <a:tc>
                  <a:txBody>
                    <a:bodyPr/>
                    <a:lstStyle/>
                    <a:p>
                      <a:pPr algn="l" fontAlgn="ctr">
                        <a:lnSpc>
                          <a:spcPts val="1100"/>
                        </a:lnSpc>
                        <a:spcBef>
                          <a:spcPts val="0"/>
                        </a:spcBef>
                      </a:pPr>
                      <a:r>
                        <a:rPr lang="ja-JP" altLang="en-US" sz="1050" u="none" strike="noStrike" dirty="0" smtClean="0">
                          <a:effectLst/>
                          <a:latin typeface="Meiryo UI" panose="020B0604030504040204" pitchFamily="50" charset="-128"/>
                          <a:ea typeface="Meiryo UI" panose="020B0604030504040204" pitchFamily="50" charset="-128"/>
                        </a:rPr>
                        <a:t>大阪の</a:t>
                      </a:r>
                      <a:endParaRPr lang="en-US" altLang="ja-JP" sz="1050" u="none" strike="noStrike" dirty="0" smtClean="0">
                        <a:effectLst/>
                        <a:latin typeface="Meiryo UI" panose="020B0604030504040204" pitchFamily="50" charset="-128"/>
                        <a:ea typeface="Meiryo UI" panose="020B0604030504040204" pitchFamily="50" charset="-128"/>
                      </a:endParaRPr>
                    </a:p>
                    <a:p>
                      <a:pPr algn="l" fontAlgn="ctr">
                        <a:lnSpc>
                          <a:spcPts val="1100"/>
                        </a:lnSpc>
                        <a:spcBef>
                          <a:spcPts val="0"/>
                        </a:spcBef>
                      </a:pPr>
                      <a:r>
                        <a:rPr lang="ja-JP" altLang="en-US" sz="1050" b="0" i="0" u="none" strike="noStrike" dirty="0" smtClean="0">
                          <a:solidFill>
                            <a:schemeClr val="dk1"/>
                          </a:solidFill>
                          <a:effectLst/>
                          <a:latin typeface="Meiryo UI" panose="020B0604030504040204" pitchFamily="50" charset="-128"/>
                          <a:ea typeface="Meiryo UI" panose="020B0604030504040204" pitchFamily="50" charset="-128"/>
                        </a:rPr>
                        <a:t>国内評価</a:t>
                      </a:r>
                      <a:endParaRPr lang="ja-JP" altLang="en-US" sz="1050" b="0" i="0" u="none" strike="noStrike" dirty="0">
                        <a:solidFill>
                          <a:srgbClr val="000000"/>
                        </a:solidFill>
                        <a:effectLst/>
                        <a:latin typeface="Meiryo UI" panose="020B0604030504040204" pitchFamily="50" charset="-128"/>
                        <a:ea typeface="Meiryo UI" panose="020B0604030504040204" pitchFamily="50" charset="-128"/>
                      </a:endParaRPr>
                    </a:p>
                  </a:txBody>
                  <a:tcPr marL="72000" marR="3600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28575" cap="flat" cmpd="sng" algn="ctr">
                      <a:solidFill>
                        <a:schemeClr val="tx1">
                          <a:lumMod val="65000"/>
                          <a:lumOff val="35000"/>
                        </a:schemeClr>
                      </a:solidFill>
                      <a:prstDash val="solid"/>
                      <a:round/>
                      <a:headEnd type="none" w="med" len="med"/>
                      <a:tailEnd type="none" w="med" len="med"/>
                    </a:lnB>
                  </a:tcPr>
                </a:tc>
                <a:tc>
                  <a:txBody>
                    <a:bodyPr/>
                    <a:lstStyle/>
                    <a:p>
                      <a:pPr algn="ctr" fontAlgn="ctr">
                        <a:lnSpc>
                          <a:spcPts val="1300"/>
                        </a:lnSpc>
                        <a:spcBef>
                          <a:spcPts val="0"/>
                        </a:spcBef>
                      </a:pPr>
                      <a:r>
                        <a:rPr lang="en-US" altLang="ja-JP" sz="1200" b="0" i="0" u="none" strike="noStrike" dirty="0" smtClean="0">
                          <a:solidFill>
                            <a:schemeClr val="dk1"/>
                          </a:solidFill>
                          <a:effectLst/>
                          <a:latin typeface="Meiryo UI" panose="020B0604030504040204" pitchFamily="50" charset="-128"/>
                          <a:ea typeface="Meiryo UI" panose="020B0604030504040204" pitchFamily="50" charset="-128"/>
                        </a:rPr>
                        <a:t>C</a:t>
                      </a:r>
                      <a:endParaRPr lang="ja-JP" altLang="en-US" sz="1200" b="0" i="0" u="none" strike="noStrike" dirty="0">
                        <a:solidFill>
                          <a:srgbClr val="000000"/>
                        </a:solidFill>
                        <a:effectLst/>
                        <a:latin typeface="Meiryo UI" panose="020B0604030504040204" pitchFamily="50" charset="-128"/>
                        <a:ea typeface="Meiryo UI" panose="020B0604030504040204" pitchFamily="50" charset="-128"/>
                      </a:endParaRPr>
                    </a:p>
                  </a:txBody>
                  <a:tcPr marL="36000" marR="3600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28575" cap="flat" cmpd="sng" algn="ctr">
                      <a:solidFill>
                        <a:schemeClr val="tx1">
                          <a:lumMod val="65000"/>
                          <a:lumOff val="35000"/>
                        </a:schemeClr>
                      </a:solidFill>
                      <a:prstDash val="solid"/>
                      <a:round/>
                      <a:headEnd type="none" w="med" len="med"/>
                      <a:tailEnd type="none" w="med" len="med"/>
                    </a:lnB>
                  </a:tcPr>
                </a:tc>
                <a:tc>
                  <a:txBody>
                    <a:bodyPr/>
                    <a:lstStyle/>
                    <a:p>
                      <a:pPr algn="l" fontAlgn="t">
                        <a:lnSpc>
                          <a:spcPts val="1100"/>
                        </a:lnSpc>
                        <a:spcBef>
                          <a:spcPts val="0"/>
                        </a:spcBef>
                      </a:pPr>
                      <a:r>
                        <a:rPr lang="ja-JP" altLang="en-US" sz="1050" u="none" strike="noStrike" dirty="0" smtClean="0">
                          <a:effectLst/>
                          <a:latin typeface="Meiryo UI" panose="020B0604030504040204" pitchFamily="50" charset="-128"/>
                          <a:ea typeface="Meiryo UI" panose="020B0604030504040204" pitchFamily="50" charset="-128"/>
                        </a:rPr>
                        <a:t>「</a:t>
                      </a:r>
                      <a:r>
                        <a:rPr lang="en-US" altLang="ja-JP" sz="1050" u="none" strike="noStrike" dirty="0" smtClean="0">
                          <a:effectLst/>
                          <a:latin typeface="Meiryo UI" panose="020B0604030504040204" pitchFamily="50" charset="-128"/>
                          <a:ea typeface="Meiryo UI" panose="020B0604030504040204" pitchFamily="50" charset="-128"/>
                        </a:rPr>
                        <a:t>D</a:t>
                      </a:r>
                      <a:r>
                        <a:rPr lang="ja-JP" altLang="en-US" sz="1050" u="none" strike="noStrike" dirty="0" smtClean="0">
                          <a:effectLst/>
                          <a:latin typeface="Meiryo UI" panose="020B0604030504040204" pitchFamily="50" charset="-128"/>
                          <a:ea typeface="Meiryo UI" panose="020B0604030504040204" pitchFamily="50" charset="-128"/>
                        </a:rPr>
                        <a:t>」 ＨＩＶ</a:t>
                      </a:r>
                      <a:r>
                        <a:rPr lang="ja-JP" altLang="en-US" sz="1050" u="none" strike="noStrike" dirty="0">
                          <a:effectLst/>
                          <a:latin typeface="Meiryo UI" panose="020B0604030504040204" pitchFamily="50" charset="-128"/>
                          <a:ea typeface="Meiryo UI" panose="020B0604030504040204" pitchFamily="50" charset="-128"/>
                        </a:rPr>
                        <a:t>感染者数</a:t>
                      </a:r>
                      <a:br>
                        <a:rPr lang="ja-JP" altLang="en-US" sz="1050" u="none" strike="noStrike" dirty="0">
                          <a:effectLst/>
                          <a:latin typeface="Meiryo UI" panose="020B0604030504040204" pitchFamily="50" charset="-128"/>
                          <a:ea typeface="Meiryo UI" panose="020B0604030504040204" pitchFamily="50" charset="-128"/>
                        </a:rPr>
                      </a:br>
                      <a:r>
                        <a:rPr lang="ja-JP" altLang="en-US" sz="1050" u="none" strike="noStrike" dirty="0" smtClean="0">
                          <a:effectLst/>
                          <a:latin typeface="Meiryo UI" panose="020B0604030504040204" pitchFamily="50" charset="-128"/>
                          <a:ea typeface="Meiryo UI" panose="020B0604030504040204" pitchFamily="50" charset="-128"/>
                        </a:rPr>
                        <a:t>「</a:t>
                      </a:r>
                      <a:r>
                        <a:rPr lang="en-US" altLang="ja-JP" sz="1050" u="none" strike="noStrike" dirty="0" smtClean="0">
                          <a:effectLst/>
                          <a:latin typeface="Meiryo UI" panose="020B0604030504040204" pitchFamily="50" charset="-128"/>
                          <a:ea typeface="Meiryo UI" panose="020B0604030504040204" pitchFamily="50" charset="-128"/>
                        </a:rPr>
                        <a:t>D</a:t>
                      </a:r>
                      <a:r>
                        <a:rPr lang="ja-JP" altLang="en-US" sz="1050" u="none" strike="noStrike" dirty="0" smtClean="0">
                          <a:effectLst/>
                          <a:latin typeface="Meiryo UI" panose="020B0604030504040204" pitchFamily="50" charset="-128"/>
                          <a:ea typeface="Meiryo UI" panose="020B0604030504040204" pitchFamily="50" charset="-128"/>
                        </a:rPr>
                        <a:t>」 心血管</a:t>
                      </a:r>
                      <a:r>
                        <a:rPr lang="ja-JP" altLang="en-US" sz="1050" u="none" strike="noStrike" dirty="0">
                          <a:effectLst/>
                          <a:latin typeface="Meiryo UI" panose="020B0604030504040204" pitchFamily="50" charset="-128"/>
                          <a:ea typeface="Meiryo UI" panose="020B0604030504040204" pitchFamily="50" charset="-128"/>
                        </a:rPr>
                        <a:t>疾患、がん、糖尿病の</a:t>
                      </a:r>
                      <a:r>
                        <a:rPr lang="ja-JP" altLang="en-US" sz="1050" u="none" strike="noStrike" dirty="0" smtClean="0">
                          <a:effectLst/>
                          <a:latin typeface="Meiryo UI" panose="020B0604030504040204" pitchFamily="50" charset="-128"/>
                          <a:ea typeface="Meiryo UI" panose="020B0604030504040204" pitchFamily="50" charset="-128"/>
                        </a:rPr>
                        <a:t>死亡率</a:t>
                      </a:r>
                      <a:r>
                        <a:rPr lang="ja-JP" altLang="en-US" sz="1050" u="none" strike="noStrike" dirty="0">
                          <a:effectLst/>
                          <a:latin typeface="Meiryo UI" panose="020B0604030504040204" pitchFamily="50" charset="-128"/>
                          <a:ea typeface="Meiryo UI" panose="020B0604030504040204" pitchFamily="50" charset="-128"/>
                        </a:rPr>
                        <a:t>　</a:t>
                      </a:r>
                      <a:endParaRPr lang="ja-JP" altLang="en-US" sz="1050" b="0" i="0" u="none" strike="noStrike" dirty="0">
                        <a:solidFill>
                          <a:srgbClr val="000000"/>
                        </a:solidFill>
                        <a:effectLst/>
                        <a:latin typeface="Meiryo UI" panose="020B0604030504040204" pitchFamily="50" charset="-128"/>
                        <a:ea typeface="Meiryo UI" panose="020B0604030504040204" pitchFamily="50" charset="-128"/>
                      </a:endParaRPr>
                    </a:p>
                  </a:txBody>
                  <a:tcPr marL="72000" marR="3600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28575" cap="flat" cmpd="sng" algn="ctr">
                      <a:solidFill>
                        <a:schemeClr val="tx1">
                          <a:lumMod val="65000"/>
                          <a:lumOff val="35000"/>
                        </a:schemeClr>
                      </a:solidFill>
                      <a:prstDash val="solid"/>
                      <a:round/>
                      <a:headEnd type="none" w="med" len="med"/>
                      <a:tailEnd type="none" w="med" len="med"/>
                    </a:lnB>
                  </a:tcPr>
                </a:tc>
                <a:tc vMerge="1">
                  <a:txBody>
                    <a:bodyPr/>
                    <a:lstStyle/>
                    <a:p>
                      <a:endParaRPr kumimoji="1" lang="ja-JP" altLang="en-US"/>
                    </a:p>
                  </a:txBody>
                  <a:tcPr/>
                </a:tc>
                <a:extLst>
                  <a:ext uri="{0D108BD9-81ED-4DB2-BD59-A6C34878D82A}">
                    <a16:rowId xmlns:a16="http://schemas.microsoft.com/office/drawing/2014/main" val="430932434"/>
                  </a:ext>
                </a:extLst>
              </a:tr>
              <a:tr h="335161">
                <a:tc rowSpan="2">
                  <a:txBody>
                    <a:bodyPr/>
                    <a:lstStyle/>
                    <a:p>
                      <a:pPr algn="ctr" fontAlgn="ctr">
                        <a:lnSpc>
                          <a:spcPts val="1300"/>
                        </a:lnSpc>
                        <a:spcBef>
                          <a:spcPts val="0"/>
                        </a:spcBef>
                      </a:pPr>
                      <a:r>
                        <a:rPr lang="ja-JP" altLang="en-US" sz="1100" u="none" strike="noStrike" dirty="0" smtClean="0">
                          <a:effectLst/>
                          <a:latin typeface="Meiryo UI" panose="020B0604030504040204" pitchFamily="50" charset="-128"/>
                          <a:ea typeface="Meiryo UI" panose="020B0604030504040204" pitchFamily="50" charset="-128"/>
                        </a:rPr>
                        <a:t>ゴール</a:t>
                      </a:r>
                      <a:r>
                        <a:rPr lang="en-US" altLang="ja-JP" sz="1100" u="none" strike="noStrike" dirty="0" smtClean="0">
                          <a:effectLst/>
                          <a:latin typeface="Meiryo UI" panose="020B0604030504040204" pitchFamily="50" charset="-128"/>
                          <a:ea typeface="Meiryo UI" panose="020B0604030504040204" pitchFamily="50" charset="-128"/>
                        </a:rPr>
                        <a:t>4</a:t>
                      </a:r>
                    </a:p>
                    <a:p>
                      <a:pPr algn="ctr" fontAlgn="ctr">
                        <a:lnSpc>
                          <a:spcPts val="1300"/>
                        </a:lnSpc>
                        <a:spcBef>
                          <a:spcPts val="0"/>
                        </a:spcBef>
                      </a:pPr>
                      <a:r>
                        <a:rPr lang="ja-JP" altLang="en-US" sz="1100" b="0" i="0" u="none" strike="noStrike" dirty="0" smtClean="0">
                          <a:solidFill>
                            <a:srgbClr val="000000"/>
                          </a:solidFill>
                          <a:effectLst/>
                          <a:latin typeface="Meiryo UI" panose="020B0604030504040204" pitchFamily="50" charset="-128"/>
                          <a:ea typeface="Meiryo UI" panose="020B0604030504040204" pitchFamily="50" charset="-128"/>
                        </a:rPr>
                        <a:t>教育</a:t>
                      </a:r>
                      <a:endParaRPr lang="en-US" altLang="ja-JP" sz="1100" b="0" i="0" u="none" strike="noStrike" dirty="0">
                        <a:solidFill>
                          <a:srgbClr val="000000"/>
                        </a:solidFill>
                        <a:effectLst/>
                        <a:latin typeface="Meiryo UI" panose="020B0604030504040204" pitchFamily="50" charset="-128"/>
                        <a:ea typeface="Meiryo UI" panose="020B0604030504040204" pitchFamily="50" charset="-128"/>
                      </a:endParaRPr>
                    </a:p>
                  </a:txBody>
                  <a:tcPr marL="36000" marR="36000" marT="36000" marB="36000" anchor="ctr">
                    <a:lnL w="28575" cap="flat" cmpd="sng" algn="ctr">
                      <a:solidFill>
                        <a:schemeClr val="tx1">
                          <a:lumMod val="65000"/>
                          <a:lumOff val="35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28575" cap="flat" cmpd="sng" algn="ctr">
                      <a:solidFill>
                        <a:schemeClr val="tx1">
                          <a:lumMod val="65000"/>
                          <a:lumOff val="35000"/>
                        </a:schemeClr>
                      </a:solidFill>
                      <a:prstDash val="solid"/>
                      <a:round/>
                      <a:headEnd type="none" w="med" len="med"/>
                      <a:tailEnd type="none" w="med" len="med"/>
                    </a:lnT>
                    <a:lnB w="28575" cap="flat" cmpd="sng" algn="ctr">
                      <a:solidFill>
                        <a:schemeClr val="tx1">
                          <a:lumMod val="65000"/>
                          <a:lumOff val="35000"/>
                        </a:schemeClr>
                      </a:solidFill>
                      <a:prstDash val="solid"/>
                      <a:round/>
                      <a:headEnd type="none" w="med" len="med"/>
                      <a:tailEnd type="none" w="med" len="med"/>
                    </a:lnB>
                  </a:tcPr>
                </a:tc>
                <a:tc>
                  <a:txBody>
                    <a:bodyPr/>
                    <a:lstStyle/>
                    <a:p>
                      <a:pPr algn="l" fontAlgn="ctr">
                        <a:lnSpc>
                          <a:spcPts val="1100"/>
                        </a:lnSpc>
                        <a:spcBef>
                          <a:spcPts val="0"/>
                        </a:spcBef>
                      </a:pPr>
                      <a:r>
                        <a:rPr lang="ja-JP" altLang="en-US" sz="1050" b="0" i="0" u="none" strike="noStrike" dirty="0" smtClean="0">
                          <a:solidFill>
                            <a:schemeClr val="dk1"/>
                          </a:solidFill>
                          <a:effectLst/>
                          <a:latin typeface="Meiryo UI" panose="020B0604030504040204" pitchFamily="50" charset="-128"/>
                          <a:ea typeface="Meiryo UI" panose="020B0604030504040204" pitchFamily="50" charset="-128"/>
                        </a:rPr>
                        <a:t>日本の</a:t>
                      </a:r>
                      <a:endParaRPr lang="en-US" altLang="ja-JP" sz="1050" b="0" i="0" u="none" strike="noStrike" dirty="0" smtClean="0">
                        <a:solidFill>
                          <a:schemeClr val="dk1"/>
                        </a:solidFill>
                        <a:effectLst/>
                        <a:latin typeface="Meiryo UI" panose="020B0604030504040204" pitchFamily="50" charset="-128"/>
                        <a:ea typeface="Meiryo UI" panose="020B0604030504040204" pitchFamily="50" charset="-128"/>
                      </a:endParaRPr>
                    </a:p>
                    <a:p>
                      <a:pPr algn="l" fontAlgn="ctr">
                        <a:lnSpc>
                          <a:spcPts val="1100"/>
                        </a:lnSpc>
                        <a:spcBef>
                          <a:spcPts val="0"/>
                        </a:spcBef>
                      </a:pPr>
                      <a:r>
                        <a:rPr lang="ja-JP" altLang="en-US" sz="1050" b="0" i="0" u="none" strike="noStrike" dirty="0" smtClean="0">
                          <a:solidFill>
                            <a:schemeClr val="dk1"/>
                          </a:solidFill>
                          <a:effectLst/>
                          <a:latin typeface="Meiryo UI" panose="020B0604030504040204" pitchFamily="50" charset="-128"/>
                          <a:ea typeface="Meiryo UI" panose="020B0604030504040204" pitchFamily="50" charset="-128"/>
                        </a:rPr>
                        <a:t>国際評価</a:t>
                      </a:r>
                      <a:endParaRPr lang="en-US" sz="1050" b="0" i="0" u="none" strike="noStrike" dirty="0">
                        <a:solidFill>
                          <a:srgbClr val="000000"/>
                        </a:solidFill>
                        <a:effectLst/>
                        <a:latin typeface="Meiryo UI" panose="020B0604030504040204" pitchFamily="50" charset="-128"/>
                        <a:ea typeface="Meiryo UI" panose="020B0604030504040204" pitchFamily="50" charset="-128"/>
                      </a:endParaRPr>
                    </a:p>
                  </a:txBody>
                  <a:tcPr marL="72000" marR="3600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28575" cap="flat" cmpd="sng" algn="ctr">
                      <a:solidFill>
                        <a:schemeClr val="tx1">
                          <a:lumMod val="65000"/>
                          <a:lumOff val="35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algn="ctr" fontAlgn="ctr">
                        <a:lnSpc>
                          <a:spcPts val="1300"/>
                        </a:lnSpc>
                        <a:spcBef>
                          <a:spcPts val="0"/>
                        </a:spcBef>
                      </a:pPr>
                      <a:r>
                        <a:rPr lang="en-US" altLang="ja-JP" sz="1200" b="0" i="0" u="none" strike="noStrike" dirty="0" smtClean="0">
                          <a:solidFill>
                            <a:schemeClr val="dk1"/>
                          </a:solidFill>
                          <a:effectLst/>
                          <a:latin typeface="Meiryo UI" panose="020B0604030504040204" pitchFamily="50" charset="-128"/>
                          <a:ea typeface="Meiryo UI" panose="020B0604030504040204" pitchFamily="50" charset="-128"/>
                        </a:rPr>
                        <a:t>A</a:t>
                      </a:r>
                      <a:endParaRPr lang="ja-JP" altLang="en-US" sz="1200" b="0" i="0" u="none" strike="noStrike" dirty="0">
                        <a:solidFill>
                          <a:srgbClr val="000000"/>
                        </a:solidFill>
                        <a:effectLst/>
                        <a:latin typeface="Meiryo UI" panose="020B0604030504040204" pitchFamily="50" charset="-128"/>
                        <a:ea typeface="Meiryo UI" panose="020B0604030504040204" pitchFamily="50" charset="-128"/>
                      </a:endParaRPr>
                    </a:p>
                  </a:txBody>
                  <a:tcPr marL="36000" marR="3600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28575" cap="flat" cmpd="sng" algn="ctr">
                      <a:solidFill>
                        <a:schemeClr val="tx1">
                          <a:lumMod val="65000"/>
                          <a:lumOff val="35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algn="l" fontAlgn="t">
                        <a:lnSpc>
                          <a:spcPts val="1100"/>
                        </a:lnSpc>
                        <a:spcBef>
                          <a:spcPts val="0"/>
                        </a:spcBef>
                      </a:pPr>
                      <a:r>
                        <a:rPr lang="ja-JP" altLang="en-US" sz="1050" u="none" strike="noStrike" dirty="0" smtClean="0">
                          <a:effectLst/>
                          <a:latin typeface="Meiryo UI" panose="020B0604030504040204" pitchFamily="50" charset="-128"/>
                          <a:ea typeface="Meiryo UI" panose="020B0604030504040204" pitchFamily="50" charset="-128"/>
                        </a:rPr>
                        <a:t>「</a:t>
                      </a:r>
                      <a:r>
                        <a:rPr lang="en-US" altLang="ja-JP" sz="1050" u="none" strike="noStrike" dirty="0" smtClean="0">
                          <a:effectLst/>
                          <a:latin typeface="Meiryo UI" panose="020B0604030504040204" pitchFamily="50" charset="-128"/>
                          <a:ea typeface="Meiryo UI" panose="020B0604030504040204" pitchFamily="50" charset="-128"/>
                        </a:rPr>
                        <a:t>A</a:t>
                      </a:r>
                      <a:r>
                        <a:rPr lang="ja-JP" altLang="en-US" sz="1050" u="none" strike="noStrike" dirty="0" smtClean="0">
                          <a:effectLst/>
                          <a:latin typeface="Meiryo UI" panose="020B0604030504040204" pitchFamily="50" charset="-128"/>
                          <a:ea typeface="Meiryo UI" panose="020B0604030504040204" pitchFamily="50" charset="-128"/>
                        </a:rPr>
                        <a:t>」 就学率</a:t>
                      </a:r>
                      <a:r>
                        <a:rPr lang="ja-JP" altLang="en-US" sz="1050" u="none" strike="noStrike" dirty="0">
                          <a:effectLst/>
                          <a:latin typeface="Meiryo UI" panose="020B0604030504040204" pitchFamily="50" charset="-128"/>
                          <a:ea typeface="Meiryo UI" panose="020B0604030504040204" pitchFamily="50" charset="-128"/>
                        </a:rPr>
                        <a:t/>
                      </a:r>
                      <a:br>
                        <a:rPr lang="ja-JP" altLang="en-US" sz="1050" u="none" strike="noStrike" dirty="0">
                          <a:effectLst/>
                          <a:latin typeface="Meiryo UI" panose="020B0604030504040204" pitchFamily="50" charset="-128"/>
                          <a:ea typeface="Meiryo UI" panose="020B0604030504040204" pitchFamily="50" charset="-128"/>
                        </a:rPr>
                      </a:br>
                      <a:r>
                        <a:rPr lang="ja-JP" altLang="en-US" sz="1050" u="none" strike="noStrike" dirty="0" smtClean="0">
                          <a:effectLst/>
                          <a:latin typeface="Meiryo UI" panose="020B0604030504040204" pitchFamily="50" charset="-128"/>
                          <a:ea typeface="Meiryo UI" panose="020B0604030504040204" pitchFamily="50" charset="-128"/>
                        </a:rPr>
                        <a:t>「</a:t>
                      </a:r>
                      <a:r>
                        <a:rPr lang="en-US" altLang="ja-JP" sz="1050" u="none" strike="noStrike" dirty="0" smtClean="0">
                          <a:effectLst/>
                          <a:latin typeface="Meiryo UI" panose="020B0604030504040204" pitchFamily="50" charset="-128"/>
                          <a:ea typeface="Meiryo UI" panose="020B0604030504040204" pitchFamily="50" charset="-128"/>
                        </a:rPr>
                        <a:t>A</a:t>
                      </a:r>
                      <a:r>
                        <a:rPr lang="ja-JP" altLang="en-US" sz="1050" u="none" strike="noStrike" dirty="0" smtClean="0">
                          <a:effectLst/>
                          <a:latin typeface="Meiryo UI" panose="020B0604030504040204" pitchFamily="50" charset="-128"/>
                          <a:ea typeface="Meiryo UI" panose="020B0604030504040204" pitchFamily="50" charset="-128"/>
                        </a:rPr>
                        <a:t>」 学習</a:t>
                      </a:r>
                      <a:r>
                        <a:rPr lang="ja-JP" altLang="en-US" sz="1050" u="none" strike="noStrike" dirty="0">
                          <a:effectLst/>
                          <a:latin typeface="Meiryo UI" panose="020B0604030504040204" pitchFamily="50" charset="-128"/>
                          <a:ea typeface="Meiryo UI" panose="020B0604030504040204" pitchFamily="50" charset="-128"/>
                        </a:rPr>
                        <a:t>到達度スコア</a:t>
                      </a:r>
                      <a:endParaRPr lang="ja-JP" altLang="en-US" sz="1050" b="0" i="0" u="none" strike="noStrike" dirty="0">
                        <a:solidFill>
                          <a:srgbClr val="000000"/>
                        </a:solidFill>
                        <a:effectLst/>
                        <a:latin typeface="Meiryo UI" panose="020B0604030504040204" pitchFamily="50" charset="-128"/>
                        <a:ea typeface="Meiryo UI" panose="020B0604030504040204" pitchFamily="50" charset="-128"/>
                      </a:endParaRPr>
                    </a:p>
                  </a:txBody>
                  <a:tcPr marL="72000" marR="3600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28575" cap="flat" cmpd="sng" algn="ctr">
                      <a:solidFill>
                        <a:schemeClr val="tx1">
                          <a:lumMod val="65000"/>
                          <a:lumOff val="35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rowSpan="2">
                  <a:txBody>
                    <a:bodyPr/>
                    <a:lstStyle/>
                    <a:p>
                      <a:pPr marL="80963" indent="-71438" algn="l" fontAlgn="ctr">
                        <a:lnSpc>
                          <a:spcPts val="1200"/>
                        </a:lnSpc>
                        <a:spcBef>
                          <a:spcPts val="200"/>
                        </a:spcBef>
                        <a:spcAft>
                          <a:spcPts val="0"/>
                        </a:spcAft>
                        <a:buFont typeface="Wingdings" panose="05000000000000000000" pitchFamily="2" charset="2"/>
                        <a:buChar char="Ø"/>
                      </a:pPr>
                      <a:r>
                        <a:rPr lang="ja-JP" altLang="en-US" sz="1050" b="1" u="none" strike="noStrike" dirty="0" smtClean="0">
                          <a:effectLst/>
                          <a:latin typeface="Meiryo UI" panose="020B0604030504040204" pitchFamily="50" charset="-128"/>
                          <a:ea typeface="Meiryo UI" panose="020B0604030504040204" pitchFamily="50" charset="-128"/>
                        </a:rPr>
                        <a:t>今後、特に注力して取組みを進めるべき。</a:t>
                      </a:r>
                      <a:endParaRPr lang="en-US" altLang="ja-JP" sz="1050" u="none" strike="noStrike" dirty="0" smtClean="0">
                        <a:effectLst/>
                        <a:latin typeface="Meiryo UI" panose="020B0604030504040204" pitchFamily="50" charset="-128"/>
                        <a:ea typeface="Meiryo UI" panose="020B0604030504040204" pitchFamily="50" charset="-128"/>
                      </a:endParaRPr>
                    </a:p>
                    <a:p>
                      <a:pPr marL="80963" indent="-71438" algn="l" fontAlgn="ctr">
                        <a:lnSpc>
                          <a:spcPts val="1200"/>
                        </a:lnSpc>
                        <a:spcBef>
                          <a:spcPts val="200"/>
                        </a:spcBef>
                        <a:spcAft>
                          <a:spcPts val="0"/>
                        </a:spcAft>
                        <a:buFont typeface="Wingdings" panose="05000000000000000000" pitchFamily="2" charset="2"/>
                        <a:buChar char="Ø"/>
                      </a:pPr>
                      <a:r>
                        <a:rPr lang="ja-JP" altLang="en-US" sz="1050" u="none" strike="noStrike" dirty="0" smtClean="0">
                          <a:effectLst/>
                          <a:latin typeface="Meiryo UI" panose="020B0604030504040204" pitchFamily="50" charset="-128"/>
                          <a:ea typeface="Meiryo UI" panose="020B0604030504040204" pitchFamily="50" charset="-128"/>
                        </a:rPr>
                        <a:t>ゴール</a:t>
                      </a:r>
                      <a:r>
                        <a:rPr lang="ja-JP" altLang="en-US" sz="1050" u="none" strike="noStrike" dirty="0">
                          <a:effectLst/>
                          <a:latin typeface="Meiryo UI" panose="020B0604030504040204" pitchFamily="50" charset="-128"/>
                          <a:ea typeface="Meiryo UI" panose="020B0604030504040204" pitchFamily="50" charset="-128"/>
                        </a:rPr>
                        <a:t>４は、将来を担う次世代の育成という観点が</a:t>
                      </a:r>
                      <a:r>
                        <a:rPr lang="ja-JP" altLang="en-US" sz="1050" u="none" strike="noStrike" dirty="0" smtClean="0">
                          <a:effectLst/>
                          <a:latin typeface="Meiryo UI" panose="020B0604030504040204" pitchFamily="50" charset="-128"/>
                          <a:ea typeface="Meiryo UI" panose="020B0604030504040204" pitchFamily="50" charset="-128"/>
                        </a:rPr>
                        <a:t>あり、</a:t>
                      </a:r>
                      <a:r>
                        <a:rPr lang="ja-JP" altLang="en-US" sz="1050" b="1" u="none" strike="noStrike" dirty="0">
                          <a:effectLst/>
                          <a:latin typeface="Meiryo UI" panose="020B0604030504040204" pitchFamily="50" charset="-128"/>
                          <a:ea typeface="Meiryo UI" panose="020B0604030504040204" pitchFamily="50" charset="-128"/>
                        </a:rPr>
                        <a:t>学力などの個別指標の評価が</a:t>
                      </a:r>
                      <a:r>
                        <a:rPr lang="ja-JP" altLang="en-US" sz="1050" b="1" u="none" strike="noStrike" dirty="0" smtClean="0">
                          <a:effectLst/>
                          <a:latin typeface="Meiryo UI" panose="020B0604030504040204" pitchFamily="50" charset="-128"/>
                          <a:ea typeface="Meiryo UI" panose="020B0604030504040204" pitchFamily="50" charset="-128"/>
                        </a:rPr>
                        <a:t>悪いこと</a:t>
                      </a:r>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について、改善傾向にあるものについても、</a:t>
                      </a:r>
                      <a:r>
                        <a:rPr lang="ja-JP" altLang="en-US" sz="1050" b="1" u="none" strike="noStrike" dirty="0" smtClean="0">
                          <a:effectLst/>
                          <a:latin typeface="Meiryo UI" panose="020B0604030504040204" pitchFamily="50" charset="-128"/>
                          <a:ea typeface="Meiryo UI" panose="020B0604030504040204" pitchFamily="50" charset="-128"/>
                        </a:rPr>
                        <a:t>他</a:t>
                      </a:r>
                      <a:r>
                        <a:rPr lang="ja-JP" altLang="en-US" sz="1050" b="1" u="none" strike="noStrike" dirty="0">
                          <a:effectLst/>
                          <a:latin typeface="Meiryo UI" panose="020B0604030504040204" pitchFamily="50" charset="-128"/>
                          <a:ea typeface="Meiryo UI" panose="020B0604030504040204" pitchFamily="50" charset="-128"/>
                        </a:rPr>
                        <a:t>のゴールより重く受け止めるべき</a:t>
                      </a:r>
                      <a:r>
                        <a:rPr lang="ja-JP" altLang="en-US" sz="1050" u="none" strike="noStrike" dirty="0">
                          <a:effectLst/>
                          <a:latin typeface="Meiryo UI" panose="020B0604030504040204" pitchFamily="50" charset="-128"/>
                          <a:ea typeface="Meiryo UI" panose="020B0604030504040204" pitchFamily="50" charset="-128"/>
                        </a:rPr>
                        <a:t>。この点においても注力すべきゴール</a:t>
                      </a:r>
                      <a:r>
                        <a:rPr lang="ja-JP" altLang="en-US" sz="1050" u="none" strike="noStrike" dirty="0" smtClean="0">
                          <a:effectLst/>
                          <a:latin typeface="Meiryo UI" panose="020B0604030504040204" pitchFamily="50" charset="-128"/>
                          <a:ea typeface="Meiryo UI" panose="020B0604030504040204" pitchFamily="50" charset="-128"/>
                        </a:rPr>
                        <a:t>といえる</a:t>
                      </a:r>
                      <a:r>
                        <a:rPr lang="ja-JP" altLang="en-US" sz="1050" u="none" strike="noStrike" dirty="0">
                          <a:effectLst/>
                          <a:latin typeface="Meiryo UI" panose="020B0604030504040204" pitchFamily="50" charset="-128"/>
                          <a:ea typeface="Meiryo UI" panose="020B0604030504040204" pitchFamily="50" charset="-128"/>
                        </a:rPr>
                        <a:t>。</a:t>
                      </a:r>
                      <a:endParaRPr lang="ja-JP" altLang="en-US" sz="1050" b="0" i="0" u="none" strike="noStrike" dirty="0">
                        <a:solidFill>
                          <a:srgbClr val="000000"/>
                        </a:solidFill>
                        <a:effectLst/>
                        <a:latin typeface="Meiryo UI" panose="020B0604030504040204" pitchFamily="50" charset="-128"/>
                        <a:ea typeface="Meiryo UI" panose="020B0604030504040204" pitchFamily="50" charset="-128"/>
                      </a:endParaRPr>
                    </a:p>
                  </a:txBody>
                  <a:tcPr marL="72000" marR="108000" marT="0" marB="0" anchor="ctr">
                    <a:lnL w="12700" cap="flat" cmpd="sng" algn="ctr">
                      <a:solidFill>
                        <a:schemeClr val="bg1">
                          <a:lumMod val="50000"/>
                        </a:schemeClr>
                      </a:solidFill>
                      <a:prstDash val="solid"/>
                      <a:round/>
                      <a:headEnd type="none" w="med" len="med"/>
                      <a:tailEnd type="none" w="med" len="med"/>
                    </a:lnL>
                    <a:lnR w="28575" cap="flat" cmpd="sng" algn="ctr">
                      <a:solidFill>
                        <a:schemeClr val="tx1">
                          <a:lumMod val="65000"/>
                          <a:lumOff val="35000"/>
                        </a:schemeClr>
                      </a:solidFill>
                      <a:prstDash val="solid"/>
                      <a:round/>
                      <a:headEnd type="none" w="med" len="med"/>
                      <a:tailEnd type="none" w="med" len="med"/>
                    </a:lnR>
                    <a:lnT w="28575" cap="flat" cmpd="sng" algn="ctr">
                      <a:solidFill>
                        <a:schemeClr val="tx1">
                          <a:lumMod val="65000"/>
                          <a:lumOff val="35000"/>
                        </a:schemeClr>
                      </a:solidFill>
                      <a:prstDash val="solid"/>
                      <a:round/>
                      <a:headEnd type="none" w="med" len="med"/>
                      <a:tailEnd type="none" w="med" len="med"/>
                    </a:lnT>
                    <a:lnB w="28575" cap="flat" cmpd="sng" algn="ctr">
                      <a:solidFill>
                        <a:schemeClr val="tx1">
                          <a:lumMod val="65000"/>
                          <a:lumOff val="35000"/>
                        </a:schemeClr>
                      </a:solidFill>
                      <a:prstDash val="solid"/>
                      <a:round/>
                      <a:headEnd type="none" w="med" len="med"/>
                      <a:tailEnd type="none" w="med" len="med"/>
                    </a:lnB>
                  </a:tcPr>
                </a:tc>
                <a:extLst>
                  <a:ext uri="{0D108BD9-81ED-4DB2-BD59-A6C34878D82A}">
                    <a16:rowId xmlns:a16="http://schemas.microsoft.com/office/drawing/2014/main" val="4158309897"/>
                  </a:ext>
                </a:extLst>
              </a:tr>
              <a:tr h="400777">
                <a:tc vMerge="1">
                  <a:txBody>
                    <a:bodyPr/>
                    <a:lstStyle/>
                    <a:p>
                      <a:endParaRPr kumimoji="1" lang="ja-JP" altLang="en-US"/>
                    </a:p>
                  </a:txBody>
                  <a:tcPr/>
                </a:tc>
                <a:tc>
                  <a:txBody>
                    <a:bodyPr/>
                    <a:lstStyle/>
                    <a:p>
                      <a:pPr algn="l" fontAlgn="ctr">
                        <a:lnSpc>
                          <a:spcPts val="1100"/>
                        </a:lnSpc>
                        <a:spcBef>
                          <a:spcPts val="0"/>
                        </a:spcBef>
                      </a:pPr>
                      <a:r>
                        <a:rPr lang="ja-JP" altLang="en-US" sz="1050" u="none" strike="noStrike" dirty="0" smtClean="0">
                          <a:effectLst/>
                          <a:latin typeface="Meiryo UI" panose="020B0604030504040204" pitchFamily="50" charset="-128"/>
                          <a:ea typeface="Meiryo UI" panose="020B0604030504040204" pitchFamily="50" charset="-128"/>
                        </a:rPr>
                        <a:t>大阪の</a:t>
                      </a:r>
                      <a:endParaRPr lang="en-US" altLang="ja-JP" sz="1050" u="none" strike="noStrike" dirty="0" smtClean="0">
                        <a:effectLst/>
                        <a:latin typeface="Meiryo UI" panose="020B0604030504040204" pitchFamily="50" charset="-128"/>
                        <a:ea typeface="Meiryo UI" panose="020B0604030504040204" pitchFamily="50" charset="-128"/>
                      </a:endParaRPr>
                    </a:p>
                    <a:p>
                      <a:pPr algn="l" fontAlgn="ctr">
                        <a:lnSpc>
                          <a:spcPts val="1100"/>
                        </a:lnSpc>
                        <a:spcBef>
                          <a:spcPts val="0"/>
                        </a:spcBef>
                      </a:pPr>
                      <a:r>
                        <a:rPr lang="ja-JP" altLang="en-US" sz="1050" b="0" i="0" u="none" strike="noStrike" dirty="0" smtClean="0">
                          <a:solidFill>
                            <a:schemeClr val="dk1"/>
                          </a:solidFill>
                          <a:effectLst/>
                          <a:latin typeface="Meiryo UI" panose="020B0604030504040204" pitchFamily="50" charset="-128"/>
                          <a:ea typeface="Meiryo UI" panose="020B0604030504040204" pitchFamily="50" charset="-128"/>
                        </a:rPr>
                        <a:t>国内評価</a:t>
                      </a:r>
                      <a:endParaRPr lang="ja-JP" altLang="en-US" sz="1050" b="0" i="0" u="none" strike="noStrike" dirty="0">
                        <a:solidFill>
                          <a:srgbClr val="000000"/>
                        </a:solidFill>
                        <a:effectLst/>
                        <a:latin typeface="Meiryo UI" panose="020B0604030504040204" pitchFamily="50" charset="-128"/>
                        <a:ea typeface="Meiryo UI" panose="020B0604030504040204" pitchFamily="50" charset="-128"/>
                      </a:endParaRPr>
                    </a:p>
                  </a:txBody>
                  <a:tcPr marL="72000" marR="3600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28575" cap="flat" cmpd="sng" algn="ctr">
                      <a:solidFill>
                        <a:schemeClr val="tx1">
                          <a:lumMod val="65000"/>
                          <a:lumOff val="35000"/>
                        </a:schemeClr>
                      </a:solidFill>
                      <a:prstDash val="solid"/>
                      <a:round/>
                      <a:headEnd type="none" w="med" len="med"/>
                      <a:tailEnd type="none" w="med" len="med"/>
                    </a:lnB>
                  </a:tcPr>
                </a:tc>
                <a:tc>
                  <a:txBody>
                    <a:bodyPr/>
                    <a:lstStyle/>
                    <a:p>
                      <a:pPr algn="ctr" fontAlgn="ctr">
                        <a:lnSpc>
                          <a:spcPts val="1300"/>
                        </a:lnSpc>
                        <a:spcBef>
                          <a:spcPts val="0"/>
                        </a:spcBef>
                      </a:pPr>
                      <a:r>
                        <a:rPr lang="en-US" altLang="ja-JP" sz="1200" b="0" i="0" u="none" strike="noStrike" dirty="0" smtClean="0">
                          <a:solidFill>
                            <a:schemeClr val="dk1"/>
                          </a:solidFill>
                          <a:effectLst/>
                          <a:latin typeface="Meiryo UI" panose="020B0604030504040204" pitchFamily="50" charset="-128"/>
                          <a:ea typeface="Meiryo UI" panose="020B0604030504040204" pitchFamily="50" charset="-128"/>
                        </a:rPr>
                        <a:t>C</a:t>
                      </a:r>
                      <a:endParaRPr lang="ja-JP" altLang="en-US" sz="1200" b="0" i="0" u="none" strike="noStrike" dirty="0">
                        <a:solidFill>
                          <a:srgbClr val="000000"/>
                        </a:solidFill>
                        <a:effectLst/>
                        <a:latin typeface="Meiryo UI" panose="020B0604030504040204" pitchFamily="50" charset="-128"/>
                        <a:ea typeface="Meiryo UI" panose="020B0604030504040204" pitchFamily="50" charset="-128"/>
                      </a:endParaRPr>
                    </a:p>
                  </a:txBody>
                  <a:tcPr marL="36000" marR="3600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28575" cap="flat" cmpd="sng" algn="ctr">
                      <a:solidFill>
                        <a:schemeClr val="tx1">
                          <a:lumMod val="65000"/>
                          <a:lumOff val="35000"/>
                        </a:schemeClr>
                      </a:solidFill>
                      <a:prstDash val="solid"/>
                      <a:round/>
                      <a:headEnd type="none" w="med" len="med"/>
                      <a:tailEnd type="none" w="med" len="med"/>
                    </a:lnB>
                  </a:tcPr>
                </a:tc>
                <a:tc>
                  <a:txBody>
                    <a:bodyPr/>
                    <a:lstStyle/>
                    <a:p>
                      <a:pPr algn="l" fontAlgn="t">
                        <a:lnSpc>
                          <a:spcPts val="1100"/>
                        </a:lnSpc>
                        <a:spcBef>
                          <a:spcPts val="0"/>
                        </a:spcBef>
                      </a:pPr>
                      <a:r>
                        <a:rPr lang="ja-JP" altLang="en-US" sz="1050" u="none" strike="noStrike" dirty="0" smtClean="0">
                          <a:effectLst/>
                          <a:latin typeface="Meiryo UI" panose="020B0604030504040204" pitchFamily="50" charset="-128"/>
                          <a:ea typeface="Meiryo UI" panose="020B0604030504040204" pitchFamily="50" charset="-128"/>
                        </a:rPr>
                        <a:t>「</a:t>
                      </a:r>
                      <a:r>
                        <a:rPr lang="en-US" altLang="ja-JP" sz="1050" u="none" strike="noStrike" dirty="0" smtClean="0">
                          <a:effectLst/>
                          <a:latin typeface="Meiryo UI" panose="020B0604030504040204" pitchFamily="50" charset="-128"/>
                          <a:ea typeface="Meiryo UI" panose="020B0604030504040204" pitchFamily="50" charset="-128"/>
                        </a:rPr>
                        <a:t>D</a:t>
                      </a:r>
                      <a:r>
                        <a:rPr lang="ja-JP" altLang="en-US" sz="1050" u="none" strike="noStrike" dirty="0" smtClean="0">
                          <a:effectLst/>
                          <a:latin typeface="Meiryo UI" panose="020B0604030504040204" pitchFamily="50" charset="-128"/>
                          <a:ea typeface="Meiryo UI" panose="020B0604030504040204" pitchFamily="50" charset="-128"/>
                        </a:rPr>
                        <a:t>」 小学生</a:t>
                      </a:r>
                      <a:r>
                        <a:rPr lang="ja-JP" altLang="en-US" sz="1050" u="none" strike="noStrike" dirty="0">
                          <a:effectLst/>
                          <a:latin typeface="Meiryo UI" panose="020B0604030504040204" pitchFamily="50" charset="-128"/>
                          <a:ea typeface="Meiryo UI" panose="020B0604030504040204" pitchFamily="50" charset="-128"/>
                        </a:rPr>
                        <a:t>の国語・数学・理科平均正答率</a:t>
                      </a:r>
                      <a:br>
                        <a:rPr lang="ja-JP" altLang="en-US" sz="1050" u="none" strike="noStrike" dirty="0">
                          <a:effectLst/>
                          <a:latin typeface="Meiryo UI" panose="020B0604030504040204" pitchFamily="50" charset="-128"/>
                          <a:ea typeface="Meiryo UI" panose="020B0604030504040204" pitchFamily="50" charset="-128"/>
                        </a:rPr>
                      </a:br>
                      <a:r>
                        <a:rPr lang="ja-JP" altLang="en-US" sz="1050" u="none" strike="noStrike" dirty="0" smtClean="0">
                          <a:effectLst/>
                          <a:latin typeface="Meiryo UI" panose="020B0604030504040204" pitchFamily="50" charset="-128"/>
                          <a:ea typeface="Meiryo UI" panose="020B0604030504040204" pitchFamily="50" charset="-128"/>
                        </a:rPr>
                        <a:t>「</a:t>
                      </a:r>
                      <a:r>
                        <a:rPr lang="en-US" altLang="ja-JP" sz="1050" u="none" strike="noStrike" dirty="0" smtClean="0">
                          <a:effectLst/>
                          <a:latin typeface="Meiryo UI" panose="020B0604030504040204" pitchFamily="50" charset="-128"/>
                          <a:ea typeface="Meiryo UI" panose="020B0604030504040204" pitchFamily="50" charset="-128"/>
                        </a:rPr>
                        <a:t>C</a:t>
                      </a:r>
                      <a:r>
                        <a:rPr lang="ja-JP" altLang="en-US" sz="1050" u="none" strike="noStrike" dirty="0" smtClean="0">
                          <a:effectLst/>
                          <a:latin typeface="Meiryo UI" panose="020B0604030504040204" pitchFamily="50" charset="-128"/>
                          <a:ea typeface="Meiryo UI" panose="020B0604030504040204" pitchFamily="50" charset="-128"/>
                        </a:rPr>
                        <a:t>」 中学生</a:t>
                      </a:r>
                      <a:r>
                        <a:rPr lang="ja-JP" altLang="en-US" sz="1050" u="none" strike="noStrike" dirty="0">
                          <a:effectLst/>
                          <a:latin typeface="Meiryo UI" panose="020B0604030504040204" pitchFamily="50" charset="-128"/>
                          <a:ea typeface="Meiryo UI" panose="020B0604030504040204" pitchFamily="50" charset="-128"/>
                        </a:rPr>
                        <a:t>の国語・数学・理科平均正答率</a:t>
                      </a:r>
                      <a:endParaRPr lang="ja-JP" altLang="en-US" sz="1050" b="0" i="0" u="none" strike="noStrike" dirty="0">
                        <a:solidFill>
                          <a:srgbClr val="000000"/>
                        </a:solidFill>
                        <a:effectLst/>
                        <a:latin typeface="Meiryo UI" panose="020B0604030504040204" pitchFamily="50" charset="-128"/>
                        <a:ea typeface="Meiryo UI" panose="020B0604030504040204" pitchFamily="50" charset="-128"/>
                      </a:endParaRPr>
                    </a:p>
                  </a:txBody>
                  <a:tcPr marL="72000" marR="3600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28575" cap="flat" cmpd="sng" algn="ctr">
                      <a:solidFill>
                        <a:schemeClr val="tx1">
                          <a:lumMod val="65000"/>
                          <a:lumOff val="35000"/>
                        </a:schemeClr>
                      </a:solidFill>
                      <a:prstDash val="solid"/>
                      <a:round/>
                      <a:headEnd type="none" w="med" len="med"/>
                      <a:tailEnd type="none" w="med" len="med"/>
                    </a:lnB>
                  </a:tcPr>
                </a:tc>
                <a:tc vMerge="1">
                  <a:txBody>
                    <a:bodyPr/>
                    <a:lstStyle/>
                    <a:p>
                      <a:endParaRPr kumimoji="1" lang="ja-JP" altLang="en-US"/>
                    </a:p>
                  </a:txBody>
                  <a:tcPr/>
                </a:tc>
                <a:extLst>
                  <a:ext uri="{0D108BD9-81ED-4DB2-BD59-A6C34878D82A}">
                    <a16:rowId xmlns:a16="http://schemas.microsoft.com/office/drawing/2014/main" val="3736257195"/>
                  </a:ext>
                </a:extLst>
              </a:tr>
              <a:tr h="335161">
                <a:tc rowSpan="2">
                  <a:txBody>
                    <a:bodyPr/>
                    <a:lstStyle/>
                    <a:p>
                      <a:pPr algn="ctr" fontAlgn="ctr">
                        <a:lnSpc>
                          <a:spcPts val="1300"/>
                        </a:lnSpc>
                        <a:spcBef>
                          <a:spcPts val="0"/>
                        </a:spcBef>
                      </a:pPr>
                      <a:r>
                        <a:rPr lang="ja-JP" altLang="en-US" sz="1100" b="0" i="0" u="none" strike="noStrike" dirty="0" smtClean="0">
                          <a:solidFill>
                            <a:srgbClr val="000000"/>
                          </a:solidFill>
                          <a:effectLst/>
                          <a:latin typeface="Meiryo UI" panose="020B0604030504040204" pitchFamily="50" charset="-128"/>
                          <a:ea typeface="Meiryo UI" panose="020B0604030504040204" pitchFamily="50" charset="-128"/>
                        </a:rPr>
                        <a:t>ゴール</a:t>
                      </a:r>
                      <a:r>
                        <a:rPr lang="en-US" altLang="ja-JP" sz="1100" b="0" i="0" u="none" strike="noStrike" dirty="0" smtClean="0">
                          <a:solidFill>
                            <a:srgbClr val="000000"/>
                          </a:solidFill>
                          <a:effectLst/>
                          <a:latin typeface="Meiryo UI" panose="020B0604030504040204" pitchFamily="50" charset="-128"/>
                          <a:ea typeface="Meiryo UI" panose="020B0604030504040204" pitchFamily="50" charset="-128"/>
                        </a:rPr>
                        <a:t>5</a:t>
                      </a:r>
                    </a:p>
                    <a:p>
                      <a:pPr algn="ctr" fontAlgn="ctr">
                        <a:lnSpc>
                          <a:spcPts val="1300"/>
                        </a:lnSpc>
                        <a:spcBef>
                          <a:spcPts val="0"/>
                        </a:spcBef>
                      </a:pPr>
                      <a:r>
                        <a:rPr lang="ja-JP" altLang="en-US" sz="1100" b="0" i="0" u="none" strike="noStrike" dirty="0" smtClean="0">
                          <a:solidFill>
                            <a:srgbClr val="000000"/>
                          </a:solidFill>
                          <a:effectLst/>
                          <a:latin typeface="Meiryo UI" panose="020B0604030504040204" pitchFamily="50" charset="-128"/>
                          <a:ea typeface="Meiryo UI" panose="020B0604030504040204" pitchFamily="50" charset="-128"/>
                        </a:rPr>
                        <a:t>ジェンダー</a:t>
                      </a:r>
                      <a:endParaRPr lang="en-US" altLang="ja-JP" sz="1100" b="0" i="0" u="none" strike="noStrike" dirty="0">
                        <a:solidFill>
                          <a:srgbClr val="000000"/>
                        </a:solidFill>
                        <a:effectLst/>
                        <a:latin typeface="Meiryo UI" panose="020B0604030504040204" pitchFamily="50" charset="-128"/>
                        <a:ea typeface="Meiryo UI" panose="020B0604030504040204" pitchFamily="50" charset="-128"/>
                      </a:endParaRPr>
                    </a:p>
                  </a:txBody>
                  <a:tcPr marL="36000" marR="36000" marT="36000" marB="36000" anchor="ctr">
                    <a:lnL w="28575" cap="flat" cmpd="sng" algn="ctr">
                      <a:solidFill>
                        <a:schemeClr val="tx1">
                          <a:lumMod val="65000"/>
                          <a:lumOff val="35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28575" cap="flat" cmpd="sng" algn="ctr">
                      <a:solidFill>
                        <a:schemeClr val="tx1">
                          <a:lumMod val="65000"/>
                          <a:lumOff val="35000"/>
                        </a:schemeClr>
                      </a:solidFill>
                      <a:prstDash val="solid"/>
                      <a:round/>
                      <a:headEnd type="none" w="med" len="med"/>
                      <a:tailEnd type="none" w="med" len="med"/>
                    </a:lnT>
                    <a:lnB w="28575" cap="flat" cmpd="sng" algn="ctr">
                      <a:solidFill>
                        <a:schemeClr val="tx1">
                          <a:lumMod val="65000"/>
                          <a:lumOff val="35000"/>
                        </a:schemeClr>
                      </a:solidFill>
                      <a:prstDash val="solid"/>
                      <a:round/>
                      <a:headEnd type="none" w="med" len="med"/>
                      <a:tailEnd type="none" w="med" len="med"/>
                    </a:lnB>
                  </a:tcPr>
                </a:tc>
                <a:tc>
                  <a:txBody>
                    <a:bodyPr/>
                    <a:lstStyle/>
                    <a:p>
                      <a:pPr algn="l" fontAlgn="ctr">
                        <a:lnSpc>
                          <a:spcPts val="1100"/>
                        </a:lnSpc>
                        <a:spcBef>
                          <a:spcPts val="0"/>
                        </a:spcBef>
                      </a:pPr>
                      <a:r>
                        <a:rPr lang="ja-JP" altLang="en-US" sz="1050" b="0" i="0" u="none" strike="noStrike" dirty="0" smtClean="0">
                          <a:solidFill>
                            <a:schemeClr val="dk1"/>
                          </a:solidFill>
                          <a:effectLst/>
                          <a:latin typeface="Meiryo UI" panose="020B0604030504040204" pitchFamily="50" charset="-128"/>
                          <a:ea typeface="Meiryo UI" panose="020B0604030504040204" pitchFamily="50" charset="-128"/>
                        </a:rPr>
                        <a:t>日本の</a:t>
                      </a:r>
                      <a:endParaRPr lang="en-US" altLang="ja-JP" sz="1050" b="0" i="0" u="none" strike="noStrike" dirty="0" smtClean="0">
                        <a:solidFill>
                          <a:schemeClr val="dk1"/>
                        </a:solidFill>
                        <a:effectLst/>
                        <a:latin typeface="Meiryo UI" panose="020B0604030504040204" pitchFamily="50" charset="-128"/>
                        <a:ea typeface="Meiryo UI" panose="020B0604030504040204" pitchFamily="50" charset="-128"/>
                      </a:endParaRPr>
                    </a:p>
                    <a:p>
                      <a:pPr algn="l" fontAlgn="ctr">
                        <a:lnSpc>
                          <a:spcPts val="1100"/>
                        </a:lnSpc>
                        <a:spcBef>
                          <a:spcPts val="0"/>
                        </a:spcBef>
                      </a:pPr>
                      <a:r>
                        <a:rPr lang="ja-JP" altLang="en-US" sz="1050" b="0" i="0" u="none" strike="noStrike" dirty="0" smtClean="0">
                          <a:solidFill>
                            <a:schemeClr val="dk1"/>
                          </a:solidFill>
                          <a:effectLst/>
                          <a:latin typeface="Meiryo UI" panose="020B0604030504040204" pitchFamily="50" charset="-128"/>
                          <a:ea typeface="Meiryo UI" panose="020B0604030504040204" pitchFamily="50" charset="-128"/>
                        </a:rPr>
                        <a:t>国際評価</a:t>
                      </a:r>
                      <a:endParaRPr lang="en-US" sz="1050" b="0" i="0" u="none" strike="noStrike" dirty="0">
                        <a:solidFill>
                          <a:srgbClr val="000000"/>
                        </a:solidFill>
                        <a:effectLst/>
                        <a:latin typeface="Meiryo UI" panose="020B0604030504040204" pitchFamily="50" charset="-128"/>
                        <a:ea typeface="Meiryo UI" panose="020B0604030504040204" pitchFamily="50" charset="-128"/>
                      </a:endParaRPr>
                    </a:p>
                  </a:txBody>
                  <a:tcPr marL="72000" marR="3600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28575" cap="flat" cmpd="sng" algn="ctr">
                      <a:solidFill>
                        <a:schemeClr val="tx1">
                          <a:lumMod val="65000"/>
                          <a:lumOff val="35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algn="ctr" fontAlgn="ctr">
                        <a:lnSpc>
                          <a:spcPts val="1300"/>
                        </a:lnSpc>
                        <a:spcBef>
                          <a:spcPts val="0"/>
                        </a:spcBef>
                      </a:pPr>
                      <a:r>
                        <a:rPr lang="en-US" altLang="ja-JP" sz="1200" b="0" i="0" u="none" strike="noStrike" dirty="0">
                          <a:solidFill>
                            <a:srgbClr val="000000"/>
                          </a:solidFill>
                          <a:effectLst/>
                          <a:latin typeface="Meiryo UI" panose="020B0604030504040204" pitchFamily="50" charset="-128"/>
                          <a:ea typeface="Meiryo UI" panose="020B0604030504040204" pitchFamily="50" charset="-128"/>
                        </a:rPr>
                        <a:t>D</a:t>
                      </a:r>
                    </a:p>
                  </a:txBody>
                  <a:tcPr marL="36000" marR="3600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28575" cap="flat" cmpd="sng" algn="ctr">
                      <a:solidFill>
                        <a:schemeClr val="tx1">
                          <a:lumMod val="65000"/>
                          <a:lumOff val="35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algn="l" fontAlgn="t">
                        <a:lnSpc>
                          <a:spcPts val="1100"/>
                        </a:lnSpc>
                        <a:spcBef>
                          <a:spcPts val="0"/>
                        </a:spcBef>
                      </a:pPr>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a:t>
                      </a:r>
                      <a:r>
                        <a:rPr lang="en-US" altLang="ja-JP" sz="1050" b="0" i="0" u="none" strike="noStrike" dirty="0" smtClean="0">
                          <a:solidFill>
                            <a:srgbClr val="000000"/>
                          </a:solidFill>
                          <a:effectLst/>
                          <a:latin typeface="Meiryo UI" panose="020B0604030504040204" pitchFamily="50" charset="-128"/>
                          <a:ea typeface="Meiryo UI" panose="020B0604030504040204" pitchFamily="50" charset="-128"/>
                        </a:rPr>
                        <a:t>D</a:t>
                      </a:r>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 男女間</a:t>
                      </a: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賃金</a:t>
                      </a:r>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格差</a:t>
                      </a: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
                      </a:r>
                      <a:br>
                        <a:rPr lang="ja-JP" altLang="en-US" sz="1050" b="0" i="0" u="none" strike="noStrike" dirty="0">
                          <a:solidFill>
                            <a:srgbClr val="000000"/>
                          </a:solidFill>
                          <a:effectLst/>
                          <a:latin typeface="Meiryo UI" panose="020B0604030504040204" pitchFamily="50" charset="-128"/>
                          <a:ea typeface="Meiryo UI" panose="020B0604030504040204" pitchFamily="50" charset="-128"/>
                        </a:rPr>
                      </a:br>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a:t>
                      </a:r>
                      <a:r>
                        <a:rPr lang="en-US" altLang="ja-JP" sz="1050" b="0" i="0" u="none" strike="noStrike" dirty="0" smtClean="0">
                          <a:solidFill>
                            <a:srgbClr val="000000"/>
                          </a:solidFill>
                          <a:effectLst/>
                          <a:latin typeface="Meiryo UI" panose="020B0604030504040204" pitchFamily="50" charset="-128"/>
                          <a:ea typeface="Meiryo UI" panose="020B0604030504040204" pitchFamily="50" charset="-128"/>
                        </a:rPr>
                        <a:t>D</a:t>
                      </a:r>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 無賃労働に割く時間の男女差</a:t>
                      </a:r>
                      <a:endParaRPr lang="ja-JP" altLang="en-US" sz="1050" b="0" i="0" u="none" strike="noStrike" dirty="0">
                        <a:solidFill>
                          <a:srgbClr val="000000"/>
                        </a:solidFill>
                        <a:effectLst/>
                        <a:latin typeface="Meiryo UI" panose="020B0604030504040204" pitchFamily="50" charset="-128"/>
                        <a:ea typeface="Meiryo UI" panose="020B0604030504040204" pitchFamily="50" charset="-128"/>
                      </a:endParaRPr>
                    </a:p>
                  </a:txBody>
                  <a:tcPr marL="72000" marR="3600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28575" cap="flat" cmpd="sng" algn="ctr">
                      <a:solidFill>
                        <a:schemeClr val="tx1">
                          <a:lumMod val="65000"/>
                          <a:lumOff val="35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rowSpan="2">
                  <a:txBody>
                    <a:bodyPr/>
                    <a:lstStyle/>
                    <a:p>
                      <a:pPr marL="80963" indent="-71438" algn="l" fontAlgn="ctr">
                        <a:lnSpc>
                          <a:spcPts val="1200"/>
                        </a:lnSpc>
                        <a:spcBef>
                          <a:spcPts val="200"/>
                        </a:spcBef>
                        <a:spcAft>
                          <a:spcPts val="0"/>
                        </a:spcAft>
                        <a:buFont typeface="Wingdings" panose="05000000000000000000" pitchFamily="2" charset="2"/>
                        <a:buChar char="Ø"/>
                      </a:pPr>
                      <a:r>
                        <a:rPr lang="ja-JP" altLang="en-US" sz="1050" b="1" u="none" strike="noStrike" dirty="0" smtClean="0">
                          <a:effectLst/>
                          <a:latin typeface="Meiryo UI" panose="020B0604030504040204" pitchFamily="50" charset="-128"/>
                          <a:ea typeface="Meiryo UI" panose="020B0604030504040204" pitchFamily="50" charset="-128"/>
                        </a:rPr>
                        <a:t>今後、特に注力して取組みを進めるべき。</a:t>
                      </a:r>
                      <a:r>
                        <a:rPr lang="ja-JP" altLang="en-US" sz="1050" b="1" i="0" u="none" strike="noStrike" dirty="0" smtClean="0">
                          <a:solidFill>
                            <a:srgbClr val="000000"/>
                          </a:solidFill>
                          <a:effectLst/>
                          <a:latin typeface="Meiryo UI" panose="020B0604030504040204" pitchFamily="50" charset="-128"/>
                          <a:ea typeface="Meiryo UI" panose="020B0604030504040204" pitchFamily="50" charset="-128"/>
                        </a:rPr>
                        <a:t>国際的</a:t>
                      </a:r>
                      <a:r>
                        <a:rPr lang="ja-JP" altLang="en-US" sz="1050" b="1" i="0" u="none" strike="noStrike" dirty="0">
                          <a:solidFill>
                            <a:srgbClr val="000000"/>
                          </a:solidFill>
                          <a:effectLst/>
                          <a:latin typeface="Meiryo UI" panose="020B0604030504040204" pitchFamily="50" charset="-128"/>
                          <a:ea typeface="Meiryo UI" panose="020B0604030504040204" pitchFamily="50" charset="-128"/>
                        </a:rPr>
                        <a:t>に日本の評価が低いことを国の問題にせず</a:t>
                      </a:r>
                      <a:r>
                        <a:rPr lang="ja-JP" altLang="en-US" sz="1050" b="1" i="0" u="none" strike="noStrike" dirty="0" smtClean="0">
                          <a:solidFill>
                            <a:srgbClr val="000000"/>
                          </a:solidFill>
                          <a:effectLst/>
                          <a:latin typeface="Meiryo UI" panose="020B0604030504040204" pitchFamily="50" charset="-128"/>
                          <a:ea typeface="Meiryo UI" panose="020B0604030504040204" pitchFamily="50" charset="-128"/>
                        </a:rPr>
                        <a:t>、重く</a:t>
                      </a:r>
                      <a:r>
                        <a:rPr lang="ja-JP" altLang="en-US" sz="1050" b="1" i="0" u="none" strike="noStrike" dirty="0">
                          <a:solidFill>
                            <a:srgbClr val="000000"/>
                          </a:solidFill>
                          <a:effectLst/>
                          <a:latin typeface="Meiryo UI" panose="020B0604030504040204" pitchFamily="50" charset="-128"/>
                          <a:ea typeface="Meiryo UI" panose="020B0604030504040204" pitchFamily="50" charset="-128"/>
                        </a:rPr>
                        <a:t>受け止めるべき</a:t>
                      </a:r>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a:t>
                      </a:r>
                      <a:endParaRPr lang="en-US" altLang="ja-JP" sz="1050" b="0" i="0" u="none" strike="noStrike" dirty="0" smtClean="0">
                        <a:solidFill>
                          <a:srgbClr val="000000"/>
                        </a:solidFill>
                        <a:effectLst/>
                        <a:latin typeface="Meiryo UI" panose="020B0604030504040204" pitchFamily="50" charset="-128"/>
                        <a:ea typeface="Meiryo UI" panose="020B0604030504040204" pitchFamily="50" charset="-128"/>
                      </a:endParaRPr>
                    </a:p>
                    <a:p>
                      <a:pPr marL="80963" indent="-71438" algn="l" fontAlgn="ctr">
                        <a:lnSpc>
                          <a:spcPts val="1200"/>
                        </a:lnSpc>
                        <a:spcBef>
                          <a:spcPts val="200"/>
                        </a:spcBef>
                        <a:spcAft>
                          <a:spcPts val="0"/>
                        </a:spcAft>
                        <a:buFont typeface="Wingdings" panose="05000000000000000000" pitchFamily="2" charset="2"/>
                        <a:buChar char="Ø"/>
                      </a:pPr>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女性は人口</a:t>
                      </a: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の半数を</a:t>
                      </a:r>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占める。ゴール</a:t>
                      </a: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５は、</a:t>
                      </a:r>
                      <a:r>
                        <a:rPr lang="ja-JP" altLang="en-US" sz="1050" b="1" i="0" u="none" strike="noStrike" dirty="0">
                          <a:solidFill>
                            <a:srgbClr val="000000"/>
                          </a:solidFill>
                          <a:effectLst/>
                          <a:latin typeface="Meiryo UI" panose="020B0604030504040204" pitchFamily="50" charset="-128"/>
                          <a:ea typeface="Meiryo UI" panose="020B0604030504040204" pitchFamily="50" charset="-128"/>
                        </a:rPr>
                        <a:t>他のゴールに比べ最も対象者が</a:t>
                      </a:r>
                      <a:r>
                        <a:rPr lang="ja-JP" altLang="en-US" sz="1050" b="1" i="0" u="none" strike="noStrike" dirty="0" smtClean="0">
                          <a:solidFill>
                            <a:srgbClr val="000000"/>
                          </a:solidFill>
                          <a:effectLst/>
                          <a:latin typeface="Meiryo UI" panose="020B0604030504040204" pitchFamily="50" charset="-128"/>
                          <a:ea typeface="Meiryo UI" panose="020B0604030504040204" pitchFamily="50" charset="-128"/>
                        </a:rPr>
                        <a:t>多い</a:t>
                      </a:r>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ということであり、その点からも重要なゴールといえる。</a:t>
                      </a:r>
                      <a:endParaRPr lang="ja-JP" altLang="en-US" sz="1050" b="0" i="0" u="none" strike="noStrike" dirty="0">
                        <a:solidFill>
                          <a:srgbClr val="000000"/>
                        </a:solidFill>
                        <a:effectLst/>
                        <a:latin typeface="Meiryo UI" panose="020B0604030504040204" pitchFamily="50" charset="-128"/>
                        <a:ea typeface="Meiryo UI" panose="020B0604030504040204" pitchFamily="50" charset="-128"/>
                      </a:endParaRPr>
                    </a:p>
                  </a:txBody>
                  <a:tcPr marL="72000" marR="108000" marT="0" marB="0" anchor="ctr">
                    <a:lnL w="12700" cap="flat" cmpd="sng" algn="ctr">
                      <a:solidFill>
                        <a:schemeClr val="bg1">
                          <a:lumMod val="50000"/>
                        </a:schemeClr>
                      </a:solidFill>
                      <a:prstDash val="solid"/>
                      <a:round/>
                      <a:headEnd type="none" w="med" len="med"/>
                      <a:tailEnd type="none" w="med" len="med"/>
                    </a:lnL>
                    <a:lnR w="28575" cap="flat" cmpd="sng" algn="ctr">
                      <a:solidFill>
                        <a:schemeClr val="tx1">
                          <a:lumMod val="65000"/>
                          <a:lumOff val="35000"/>
                        </a:schemeClr>
                      </a:solidFill>
                      <a:prstDash val="solid"/>
                      <a:round/>
                      <a:headEnd type="none" w="med" len="med"/>
                      <a:tailEnd type="none" w="med" len="med"/>
                    </a:lnR>
                    <a:lnT w="28575" cap="flat" cmpd="sng" algn="ctr">
                      <a:solidFill>
                        <a:schemeClr val="tx1">
                          <a:lumMod val="65000"/>
                          <a:lumOff val="35000"/>
                        </a:schemeClr>
                      </a:solidFill>
                      <a:prstDash val="solid"/>
                      <a:round/>
                      <a:headEnd type="none" w="med" len="med"/>
                      <a:tailEnd type="none" w="med" len="med"/>
                    </a:lnT>
                    <a:lnB w="28575" cap="flat" cmpd="sng" algn="ctr">
                      <a:solidFill>
                        <a:schemeClr val="tx1">
                          <a:lumMod val="65000"/>
                          <a:lumOff val="35000"/>
                        </a:schemeClr>
                      </a:solidFill>
                      <a:prstDash val="solid"/>
                      <a:round/>
                      <a:headEnd type="none" w="med" len="med"/>
                      <a:tailEnd type="none" w="med" len="med"/>
                    </a:lnB>
                  </a:tcPr>
                </a:tc>
                <a:extLst>
                  <a:ext uri="{0D108BD9-81ED-4DB2-BD59-A6C34878D82A}">
                    <a16:rowId xmlns:a16="http://schemas.microsoft.com/office/drawing/2014/main" val="1508723055"/>
                  </a:ext>
                </a:extLst>
              </a:tr>
              <a:tr h="400777">
                <a:tc vMerge="1">
                  <a:txBody>
                    <a:bodyPr/>
                    <a:lstStyle/>
                    <a:p>
                      <a:endParaRPr kumimoji="1" lang="ja-JP" altLang="en-US"/>
                    </a:p>
                  </a:txBody>
                  <a:tcPr>
                    <a:lnL w="28575" cap="flat" cmpd="sng" algn="ctr">
                      <a:solidFill>
                        <a:schemeClr val="tx1"/>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l" fontAlgn="ctr">
                        <a:lnSpc>
                          <a:spcPts val="1100"/>
                        </a:lnSpc>
                        <a:spcBef>
                          <a:spcPts val="0"/>
                        </a:spcBef>
                      </a:pPr>
                      <a:r>
                        <a:rPr lang="ja-JP" altLang="en-US" sz="1050" u="none" strike="noStrike" dirty="0" smtClean="0">
                          <a:effectLst/>
                          <a:latin typeface="Meiryo UI" panose="020B0604030504040204" pitchFamily="50" charset="-128"/>
                          <a:ea typeface="Meiryo UI" panose="020B0604030504040204" pitchFamily="50" charset="-128"/>
                        </a:rPr>
                        <a:t>大阪の</a:t>
                      </a:r>
                      <a:endParaRPr lang="en-US" altLang="ja-JP" sz="1050" u="none" strike="noStrike" dirty="0" smtClean="0">
                        <a:effectLst/>
                        <a:latin typeface="Meiryo UI" panose="020B0604030504040204" pitchFamily="50" charset="-128"/>
                        <a:ea typeface="Meiryo UI" panose="020B0604030504040204" pitchFamily="50" charset="-128"/>
                      </a:endParaRPr>
                    </a:p>
                    <a:p>
                      <a:pPr algn="l" fontAlgn="ctr">
                        <a:lnSpc>
                          <a:spcPts val="1100"/>
                        </a:lnSpc>
                        <a:spcBef>
                          <a:spcPts val="0"/>
                        </a:spcBef>
                      </a:pPr>
                      <a:r>
                        <a:rPr lang="ja-JP" altLang="en-US" sz="1050" b="0" i="0" u="none" strike="noStrike" dirty="0" smtClean="0">
                          <a:solidFill>
                            <a:schemeClr val="dk1"/>
                          </a:solidFill>
                          <a:effectLst/>
                          <a:latin typeface="Meiryo UI" panose="020B0604030504040204" pitchFamily="50" charset="-128"/>
                          <a:ea typeface="Meiryo UI" panose="020B0604030504040204" pitchFamily="50" charset="-128"/>
                        </a:rPr>
                        <a:t>国内評価</a:t>
                      </a:r>
                      <a:endParaRPr lang="ja-JP" altLang="en-US" sz="1050" b="0" i="0" u="none" strike="noStrike" dirty="0">
                        <a:solidFill>
                          <a:srgbClr val="000000"/>
                        </a:solidFill>
                        <a:effectLst/>
                        <a:latin typeface="Meiryo UI" panose="020B0604030504040204" pitchFamily="50" charset="-128"/>
                        <a:ea typeface="Meiryo UI" panose="020B0604030504040204" pitchFamily="50" charset="-128"/>
                      </a:endParaRPr>
                    </a:p>
                  </a:txBody>
                  <a:tcPr marL="72000" marR="3600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28575" cap="flat" cmpd="sng" algn="ctr">
                      <a:solidFill>
                        <a:schemeClr val="tx1">
                          <a:lumMod val="65000"/>
                          <a:lumOff val="35000"/>
                        </a:schemeClr>
                      </a:solidFill>
                      <a:prstDash val="solid"/>
                      <a:round/>
                      <a:headEnd type="none" w="med" len="med"/>
                      <a:tailEnd type="none" w="med" len="med"/>
                    </a:lnB>
                  </a:tcPr>
                </a:tc>
                <a:tc>
                  <a:txBody>
                    <a:bodyPr/>
                    <a:lstStyle/>
                    <a:p>
                      <a:pPr algn="ctr" fontAlgn="ctr">
                        <a:lnSpc>
                          <a:spcPts val="1300"/>
                        </a:lnSpc>
                        <a:spcBef>
                          <a:spcPts val="0"/>
                        </a:spcBef>
                      </a:pPr>
                      <a:r>
                        <a:rPr lang="en-US" altLang="ja-JP" sz="1200" b="0" i="0" u="none" strike="noStrike" dirty="0" smtClean="0">
                          <a:solidFill>
                            <a:srgbClr val="000000"/>
                          </a:solidFill>
                          <a:effectLst/>
                          <a:latin typeface="Meiryo UI" panose="020B0604030504040204" pitchFamily="50" charset="-128"/>
                          <a:ea typeface="Meiryo UI" panose="020B0604030504040204" pitchFamily="50" charset="-128"/>
                        </a:rPr>
                        <a:t>C</a:t>
                      </a:r>
                      <a:endParaRPr lang="ja-JP" altLang="en-US" sz="1200" b="0" i="0" u="none" strike="noStrike" dirty="0">
                        <a:solidFill>
                          <a:srgbClr val="000000"/>
                        </a:solidFill>
                        <a:effectLst/>
                        <a:latin typeface="Meiryo UI" panose="020B0604030504040204" pitchFamily="50" charset="-128"/>
                        <a:ea typeface="Meiryo UI" panose="020B0604030504040204" pitchFamily="50" charset="-128"/>
                      </a:endParaRPr>
                    </a:p>
                  </a:txBody>
                  <a:tcPr marL="36000" marR="3600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28575" cap="flat" cmpd="sng" algn="ctr">
                      <a:solidFill>
                        <a:schemeClr val="tx1">
                          <a:lumMod val="65000"/>
                          <a:lumOff val="35000"/>
                        </a:schemeClr>
                      </a:solidFill>
                      <a:prstDash val="solid"/>
                      <a:round/>
                      <a:headEnd type="none" w="med" len="med"/>
                      <a:tailEnd type="none" w="med" len="med"/>
                    </a:lnB>
                  </a:tcPr>
                </a:tc>
                <a:tc>
                  <a:txBody>
                    <a:bodyPr/>
                    <a:lstStyle/>
                    <a:p>
                      <a:pPr algn="l" fontAlgn="t">
                        <a:lnSpc>
                          <a:spcPts val="1100"/>
                        </a:lnSpc>
                        <a:spcBef>
                          <a:spcPts val="0"/>
                        </a:spcBef>
                      </a:pPr>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a:t>
                      </a:r>
                      <a:r>
                        <a:rPr lang="en-US" altLang="ja-JP" sz="1050" b="0" i="0" u="none" strike="noStrike" dirty="0" smtClean="0">
                          <a:solidFill>
                            <a:srgbClr val="000000"/>
                          </a:solidFill>
                          <a:effectLst/>
                          <a:latin typeface="Meiryo UI" panose="020B0604030504040204" pitchFamily="50" charset="-128"/>
                          <a:ea typeface="Meiryo UI" panose="020B0604030504040204" pitchFamily="50" charset="-128"/>
                        </a:rPr>
                        <a:t>C</a:t>
                      </a:r>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 配偶者</a:t>
                      </a: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からの暴力相談</a:t>
                      </a:r>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件数</a:t>
                      </a:r>
                      <a:r>
                        <a:rPr lang="en-US" altLang="ja-JP" sz="1050" b="0" i="0" u="none" strike="noStrike" dirty="0" smtClean="0">
                          <a:solidFill>
                            <a:srgbClr val="000000"/>
                          </a:solidFill>
                          <a:effectLst/>
                          <a:latin typeface="Meiryo UI" panose="020B0604030504040204" pitchFamily="50" charset="-128"/>
                          <a:ea typeface="Meiryo UI" panose="020B0604030504040204" pitchFamily="50" charset="-128"/>
                        </a:rPr>
                        <a:t>(</a:t>
                      </a:r>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人口比</a:t>
                      </a:r>
                      <a:r>
                        <a:rPr lang="en-US" altLang="ja-JP" sz="1050" b="0" i="0" u="none" strike="noStrike" dirty="0" smtClean="0">
                          <a:solidFill>
                            <a:srgbClr val="000000"/>
                          </a:solidFill>
                          <a:effectLst/>
                          <a:latin typeface="Meiryo UI" panose="020B0604030504040204" pitchFamily="50" charset="-128"/>
                          <a:ea typeface="Meiryo UI" panose="020B0604030504040204" pitchFamily="50" charset="-128"/>
                        </a:rPr>
                        <a:t>)</a:t>
                      </a: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
                      </a:r>
                      <a:br>
                        <a:rPr lang="ja-JP" altLang="en-US" sz="1050" b="0" i="0" u="none" strike="noStrike" dirty="0">
                          <a:solidFill>
                            <a:srgbClr val="000000"/>
                          </a:solidFill>
                          <a:effectLst/>
                          <a:latin typeface="Meiryo UI" panose="020B0604030504040204" pitchFamily="50" charset="-128"/>
                          <a:ea typeface="Meiryo UI" panose="020B0604030504040204" pitchFamily="50" charset="-128"/>
                        </a:rPr>
                      </a:br>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a:t>
                      </a:r>
                      <a:r>
                        <a:rPr lang="en-US" altLang="ja-JP" sz="1050" b="0" i="0" u="none" strike="noStrike" dirty="0" smtClean="0">
                          <a:solidFill>
                            <a:srgbClr val="000000"/>
                          </a:solidFill>
                          <a:effectLst/>
                          <a:latin typeface="Meiryo UI" panose="020B0604030504040204" pitchFamily="50" charset="-128"/>
                          <a:ea typeface="Meiryo UI" panose="020B0604030504040204" pitchFamily="50" charset="-128"/>
                        </a:rPr>
                        <a:t>D</a:t>
                      </a:r>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 都道府県</a:t>
                      </a: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議会における女性の割合</a:t>
                      </a:r>
                    </a:p>
                  </a:txBody>
                  <a:tcPr marL="72000" marR="3600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28575" cap="flat" cmpd="sng" algn="ctr">
                      <a:solidFill>
                        <a:schemeClr val="tx1">
                          <a:lumMod val="65000"/>
                          <a:lumOff val="35000"/>
                        </a:schemeClr>
                      </a:solidFill>
                      <a:prstDash val="solid"/>
                      <a:round/>
                      <a:headEnd type="none" w="med" len="med"/>
                      <a:tailEnd type="none" w="med" len="med"/>
                    </a:lnB>
                  </a:tcPr>
                </a:tc>
                <a:tc vMerge="1">
                  <a:txBody>
                    <a:bodyPr/>
                    <a:lstStyle/>
                    <a:p>
                      <a:endParaRPr kumimoji="1" lang="ja-JP" altLang="en-US"/>
                    </a:p>
                  </a:txBody>
                  <a:tcPr>
                    <a:lnL w="12700" cap="flat" cmpd="sng" algn="ctr">
                      <a:solidFill>
                        <a:schemeClr val="bg1">
                          <a:lumMod val="50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925830171"/>
                  </a:ext>
                </a:extLst>
              </a:tr>
              <a:tr h="335161">
                <a:tc rowSpan="2">
                  <a:txBody>
                    <a:bodyPr/>
                    <a:lstStyle/>
                    <a:p>
                      <a:pPr algn="ctr" fontAlgn="ctr">
                        <a:lnSpc>
                          <a:spcPts val="1300"/>
                        </a:lnSpc>
                        <a:spcBef>
                          <a:spcPts val="0"/>
                        </a:spcBef>
                      </a:pPr>
                      <a:r>
                        <a:rPr lang="ja-JP" altLang="en-US" sz="1100" b="0" i="0" u="none" strike="noStrike" dirty="0" smtClean="0">
                          <a:solidFill>
                            <a:schemeClr val="dk1"/>
                          </a:solidFill>
                          <a:effectLst/>
                          <a:latin typeface="Meiryo UI" panose="020B0604030504040204" pitchFamily="50" charset="-128"/>
                          <a:ea typeface="Meiryo UI" panose="020B0604030504040204" pitchFamily="50" charset="-128"/>
                        </a:rPr>
                        <a:t>ゴール</a:t>
                      </a:r>
                      <a:r>
                        <a:rPr lang="en-US" altLang="ja-JP" sz="1100" b="0" i="0" u="none" strike="noStrike" dirty="0" smtClean="0">
                          <a:solidFill>
                            <a:schemeClr val="dk1"/>
                          </a:solidFill>
                          <a:effectLst/>
                          <a:latin typeface="Meiryo UI" panose="020B0604030504040204" pitchFamily="50" charset="-128"/>
                          <a:ea typeface="Meiryo UI" panose="020B0604030504040204" pitchFamily="50" charset="-128"/>
                        </a:rPr>
                        <a:t>6</a:t>
                      </a:r>
                    </a:p>
                    <a:p>
                      <a:pPr algn="ctr" fontAlgn="ctr">
                        <a:lnSpc>
                          <a:spcPts val="1300"/>
                        </a:lnSpc>
                        <a:spcBef>
                          <a:spcPts val="0"/>
                        </a:spcBef>
                      </a:pPr>
                      <a:r>
                        <a:rPr lang="ja-JP" altLang="en-US" sz="1100" b="0" i="0" u="none" strike="noStrike" dirty="0" smtClean="0">
                          <a:solidFill>
                            <a:schemeClr val="dk1"/>
                          </a:solidFill>
                          <a:effectLst/>
                          <a:latin typeface="Meiryo UI" panose="020B0604030504040204" pitchFamily="50" charset="-128"/>
                          <a:ea typeface="Meiryo UI" panose="020B0604030504040204" pitchFamily="50" charset="-128"/>
                        </a:rPr>
                        <a:t>水・衛生</a:t>
                      </a:r>
                      <a:endParaRPr lang="en-US" altLang="ja-JP" sz="1100" b="0" i="0" u="none" strike="noStrike" dirty="0">
                        <a:solidFill>
                          <a:srgbClr val="000000"/>
                        </a:solidFill>
                        <a:effectLst/>
                        <a:latin typeface="Meiryo UI" panose="020B0604030504040204" pitchFamily="50" charset="-128"/>
                        <a:ea typeface="Meiryo UI" panose="020B0604030504040204" pitchFamily="50" charset="-128"/>
                      </a:endParaRPr>
                    </a:p>
                  </a:txBody>
                  <a:tcPr marL="36000" marR="36000" marT="36000" marB="36000" anchor="ctr">
                    <a:lnL w="28575" cap="flat" cmpd="sng" algn="ctr">
                      <a:solidFill>
                        <a:schemeClr val="tx1">
                          <a:lumMod val="65000"/>
                          <a:lumOff val="35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28575" cap="flat" cmpd="sng" algn="ctr">
                      <a:solidFill>
                        <a:schemeClr val="tx1">
                          <a:lumMod val="65000"/>
                          <a:lumOff val="35000"/>
                        </a:schemeClr>
                      </a:solidFill>
                      <a:prstDash val="solid"/>
                      <a:round/>
                      <a:headEnd type="none" w="med" len="med"/>
                      <a:tailEnd type="none" w="med" len="med"/>
                    </a:lnT>
                    <a:lnB w="28575" cap="flat" cmpd="sng" algn="ctr">
                      <a:solidFill>
                        <a:schemeClr val="tx1">
                          <a:lumMod val="65000"/>
                          <a:lumOff val="35000"/>
                        </a:schemeClr>
                      </a:solidFill>
                      <a:prstDash val="solid"/>
                      <a:round/>
                      <a:headEnd type="none" w="med" len="med"/>
                      <a:tailEnd type="none" w="med" len="med"/>
                    </a:lnB>
                  </a:tcPr>
                </a:tc>
                <a:tc>
                  <a:txBody>
                    <a:bodyPr/>
                    <a:lstStyle/>
                    <a:p>
                      <a:pPr algn="l" fontAlgn="ctr">
                        <a:lnSpc>
                          <a:spcPts val="1100"/>
                        </a:lnSpc>
                        <a:spcBef>
                          <a:spcPts val="0"/>
                        </a:spcBef>
                      </a:pPr>
                      <a:r>
                        <a:rPr lang="ja-JP" altLang="en-US" sz="1050" b="0" i="0" u="none" strike="noStrike" dirty="0" smtClean="0">
                          <a:solidFill>
                            <a:schemeClr val="dk1"/>
                          </a:solidFill>
                          <a:effectLst/>
                          <a:latin typeface="Meiryo UI" panose="020B0604030504040204" pitchFamily="50" charset="-128"/>
                          <a:ea typeface="Meiryo UI" panose="020B0604030504040204" pitchFamily="50" charset="-128"/>
                        </a:rPr>
                        <a:t>日本の</a:t>
                      </a:r>
                      <a:endParaRPr lang="en-US" altLang="ja-JP" sz="1050" b="0" i="0" u="none" strike="noStrike" dirty="0" smtClean="0">
                        <a:solidFill>
                          <a:schemeClr val="dk1"/>
                        </a:solidFill>
                        <a:effectLst/>
                        <a:latin typeface="Meiryo UI" panose="020B0604030504040204" pitchFamily="50" charset="-128"/>
                        <a:ea typeface="Meiryo UI" panose="020B0604030504040204" pitchFamily="50" charset="-128"/>
                      </a:endParaRPr>
                    </a:p>
                    <a:p>
                      <a:pPr algn="l" fontAlgn="ctr">
                        <a:lnSpc>
                          <a:spcPts val="1100"/>
                        </a:lnSpc>
                        <a:spcBef>
                          <a:spcPts val="0"/>
                        </a:spcBef>
                      </a:pPr>
                      <a:r>
                        <a:rPr lang="ja-JP" altLang="en-US" sz="1050" b="0" i="0" u="none" strike="noStrike" dirty="0" smtClean="0">
                          <a:solidFill>
                            <a:schemeClr val="dk1"/>
                          </a:solidFill>
                          <a:effectLst/>
                          <a:latin typeface="Meiryo UI" panose="020B0604030504040204" pitchFamily="50" charset="-128"/>
                          <a:ea typeface="Meiryo UI" panose="020B0604030504040204" pitchFamily="50" charset="-128"/>
                        </a:rPr>
                        <a:t>国際評価</a:t>
                      </a:r>
                      <a:endParaRPr lang="en-US" sz="1050" b="0" i="0" u="none" strike="noStrike" dirty="0">
                        <a:solidFill>
                          <a:srgbClr val="000000"/>
                        </a:solidFill>
                        <a:effectLst/>
                        <a:latin typeface="Meiryo UI" panose="020B0604030504040204" pitchFamily="50" charset="-128"/>
                        <a:ea typeface="Meiryo UI" panose="020B0604030504040204" pitchFamily="50" charset="-128"/>
                      </a:endParaRPr>
                    </a:p>
                  </a:txBody>
                  <a:tcPr marL="72000" marR="3600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28575" cap="flat" cmpd="sng" algn="ctr">
                      <a:solidFill>
                        <a:schemeClr val="tx1">
                          <a:lumMod val="65000"/>
                          <a:lumOff val="35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algn="ctr" fontAlgn="ctr">
                        <a:lnSpc>
                          <a:spcPts val="1300"/>
                        </a:lnSpc>
                        <a:spcBef>
                          <a:spcPts val="0"/>
                        </a:spcBef>
                      </a:pPr>
                      <a:r>
                        <a:rPr lang="en-US" altLang="ja-JP" sz="1200" b="0" i="0" u="none" strike="noStrike" dirty="0" smtClean="0">
                          <a:solidFill>
                            <a:srgbClr val="000000"/>
                          </a:solidFill>
                          <a:effectLst/>
                          <a:latin typeface="Meiryo UI" panose="020B0604030504040204" pitchFamily="50" charset="-128"/>
                          <a:ea typeface="Meiryo UI" panose="020B0604030504040204" pitchFamily="50" charset="-128"/>
                        </a:rPr>
                        <a:t>B</a:t>
                      </a:r>
                      <a:endParaRPr lang="ja-JP" altLang="en-US" sz="1200" b="0" i="0" u="none" strike="noStrike" dirty="0">
                        <a:solidFill>
                          <a:srgbClr val="000000"/>
                        </a:solidFill>
                        <a:effectLst/>
                        <a:latin typeface="Meiryo UI" panose="020B0604030504040204" pitchFamily="50" charset="-128"/>
                        <a:ea typeface="Meiryo UI" panose="020B0604030504040204" pitchFamily="50" charset="-128"/>
                      </a:endParaRPr>
                    </a:p>
                  </a:txBody>
                  <a:tcPr marL="36000" marR="3600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28575" cap="flat" cmpd="sng" algn="ctr">
                      <a:solidFill>
                        <a:schemeClr val="tx1">
                          <a:lumMod val="65000"/>
                          <a:lumOff val="35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algn="l" fontAlgn="t">
                        <a:lnSpc>
                          <a:spcPts val="1100"/>
                        </a:lnSpc>
                        <a:spcBef>
                          <a:spcPts val="0"/>
                        </a:spcBef>
                      </a:pPr>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a:t>
                      </a:r>
                      <a:r>
                        <a:rPr lang="en-US" altLang="ja-JP" sz="1050" b="0" i="0" u="none" strike="noStrike" dirty="0" smtClean="0">
                          <a:solidFill>
                            <a:srgbClr val="000000"/>
                          </a:solidFill>
                          <a:effectLst/>
                          <a:latin typeface="Meiryo UI" panose="020B0604030504040204" pitchFamily="50" charset="-128"/>
                          <a:ea typeface="Meiryo UI" panose="020B0604030504040204" pitchFamily="50" charset="-128"/>
                        </a:rPr>
                        <a:t>A</a:t>
                      </a:r>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 安全</a:t>
                      </a: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に管理された水道サービスの使用人口</a:t>
                      </a:r>
                      <a:br>
                        <a:rPr lang="ja-JP" altLang="en-US" sz="1050" b="0" i="0" u="none" strike="noStrike" dirty="0">
                          <a:solidFill>
                            <a:srgbClr val="000000"/>
                          </a:solidFill>
                          <a:effectLst/>
                          <a:latin typeface="Meiryo UI" panose="020B0604030504040204" pitchFamily="50" charset="-128"/>
                          <a:ea typeface="Meiryo UI" panose="020B0604030504040204" pitchFamily="50" charset="-128"/>
                        </a:rPr>
                      </a:br>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a:t>
                      </a:r>
                      <a:r>
                        <a:rPr lang="en-US" altLang="ja-JP" sz="1050" b="0" i="0" u="none" strike="noStrike" dirty="0" smtClean="0">
                          <a:solidFill>
                            <a:srgbClr val="000000"/>
                          </a:solidFill>
                          <a:effectLst/>
                          <a:latin typeface="Meiryo UI" panose="020B0604030504040204" pitchFamily="50" charset="-128"/>
                          <a:ea typeface="Meiryo UI" panose="020B0604030504040204" pitchFamily="50" charset="-128"/>
                        </a:rPr>
                        <a:t>B</a:t>
                      </a:r>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 再生</a:t>
                      </a: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可能な水資源総量に対する取水割合</a:t>
                      </a:r>
                    </a:p>
                  </a:txBody>
                  <a:tcPr marL="72000" marR="3600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28575" cap="flat" cmpd="sng" algn="ctr">
                      <a:solidFill>
                        <a:schemeClr val="tx1">
                          <a:lumMod val="65000"/>
                          <a:lumOff val="35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rowSpan="2">
                  <a:txBody>
                    <a:bodyPr/>
                    <a:lstStyle/>
                    <a:p>
                      <a:pPr marL="80963" indent="-71438" algn="l" fontAlgn="ctr">
                        <a:lnSpc>
                          <a:spcPts val="1200"/>
                        </a:lnSpc>
                        <a:spcBef>
                          <a:spcPts val="200"/>
                        </a:spcBef>
                        <a:spcAft>
                          <a:spcPts val="0"/>
                        </a:spcAft>
                        <a:buFont typeface="Wingdings" panose="05000000000000000000" pitchFamily="2" charset="2"/>
                        <a:buChar char="Ø"/>
                      </a:pPr>
                      <a:r>
                        <a:rPr lang="ja-JP" altLang="en-US" sz="1050" b="1" i="0" u="none" strike="noStrike" dirty="0" smtClean="0">
                          <a:solidFill>
                            <a:srgbClr val="000000"/>
                          </a:solidFill>
                          <a:effectLst/>
                          <a:latin typeface="Meiryo UI" panose="020B0604030504040204" pitchFamily="50" charset="-128"/>
                          <a:ea typeface="Meiryo UI" panose="020B0604030504040204" pitchFamily="50" charset="-128"/>
                        </a:rPr>
                        <a:t>順調に取組みが進んでいるゴール</a:t>
                      </a:r>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として、引き続き、継続して取組みを進めるべき。</a:t>
                      </a:r>
                      <a:endParaRPr lang="ja-JP" altLang="en-US" sz="1050" b="0" i="0" u="none" strike="noStrike" dirty="0">
                        <a:solidFill>
                          <a:srgbClr val="000000"/>
                        </a:solidFill>
                        <a:effectLst/>
                        <a:latin typeface="Meiryo UI" panose="020B0604030504040204" pitchFamily="50" charset="-128"/>
                        <a:ea typeface="Meiryo UI" panose="020B0604030504040204" pitchFamily="50" charset="-128"/>
                      </a:endParaRPr>
                    </a:p>
                  </a:txBody>
                  <a:tcPr marL="72000" marR="108000" marT="0" marB="0" anchor="ctr">
                    <a:lnL w="12700" cap="flat" cmpd="sng" algn="ctr">
                      <a:solidFill>
                        <a:schemeClr val="bg1">
                          <a:lumMod val="50000"/>
                        </a:schemeClr>
                      </a:solidFill>
                      <a:prstDash val="solid"/>
                      <a:round/>
                      <a:headEnd type="none" w="med" len="med"/>
                      <a:tailEnd type="none" w="med" len="med"/>
                    </a:lnL>
                    <a:lnR w="28575" cap="flat" cmpd="sng" algn="ctr">
                      <a:solidFill>
                        <a:schemeClr val="tx1">
                          <a:lumMod val="65000"/>
                          <a:lumOff val="35000"/>
                        </a:schemeClr>
                      </a:solidFill>
                      <a:prstDash val="solid"/>
                      <a:round/>
                      <a:headEnd type="none" w="med" len="med"/>
                      <a:tailEnd type="none" w="med" len="med"/>
                    </a:lnR>
                    <a:lnT w="28575" cap="flat" cmpd="sng" algn="ctr">
                      <a:solidFill>
                        <a:schemeClr val="tx1">
                          <a:lumMod val="65000"/>
                          <a:lumOff val="35000"/>
                        </a:schemeClr>
                      </a:solidFill>
                      <a:prstDash val="solid"/>
                      <a:round/>
                      <a:headEnd type="none" w="med" len="med"/>
                      <a:tailEnd type="none" w="med" len="med"/>
                    </a:lnT>
                    <a:lnB w="28575" cap="flat" cmpd="sng" algn="ctr">
                      <a:solidFill>
                        <a:schemeClr val="tx1">
                          <a:lumMod val="65000"/>
                          <a:lumOff val="35000"/>
                        </a:schemeClr>
                      </a:solidFill>
                      <a:prstDash val="solid"/>
                      <a:round/>
                      <a:headEnd type="none" w="med" len="med"/>
                      <a:tailEnd type="none" w="med" len="med"/>
                    </a:lnB>
                  </a:tcPr>
                </a:tc>
                <a:extLst>
                  <a:ext uri="{0D108BD9-81ED-4DB2-BD59-A6C34878D82A}">
                    <a16:rowId xmlns:a16="http://schemas.microsoft.com/office/drawing/2014/main" val="1064713519"/>
                  </a:ext>
                </a:extLst>
              </a:tr>
              <a:tr h="335161">
                <a:tc vMerge="1">
                  <a:txBody>
                    <a:bodyPr/>
                    <a:lstStyle/>
                    <a:p>
                      <a:endParaRPr kumimoji="1" lang="ja-JP" altLang="en-US"/>
                    </a:p>
                  </a:txBody>
                  <a:tcPr>
                    <a:lnL w="28575" cap="flat" cmpd="sng" algn="ctr">
                      <a:solidFill>
                        <a:schemeClr val="tx1"/>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l" fontAlgn="ctr">
                        <a:lnSpc>
                          <a:spcPts val="1100"/>
                        </a:lnSpc>
                        <a:spcBef>
                          <a:spcPts val="0"/>
                        </a:spcBef>
                      </a:pPr>
                      <a:r>
                        <a:rPr lang="ja-JP" altLang="en-US" sz="1050" u="none" strike="noStrike" dirty="0" smtClean="0">
                          <a:effectLst/>
                          <a:latin typeface="Meiryo UI" panose="020B0604030504040204" pitchFamily="50" charset="-128"/>
                          <a:ea typeface="Meiryo UI" panose="020B0604030504040204" pitchFamily="50" charset="-128"/>
                        </a:rPr>
                        <a:t>大阪の</a:t>
                      </a:r>
                      <a:endParaRPr lang="en-US" altLang="ja-JP" sz="1050" u="none" strike="noStrike" dirty="0" smtClean="0">
                        <a:effectLst/>
                        <a:latin typeface="Meiryo UI" panose="020B0604030504040204" pitchFamily="50" charset="-128"/>
                        <a:ea typeface="Meiryo UI" panose="020B0604030504040204" pitchFamily="50" charset="-128"/>
                      </a:endParaRPr>
                    </a:p>
                    <a:p>
                      <a:pPr algn="l" fontAlgn="ctr">
                        <a:lnSpc>
                          <a:spcPts val="1100"/>
                        </a:lnSpc>
                        <a:spcBef>
                          <a:spcPts val="0"/>
                        </a:spcBef>
                      </a:pPr>
                      <a:r>
                        <a:rPr lang="ja-JP" altLang="en-US" sz="1050" b="0" i="0" u="none" strike="noStrike" dirty="0" smtClean="0">
                          <a:solidFill>
                            <a:schemeClr val="dk1"/>
                          </a:solidFill>
                          <a:effectLst/>
                          <a:latin typeface="Meiryo UI" panose="020B0604030504040204" pitchFamily="50" charset="-128"/>
                          <a:ea typeface="Meiryo UI" panose="020B0604030504040204" pitchFamily="50" charset="-128"/>
                        </a:rPr>
                        <a:t>国内評価</a:t>
                      </a:r>
                      <a:endParaRPr lang="ja-JP" altLang="en-US" sz="1050" b="0" i="0" u="none" strike="noStrike" dirty="0">
                        <a:solidFill>
                          <a:srgbClr val="000000"/>
                        </a:solidFill>
                        <a:effectLst/>
                        <a:latin typeface="Meiryo UI" panose="020B0604030504040204" pitchFamily="50" charset="-128"/>
                        <a:ea typeface="Meiryo UI" panose="020B0604030504040204" pitchFamily="50" charset="-128"/>
                      </a:endParaRPr>
                    </a:p>
                  </a:txBody>
                  <a:tcPr marL="72000" marR="3600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28575" cap="flat" cmpd="sng" algn="ctr">
                      <a:solidFill>
                        <a:schemeClr val="tx1">
                          <a:lumMod val="65000"/>
                          <a:lumOff val="35000"/>
                        </a:schemeClr>
                      </a:solidFill>
                      <a:prstDash val="solid"/>
                      <a:round/>
                      <a:headEnd type="none" w="med" len="med"/>
                      <a:tailEnd type="none" w="med" len="med"/>
                    </a:lnB>
                  </a:tcPr>
                </a:tc>
                <a:tc>
                  <a:txBody>
                    <a:bodyPr/>
                    <a:lstStyle/>
                    <a:p>
                      <a:pPr algn="ctr" fontAlgn="ctr">
                        <a:lnSpc>
                          <a:spcPts val="1300"/>
                        </a:lnSpc>
                        <a:spcBef>
                          <a:spcPts val="0"/>
                        </a:spcBef>
                      </a:pPr>
                      <a:r>
                        <a:rPr lang="en-US" altLang="ja-JP" sz="1200" b="0" i="0" u="none" strike="noStrike" dirty="0" smtClean="0">
                          <a:solidFill>
                            <a:srgbClr val="000000"/>
                          </a:solidFill>
                          <a:effectLst/>
                          <a:latin typeface="Meiryo UI" panose="020B0604030504040204" pitchFamily="50" charset="-128"/>
                          <a:ea typeface="Meiryo UI" panose="020B0604030504040204" pitchFamily="50" charset="-128"/>
                        </a:rPr>
                        <a:t>A</a:t>
                      </a:r>
                      <a:endParaRPr lang="ja-JP" altLang="en-US" sz="1200" b="0" i="0" u="none" strike="noStrike" dirty="0">
                        <a:solidFill>
                          <a:srgbClr val="000000"/>
                        </a:solidFill>
                        <a:effectLst/>
                        <a:latin typeface="Meiryo UI" panose="020B0604030504040204" pitchFamily="50" charset="-128"/>
                        <a:ea typeface="Meiryo UI" panose="020B0604030504040204" pitchFamily="50" charset="-128"/>
                      </a:endParaRPr>
                    </a:p>
                  </a:txBody>
                  <a:tcPr marL="36000" marR="3600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28575" cap="flat" cmpd="sng" algn="ctr">
                      <a:solidFill>
                        <a:schemeClr val="tx1">
                          <a:lumMod val="65000"/>
                          <a:lumOff val="35000"/>
                        </a:schemeClr>
                      </a:solidFill>
                      <a:prstDash val="solid"/>
                      <a:round/>
                      <a:headEnd type="none" w="med" len="med"/>
                      <a:tailEnd type="none" w="med" len="med"/>
                    </a:lnB>
                  </a:tcPr>
                </a:tc>
                <a:tc>
                  <a:txBody>
                    <a:bodyPr/>
                    <a:lstStyle/>
                    <a:p>
                      <a:pPr algn="l" fontAlgn="t">
                        <a:lnSpc>
                          <a:spcPts val="1100"/>
                        </a:lnSpc>
                        <a:spcBef>
                          <a:spcPts val="0"/>
                        </a:spcBef>
                      </a:pPr>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a:t>
                      </a:r>
                      <a:r>
                        <a:rPr lang="en-US" altLang="ja-JP" sz="1050" b="0" i="0" u="none" strike="noStrike" dirty="0" smtClean="0">
                          <a:solidFill>
                            <a:srgbClr val="000000"/>
                          </a:solidFill>
                          <a:effectLst/>
                          <a:latin typeface="Meiryo UI" panose="020B0604030504040204" pitchFamily="50" charset="-128"/>
                          <a:ea typeface="Meiryo UI" panose="020B0604030504040204" pitchFamily="50" charset="-128"/>
                        </a:rPr>
                        <a:t>A</a:t>
                      </a:r>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 給水</a:t>
                      </a: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普及率割合</a:t>
                      </a:r>
                      <a:br>
                        <a:rPr lang="ja-JP" altLang="en-US" sz="1050" b="0" i="0" u="none" strike="noStrike" dirty="0">
                          <a:solidFill>
                            <a:srgbClr val="000000"/>
                          </a:solidFill>
                          <a:effectLst/>
                          <a:latin typeface="Meiryo UI" panose="020B0604030504040204" pitchFamily="50" charset="-128"/>
                          <a:ea typeface="Meiryo UI" panose="020B0604030504040204" pitchFamily="50" charset="-128"/>
                        </a:rPr>
                      </a:br>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a:t>
                      </a:r>
                      <a:r>
                        <a:rPr lang="en-US" altLang="ja-JP" sz="1050" b="0" i="0" u="none" strike="noStrike" dirty="0" smtClean="0">
                          <a:solidFill>
                            <a:srgbClr val="000000"/>
                          </a:solidFill>
                          <a:effectLst/>
                          <a:latin typeface="Meiryo UI" panose="020B0604030504040204" pitchFamily="50" charset="-128"/>
                          <a:ea typeface="Meiryo UI" panose="020B0604030504040204" pitchFamily="50" charset="-128"/>
                        </a:rPr>
                        <a:t>A</a:t>
                      </a:r>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 下水道処理人口普及率</a:t>
                      </a:r>
                      <a:endParaRPr lang="en-US" altLang="ja-JP" sz="1050" b="0" i="0" u="none" strike="noStrike" dirty="0">
                        <a:solidFill>
                          <a:srgbClr val="000000"/>
                        </a:solidFill>
                        <a:effectLst/>
                        <a:latin typeface="Meiryo UI" panose="020B0604030504040204" pitchFamily="50" charset="-128"/>
                        <a:ea typeface="Meiryo UI" panose="020B0604030504040204" pitchFamily="50" charset="-128"/>
                      </a:endParaRPr>
                    </a:p>
                  </a:txBody>
                  <a:tcPr marL="72000" marR="3600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28575" cap="flat" cmpd="sng" algn="ctr">
                      <a:solidFill>
                        <a:schemeClr val="tx1">
                          <a:lumMod val="65000"/>
                          <a:lumOff val="35000"/>
                        </a:schemeClr>
                      </a:solidFill>
                      <a:prstDash val="solid"/>
                      <a:round/>
                      <a:headEnd type="none" w="med" len="med"/>
                      <a:tailEnd type="none" w="med" len="med"/>
                    </a:lnB>
                  </a:tcPr>
                </a:tc>
                <a:tc vMerge="1">
                  <a:txBody>
                    <a:bodyPr/>
                    <a:lstStyle/>
                    <a:p>
                      <a:endParaRPr kumimoji="1" lang="ja-JP" altLang="en-US"/>
                    </a:p>
                  </a:txBody>
                  <a:tcPr>
                    <a:lnL w="12700" cap="flat" cmpd="sng" algn="ctr">
                      <a:solidFill>
                        <a:schemeClr val="bg1">
                          <a:lumMod val="50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339802663"/>
                  </a:ext>
                </a:extLst>
              </a:tr>
              <a:tr h="335161">
                <a:tc rowSpan="2">
                  <a:txBody>
                    <a:bodyPr/>
                    <a:lstStyle/>
                    <a:p>
                      <a:pPr algn="ctr" fontAlgn="ctr">
                        <a:lnSpc>
                          <a:spcPts val="1300"/>
                        </a:lnSpc>
                        <a:spcBef>
                          <a:spcPts val="0"/>
                        </a:spcBef>
                      </a:pPr>
                      <a:r>
                        <a:rPr lang="ja-JP" altLang="en-US" sz="1100" b="0" i="0" u="none" strike="noStrike" dirty="0" smtClean="0">
                          <a:solidFill>
                            <a:schemeClr val="dk1"/>
                          </a:solidFill>
                          <a:effectLst/>
                          <a:latin typeface="Meiryo UI" panose="020B0604030504040204" pitchFamily="50" charset="-128"/>
                          <a:ea typeface="Meiryo UI" panose="020B0604030504040204" pitchFamily="50" charset="-128"/>
                        </a:rPr>
                        <a:t>ゴール</a:t>
                      </a:r>
                      <a:r>
                        <a:rPr lang="en-US" altLang="ja-JP" sz="1100" b="0" i="0" u="none" strike="noStrike" dirty="0" smtClean="0">
                          <a:solidFill>
                            <a:schemeClr val="dk1"/>
                          </a:solidFill>
                          <a:effectLst/>
                          <a:latin typeface="Meiryo UI" panose="020B0604030504040204" pitchFamily="50" charset="-128"/>
                          <a:ea typeface="Meiryo UI" panose="020B0604030504040204" pitchFamily="50" charset="-128"/>
                        </a:rPr>
                        <a:t>7</a:t>
                      </a:r>
                    </a:p>
                    <a:p>
                      <a:pPr algn="ctr" fontAlgn="ctr">
                        <a:lnSpc>
                          <a:spcPts val="1300"/>
                        </a:lnSpc>
                        <a:spcBef>
                          <a:spcPts val="0"/>
                        </a:spcBef>
                      </a:pPr>
                      <a:r>
                        <a:rPr lang="ja-JP" altLang="en-US" sz="1100" b="0" i="0" u="none" strike="noStrike" dirty="0" smtClean="0">
                          <a:solidFill>
                            <a:schemeClr val="dk1"/>
                          </a:solidFill>
                          <a:effectLst/>
                          <a:latin typeface="Meiryo UI" panose="020B0604030504040204" pitchFamily="50" charset="-128"/>
                          <a:ea typeface="Meiryo UI" panose="020B0604030504040204" pitchFamily="50" charset="-128"/>
                        </a:rPr>
                        <a:t>エネルギー</a:t>
                      </a:r>
                      <a:endParaRPr lang="en-US" altLang="ja-JP" sz="1100" b="0" i="0" u="none" strike="noStrike" dirty="0">
                        <a:solidFill>
                          <a:srgbClr val="000000"/>
                        </a:solidFill>
                        <a:effectLst/>
                        <a:latin typeface="Meiryo UI" panose="020B0604030504040204" pitchFamily="50" charset="-128"/>
                        <a:ea typeface="Meiryo UI" panose="020B0604030504040204" pitchFamily="50" charset="-128"/>
                      </a:endParaRPr>
                    </a:p>
                  </a:txBody>
                  <a:tcPr marL="36000" marR="36000" marT="36000" marB="36000" anchor="ctr">
                    <a:lnL w="28575" cap="flat" cmpd="sng" algn="ctr">
                      <a:solidFill>
                        <a:schemeClr val="tx1">
                          <a:lumMod val="65000"/>
                          <a:lumOff val="35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28575" cap="flat" cmpd="sng" algn="ctr">
                      <a:solidFill>
                        <a:schemeClr val="tx1">
                          <a:lumMod val="65000"/>
                          <a:lumOff val="35000"/>
                        </a:schemeClr>
                      </a:solidFill>
                      <a:prstDash val="solid"/>
                      <a:round/>
                      <a:headEnd type="none" w="med" len="med"/>
                      <a:tailEnd type="none" w="med" len="med"/>
                    </a:lnT>
                    <a:lnB w="28575" cap="flat" cmpd="sng" algn="ctr">
                      <a:solidFill>
                        <a:schemeClr val="tx1">
                          <a:lumMod val="65000"/>
                          <a:lumOff val="35000"/>
                        </a:schemeClr>
                      </a:solidFill>
                      <a:prstDash val="solid"/>
                      <a:round/>
                      <a:headEnd type="none" w="med" len="med"/>
                      <a:tailEnd type="none" w="med" len="med"/>
                    </a:lnB>
                  </a:tcPr>
                </a:tc>
                <a:tc>
                  <a:txBody>
                    <a:bodyPr/>
                    <a:lstStyle/>
                    <a:p>
                      <a:pPr algn="l" fontAlgn="ctr">
                        <a:lnSpc>
                          <a:spcPts val="1100"/>
                        </a:lnSpc>
                        <a:spcBef>
                          <a:spcPts val="0"/>
                        </a:spcBef>
                      </a:pPr>
                      <a:r>
                        <a:rPr lang="ja-JP" altLang="en-US" sz="1050" b="0" i="0" u="none" strike="noStrike" dirty="0" smtClean="0">
                          <a:solidFill>
                            <a:schemeClr val="dk1"/>
                          </a:solidFill>
                          <a:effectLst/>
                          <a:latin typeface="Meiryo UI" panose="020B0604030504040204" pitchFamily="50" charset="-128"/>
                          <a:ea typeface="Meiryo UI" panose="020B0604030504040204" pitchFamily="50" charset="-128"/>
                        </a:rPr>
                        <a:t>日本の</a:t>
                      </a:r>
                      <a:endParaRPr lang="en-US" altLang="ja-JP" sz="1050" b="0" i="0" u="none" strike="noStrike" dirty="0" smtClean="0">
                        <a:solidFill>
                          <a:schemeClr val="dk1"/>
                        </a:solidFill>
                        <a:effectLst/>
                        <a:latin typeface="Meiryo UI" panose="020B0604030504040204" pitchFamily="50" charset="-128"/>
                        <a:ea typeface="Meiryo UI" panose="020B0604030504040204" pitchFamily="50" charset="-128"/>
                      </a:endParaRPr>
                    </a:p>
                    <a:p>
                      <a:pPr algn="l" fontAlgn="ctr">
                        <a:lnSpc>
                          <a:spcPts val="1100"/>
                        </a:lnSpc>
                        <a:spcBef>
                          <a:spcPts val="0"/>
                        </a:spcBef>
                      </a:pPr>
                      <a:r>
                        <a:rPr lang="ja-JP" altLang="en-US" sz="1050" b="0" i="0" u="none" strike="noStrike" dirty="0" smtClean="0">
                          <a:solidFill>
                            <a:schemeClr val="dk1"/>
                          </a:solidFill>
                          <a:effectLst/>
                          <a:latin typeface="Meiryo UI" panose="020B0604030504040204" pitchFamily="50" charset="-128"/>
                          <a:ea typeface="Meiryo UI" panose="020B0604030504040204" pitchFamily="50" charset="-128"/>
                        </a:rPr>
                        <a:t>国際評価</a:t>
                      </a:r>
                      <a:endParaRPr lang="en-US" sz="1050" b="0" i="0" u="none" strike="noStrike" dirty="0">
                        <a:solidFill>
                          <a:srgbClr val="000000"/>
                        </a:solidFill>
                        <a:effectLst/>
                        <a:latin typeface="Meiryo UI" panose="020B0604030504040204" pitchFamily="50" charset="-128"/>
                        <a:ea typeface="Meiryo UI" panose="020B0604030504040204" pitchFamily="50" charset="-128"/>
                      </a:endParaRPr>
                    </a:p>
                  </a:txBody>
                  <a:tcPr marL="72000" marR="3600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28575" cap="flat" cmpd="sng" algn="ctr">
                      <a:solidFill>
                        <a:schemeClr val="tx1">
                          <a:lumMod val="65000"/>
                          <a:lumOff val="35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algn="ctr" fontAlgn="ctr">
                        <a:lnSpc>
                          <a:spcPts val="1300"/>
                        </a:lnSpc>
                        <a:spcBef>
                          <a:spcPts val="0"/>
                        </a:spcBef>
                      </a:pPr>
                      <a:r>
                        <a:rPr lang="en-US" altLang="ja-JP" sz="1200" b="0" i="0" u="none" strike="noStrike" dirty="0" smtClean="0">
                          <a:solidFill>
                            <a:srgbClr val="000000"/>
                          </a:solidFill>
                          <a:effectLst/>
                          <a:latin typeface="Meiryo UI" panose="020B0604030504040204" pitchFamily="50" charset="-128"/>
                          <a:ea typeface="Meiryo UI" panose="020B0604030504040204" pitchFamily="50" charset="-128"/>
                        </a:rPr>
                        <a:t>C</a:t>
                      </a:r>
                      <a:endParaRPr lang="ja-JP" altLang="en-US" sz="1200" b="0" i="0" u="none" strike="noStrike" dirty="0">
                        <a:solidFill>
                          <a:srgbClr val="000000"/>
                        </a:solidFill>
                        <a:effectLst/>
                        <a:latin typeface="Meiryo UI" panose="020B0604030504040204" pitchFamily="50" charset="-128"/>
                        <a:ea typeface="Meiryo UI" panose="020B0604030504040204" pitchFamily="50" charset="-128"/>
                      </a:endParaRPr>
                    </a:p>
                  </a:txBody>
                  <a:tcPr marL="36000" marR="3600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28575" cap="flat" cmpd="sng" algn="ctr">
                      <a:solidFill>
                        <a:schemeClr val="tx1">
                          <a:lumMod val="65000"/>
                          <a:lumOff val="35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algn="l" fontAlgn="t">
                        <a:lnSpc>
                          <a:spcPts val="1100"/>
                        </a:lnSpc>
                        <a:spcBef>
                          <a:spcPts val="0"/>
                        </a:spcBef>
                      </a:pPr>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a:t>
                      </a:r>
                      <a:r>
                        <a:rPr lang="en-US" altLang="ja-JP" sz="1050" b="0" i="0" u="none" strike="noStrike" dirty="0" smtClean="0">
                          <a:solidFill>
                            <a:srgbClr val="000000"/>
                          </a:solidFill>
                          <a:effectLst/>
                          <a:latin typeface="Meiryo UI" panose="020B0604030504040204" pitchFamily="50" charset="-128"/>
                          <a:ea typeface="Meiryo UI" panose="020B0604030504040204" pitchFamily="50" charset="-128"/>
                        </a:rPr>
                        <a:t>A</a:t>
                      </a:r>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 電力</a:t>
                      </a: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にアクセスできる人口</a:t>
                      </a:r>
                      <a:br>
                        <a:rPr lang="ja-JP" altLang="en-US" sz="1050" b="0" i="0" u="none" strike="noStrike" dirty="0">
                          <a:solidFill>
                            <a:srgbClr val="000000"/>
                          </a:solidFill>
                          <a:effectLst/>
                          <a:latin typeface="Meiryo UI" panose="020B0604030504040204" pitchFamily="50" charset="-128"/>
                          <a:ea typeface="Meiryo UI" panose="020B0604030504040204" pitchFamily="50" charset="-128"/>
                        </a:rPr>
                      </a:br>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a:t>
                      </a:r>
                      <a:r>
                        <a:rPr lang="en-US" altLang="ja-JP" sz="1050" b="0" i="0" u="none" strike="noStrike" dirty="0" smtClean="0">
                          <a:solidFill>
                            <a:srgbClr val="000000"/>
                          </a:solidFill>
                          <a:effectLst/>
                          <a:latin typeface="Meiryo UI" panose="020B0604030504040204" pitchFamily="50" charset="-128"/>
                          <a:ea typeface="Meiryo UI" panose="020B0604030504040204" pitchFamily="50" charset="-128"/>
                        </a:rPr>
                        <a:t>D</a:t>
                      </a:r>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 最終</a:t>
                      </a: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エネルギー総消費量に占める再エネの割合</a:t>
                      </a:r>
                    </a:p>
                  </a:txBody>
                  <a:tcPr marL="72000" marR="3600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28575" cap="flat" cmpd="sng" algn="ctr">
                      <a:solidFill>
                        <a:schemeClr val="tx1">
                          <a:lumMod val="65000"/>
                          <a:lumOff val="35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rowSpan="2">
                  <a:txBody>
                    <a:bodyPr/>
                    <a:lstStyle/>
                    <a:p>
                      <a:pPr marL="80963" indent="-71438" algn="l" fontAlgn="ctr">
                        <a:lnSpc>
                          <a:spcPts val="1200"/>
                        </a:lnSpc>
                        <a:spcBef>
                          <a:spcPts val="200"/>
                        </a:spcBef>
                        <a:spcAft>
                          <a:spcPts val="0"/>
                        </a:spcAft>
                        <a:buFont typeface="Wingdings" panose="05000000000000000000" pitchFamily="2" charset="2"/>
                        <a:buChar char="Ø"/>
                      </a:pPr>
                      <a:r>
                        <a:rPr lang="ja-JP" altLang="en-US" sz="1050" b="1" i="0" u="none" strike="noStrike" dirty="0" smtClean="0">
                          <a:solidFill>
                            <a:srgbClr val="000000"/>
                          </a:solidFill>
                          <a:effectLst/>
                          <a:latin typeface="Meiryo UI" panose="020B0604030504040204" pitchFamily="50" charset="-128"/>
                          <a:ea typeface="Meiryo UI" panose="020B0604030504040204" pitchFamily="50" charset="-128"/>
                        </a:rPr>
                        <a:t>エネルギー問題は、万博とも関連が深く</a:t>
                      </a: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a:t>
                      </a:r>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府民</a:t>
                      </a: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の声をしっかり</a:t>
                      </a:r>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聴きながら、引き続き、継続して取組みを進めるべき。</a:t>
                      </a:r>
                      <a:endParaRPr lang="en-US" altLang="ja-JP" sz="1050" b="0" i="0" u="none" strike="noStrike" dirty="0" smtClean="0">
                        <a:solidFill>
                          <a:srgbClr val="000000"/>
                        </a:solidFill>
                        <a:effectLst/>
                        <a:latin typeface="Meiryo UI" panose="020B0604030504040204" pitchFamily="50" charset="-128"/>
                        <a:ea typeface="Meiryo UI" panose="020B0604030504040204" pitchFamily="50" charset="-128"/>
                      </a:endParaRPr>
                    </a:p>
                    <a:p>
                      <a:pPr marL="80963" indent="-71438" algn="l" fontAlgn="ctr">
                        <a:lnSpc>
                          <a:spcPts val="1200"/>
                        </a:lnSpc>
                        <a:spcBef>
                          <a:spcPts val="200"/>
                        </a:spcBef>
                        <a:spcAft>
                          <a:spcPts val="0"/>
                        </a:spcAft>
                        <a:buFont typeface="Wingdings" panose="05000000000000000000" pitchFamily="2" charset="2"/>
                        <a:buChar char="Ø"/>
                      </a:pPr>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新エネルギー</a:t>
                      </a: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発電割合が厳しい評価となっているが、国家レベルで進めるべき課題</a:t>
                      </a:r>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a:t>
                      </a:r>
                      <a:endParaRPr lang="en-US" altLang="ja-JP" sz="1050" b="0" i="0" u="none" strike="noStrike" dirty="0" smtClean="0">
                        <a:solidFill>
                          <a:srgbClr val="000000"/>
                        </a:solidFill>
                        <a:effectLst/>
                        <a:latin typeface="Meiryo UI" panose="020B0604030504040204" pitchFamily="50" charset="-128"/>
                        <a:ea typeface="Meiryo UI" panose="020B0604030504040204" pitchFamily="50" charset="-128"/>
                      </a:endParaRPr>
                    </a:p>
                  </a:txBody>
                  <a:tcPr marL="72000" marR="108000" marT="0" marB="0" anchor="ctr">
                    <a:lnL w="12700" cap="flat" cmpd="sng" algn="ctr">
                      <a:solidFill>
                        <a:schemeClr val="bg1">
                          <a:lumMod val="50000"/>
                        </a:schemeClr>
                      </a:solidFill>
                      <a:prstDash val="solid"/>
                      <a:round/>
                      <a:headEnd type="none" w="med" len="med"/>
                      <a:tailEnd type="none" w="med" len="med"/>
                    </a:lnL>
                    <a:lnR w="28575" cap="flat" cmpd="sng" algn="ctr">
                      <a:solidFill>
                        <a:schemeClr val="tx1">
                          <a:lumMod val="65000"/>
                          <a:lumOff val="35000"/>
                        </a:schemeClr>
                      </a:solidFill>
                      <a:prstDash val="solid"/>
                      <a:round/>
                      <a:headEnd type="none" w="med" len="med"/>
                      <a:tailEnd type="none" w="med" len="med"/>
                    </a:lnR>
                    <a:lnT w="28575" cap="flat" cmpd="sng" algn="ctr">
                      <a:solidFill>
                        <a:schemeClr val="tx1">
                          <a:lumMod val="65000"/>
                          <a:lumOff val="35000"/>
                        </a:schemeClr>
                      </a:solidFill>
                      <a:prstDash val="solid"/>
                      <a:round/>
                      <a:headEnd type="none" w="med" len="med"/>
                      <a:tailEnd type="none" w="med" len="med"/>
                    </a:lnT>
                    <a:lnB w="28575" cap="flat" cmpd="sng" algn="ctr">
                      <a:solidFill>
                        <a:schemeClr val="tx1">
                          <a:lumMod val="65000"/>
                          <a:lumOff val="35000"/>
                        </a:schemeClr>
                      </a:solidFill>
                      <a:prstDash val="solid"/>
                      <a:round/>
                      <a:headEnd type="none" w="med" len="med"/>
                      <a:tailEnd type="none" w="med" len="med"/>
                    </a:lnB>
                  </a:tcPr>
                </a:tc>
                <a:extLst>
                  <a:ext uri="{0D108BD9-81ED-4DB2-BD59-A6C34878D82A}">
                    <a16:rowId xmlns:a16="http://schemas.microsoft.com/office/drawing/2014/main" val="752846225"/>
                  </a:ext>
                </a:extLst>
              </a:tr>
              <a:tr h="335161">
                <a:tc vMerge="1">
                  <a:txBody>
                    <a:bodyPr/>
                    <a:lstStyle/>
                    <a:p>
                      <a:endParaRPr kumimoji="1" lang="ja-JP" altLang="en-US"/>
                    </a:p>
                  </a:txBody>
                  <a:tcPr>
                    <a:lnL w="28575" cap="flat" cmpd="sng" algn="ctr">
                      <a:solidFill>
                        <a:schemeClr val="tx1"/>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l" fontAlgn="ctr">
                        <a:lnSpc>
                          <a:spcPts val="1100"/>
                        </a:lnSpc>
                        <a:spcBef>
                          <a:spcPts val="0"/>
                        </a:spcBef>
                      </a:pPr>
                      <a:r>
                        <a:rPr lang="ja-JP" altLang="en-US" sz="1050" u="none" strike="noStrike" dirty="0" smtClean="0">
                          <a:effectLst/>
                          <a:latin typeface="Meiryo UI" panose="020B0604030504040204" pitchFamily="50" charset="-128"/>
                          <a:ea typeface="Meiryo UI" panose="020B0604030504040204" pitchFamily="50" charset="-128"/>
                        </a:rPr>
                        <a:t>大阪の</a:t>
                      </a:r>
                      <a:endParaRPr lang="en-US" altLang="ja-JP" sz="1050" u="none" strike="noStrike" dirty="0" smtClean="0">
                        <a:effectLst/>
                        <a:latin typeface="Meiryo UI" panose="020B0604030504040204" pitchFamily="50" charset="-128"/>
                        <a:ea typeface="Meiryo UI" panose="020B0604030504040204" pitchFamily="50" charset="-128"/>
                      </a:endParaRPr>
                    </a:p>
                    <a:p>
                      <a:pPr algn="l" fontAlgn="ctr">
                        <a:lnSpc>
                          <a:spcPts val="1100"/>
                        </a:lnSpc>
                        <a:spcBef>
                          <a:spcPts val="0"/>
                        </a:spcBef>
                      </a:pPr>
                      <a:r>
                        <a:rPr lang="ja-JP" altLang="en-US" sz="1050" b="0" i="0" u="none" strike="noStrike" dirty="0" smtClean="0">
                          <a:solidFill>
                            <a:schemeClr val="dk1"/>
                          </a:solidFill>
                          <a:effectLst/>
                          <a:latin typeface="Meiryo UI" panose="020B0604030504040204" pitchFamily="50" charset="-128"/>
                          <a:ea typeface="Meiryo UI" panose="020B0604030504040204" pitchFamily="50" charset="-128"/>
                        </a:rPr>
                        <a:t>国内評価</a:t>
                      </a:r>
                      <a:endParaRPr lang="ja-JP" altLang="en-US" sz="1050" b="0" i="0" u="none" strike="noStrike" dirty="0">
                        <a:solidFill>
                          <a:srgbClr val="000000"/>
                        </a:solidFill>
                        <a:effectLst/>
                        <a:latin typeface="Meiryo UI" panose="020B0604030504040204" pitchFamily="50" charset="-128"/>
                        <a:ea typeface="Meiryo UI" panose="020B0604030504040204" pitchFamily="50" charset="-128"/>
                      </a:endParaRPr>
                    </a:p>
                  </a:txBody>
                  <a:tcPr marL="72000" marR="3600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28575" cap="flat" cmpd="sng" algn="ctr">
                      <a:solidFill>
                        <a:schemeClr val="tx1">
                          <a:lumMod val="65000"/>
                          <a:lumOff val="35000"/>
                        </a:schemeClr>
                      </a:solidFill>
                      <a:prstDash val="solid"/>
                      <a:round/>
                      <a:headEnd type="none" w="med" len="med"/>
                      <a:tailEnd type="none" w="med" len="med"/>
                    </a:lnB>
                  </a:tcPr>
                </a:tc>
                <a:tc>
                  <a:txBody>
                    <a:bodyPr/>
                    <a:lstStyle/>
                    <a:p>
                      <a:pPr algn="ctr" fontAlgn="ctr">
                        <a:lnSpc>
                          <a:spcPts val="1300"/>
                        </a:lnSpc>
                        <a:spcBef>
                          <a:spcPts val="0"/>
                        </a:spcBef>
                      </a:pPr>
                      <a:r>
                        <a:rPr lang="en-US" altLang="ja-JP" sz="1200" b="0" i="0" u="none" strike="noStrike" dirty="0" smtClean="0">
                          <a:solidFill>
                            <a:srgbClr val="000000"/>
                          </a:solidFill>
                          <a:effectLst/>
                          <a:latin typeface="Meiryo UI" panose="020B0604030504040204" pitchFamily="50" charset="-128"/>
                          <a:ea typeface="Meiryo UI" panose="020B0604030504040204" pitchFamily="50" charset="-128"/>
                        </a:rPr>
                        <a:t>B</a:t>
                      </a:r>
                      <a:endParaRPr lang="ja-JP" altLang="en-US" sz="1200" b="0" i="0" u="none" strike="noStrike" dirty="0">
                        <a:solidFill>
                          <a:srgbClr val="000000"/>
                        </a:solidFill>
                        <a:effectLst/>
                        <a:latin typeface="Meiryo UI" panose="020B0604030504040204" pitchFamily="50" charset="-128"/>
                        <a:ea typeface="Meiryo UI" panose="020B0604030504040204" pitchFamily="50" charset="-128"/>
                      </a:endParaRPr>
                    </a:p>
                  </a:txBody>
                  <a:tcPr marL="36000" marR="3600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28575" cap="flat" cmpd="sng" algn="ctr">
                      <a:solidFill>
                        <a:schemeClr val="tx1">
                          <a:lumMod val="65000"/>
                          <a:lumOff val="35000"/>
                        </a:schemeClr>
                      </a:solidFill>
                      <a:prstDash val="solid"/>
                      <a:round/>
                      <a:headEnd type="none" w="med" len="med"/>
                      <a:tailEnd type="none" w="med" len="med"/>
                    </a:lnB>
                  </a:tcPr>
                </a:tc>
                <a:tc>
                  <a:txBody>
                    <a:bodyPr/>
                    <a:lstStyle/>
                    <a:p>
                      <a:pPr algn="l" fontAlgn="t">
                        <a:lnSpc>
                          <a:spcPts val="1100"/>
                        </a:lnSpc>
                        <a:spcBef>
                          <a:spcPts val="0"/>
                        </a:spcBef>
                      </a:pPr>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a:t>
                      </a:r>
                      <a:r>
                        <a:rPr lang="en-US" altLang="ja-JP" sz="1050" b="0" i="0" u="none" strike="noStrike" dirty="0" smtClean="0">
                          <a:solidFill>
                            <a:srgbClr val="000000"/>
                          </a:solidFill>
                          <a:effectLst/>
                          <a:latin typeface="Meiryo UI" panose="020B0604030504040204" pitchFamily="50" charset="-128"/>
                          <a:ea typeface="Meiryo UI" panose="020B0604030504040204" pitchFamily="50" charset="-128"/>
                        </a:rPr>
                        <a:t>B</a:t>
                      </a:r>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 人口</a:t>
                      </a: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あたり電力エネルギー消費量</a:t>
                      </a:r>
                      <a:br>
                        <a:rPr lang="ja-JP" altLang="en-US" sz="1050" b="0" i="0" u="none" strike="noStrike" dirty="0">
                          <a:solidFill>
                            <a:srgbClr val="000000"/>
                          </a:solidFill>
                          <a:effectLst/>
                          <a:latin typeface="Meiryo UI" panose="020B0604030504040204" pitchFamily="50" charset="-128"/>
                          <a:ea typeface="Meiryo UI" panose="020B0604030504040204" pitchFamily="50" charset="-128"/>
                        </a:rPr>
                      </a:br>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a:t>
                      </a:r>
                      <a:r>
                        <a:rPr lang="en-US" altLang="ja-JP" sz="1050" b="0" i="0" u="none" strike="noStrike" dirty="0" smtClean="0">
                          <a:solidFill>
                            <a:srgbClr val="000000"/>
                          </a:solidFill>
                          <a:effectLst/>
                          <a:latin typeface="Meiryo UI" panose="020B0604030504040204" pitchFamily="50" charset="-128"/>
                          <a:ea typeface="Meiryo UI" panose="020B0604030504040204" pitchFamily="50" charset="-128"/>
                        </a:rPr>
                        <a:t>D</a:t>
                      </a:r>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 新エネルギー</a:t>
                      </a: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発電割合</a:t>
                      </a:r>
                    </a:p>
                  </a:txBody>
                  <a:tcPr marL="72000" marR="3600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28575" cap="flat" cmpd="sng" algn="ctr">
                      <a:solidFill>
                        <a:schemeClr val="tx1">
                          <a:lumMod val="65000"/>
                          <a:lumOff val="35000"/>
                        </a:schemeClr>
                      </a:solidFill>
                      <a:prstDash val="solid"/>
                      <a:round/>
                      <a:headEnd type="none" w="med" len="med"/>
                      <a:tailEnd type="none" w="med" len="med"/>
                    </a:lnB>
                  </a:tcPr>
                </a:tc>
                <a:tc vMerge="1">
                  <a:txBody>
                    <a:bodyPr/>
                    <a:lstStyle/>
                    <a:p>
                      <a:endParaRPr kumimoji="1" lang="ja-JP" altLang="en-US"/>
                    </a:p>
                  </a:txBody>
                  <a:tcPr>
                    <a:lnL w="12700" cap="flat" cmpd="sng" algn="ctr">
                      <a:solidFill>
                        <a:schemeClr val="bg1">
                          <a:lumMod val="50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451719813"/>
                  </a:ext>
                </a:extLst>
              </a:tr>
              <a:tr h="335161">
                <a:tc rowSpan="2">
                  <a:txBody>
                    <a:bodyPr/>
                    <a:lstStyle/>
                    <a:p>
                      <a:pPr algn="ctr" fontAlgn="ctr">
                        <a:lnSpc>
                          <a:spcPts val="1300"/>
                        </a:lnSpc>
                        <a:spcBef>
                          <a:spcPts val="0"/>
                        </a:spcBef>
                      </a:pPr>
                      <a:r>
                        <a:rPr lang="ja-JP" altLang="en-US" sz="1100" b="0" i="0" u="none" strike="noStrike" dirty="0" smtClean="0">
                          <a:solidFill>
                            <a:schemeClr val="dk1"/>
                          </a:solidFill>
                          <a:effectLst/>
                          <a:latin typeface="Meiryo UI" panose="020B0604030504040204" pitchFamily="50" charset="-128"/>
                          <a:ea typeface="Meiryo UI" panose="020B0604030504040204" pitchFamily="50" charset="-128"/>
                        </a:rPr>
                        <a:t>ゴール</a:t>
                      </a:r>
                      <a:r>
                        <a:rPr lang="en-US" altLang="ja-JP" sz="1100" b="0" i="0" u="none" strike="noStrike" dirty="0" smtClean="0">
                          <a:solidFill>
                            <a:schemeClr val="dk1"/>
                          </a:solidFill>
                          <a:effectLst/>
                          <a:latin typeface="Meiryo UI" panose="020B0604030504040204" pitchFamily="50" charset="-128"/>
                          <a:ea typeface="Meiryo UI" panose="020B0604030504040204" pitchFamily="50" charset="-128"/>
                        </a:rPr>
                        <a:t>8</a:t>
                      </a:r>
                    </a:p>
                    <a:p>
                      <a:pPr algn="ctr" fontAlgn="ctr">
                        <a:lnSpc>
                          <a:spcPts val="1300"/>
                        </a:lnSpc>
                        <a:spcBef>
                          <a:spcPts val="0"/>
                        </a:spcBef>
                      </a:pPr>
                      <a:r>
                        <a:rPr lang="ja-JP" altLang="en-US" sz="1100" b="0" i="0" u="none" strike="noStrike" dirty="0" smtClean="0">
                          <a:solidFill>
                            <a:schemeClr val="dk1"/>
                          </a:solidFill>
                          <a:effectLst/>
                          <a:latin typeface="Meiryo UI" panose="020B0604030504040204" pitchFamily="50" charset="-128"/>
                          <a:ea typeface="Meiryo UI" panose="020B0604030504040204" pitchFamily="50" charset="-128"/>
                        </a:rPr>
                        <a:t>経済成長・</a:t>
                      </a:r>
                      <a:endParaRPr lang="en-US" altLang="ja-JP" sz="1100" b="0" i="0" u="none" strike="noStrike" dirty="0" smtClean="0">
                        <a:solidFill>
                          <a:schemeClr val="dk1"/>
                        </a:solidFill>
                        <a:effectLst/>
                        <a:latin typeface="Meiryo UI" panose="020B0604030504040204" pitchFamily="50" charset="-128"/>
                        <a:ea typeface="Meiryo UI" panose="020B0604030504040204" pitchFamily="50" charset="-128"/>
                      </a:endParaRPr>
                    </a:p>
                    <a:p>
                      <a:pPr algn="ctr" fontAlgn="ctr">
                        <a:lnSpc>
                          <a:spcPts val="1300"/>
                        </a:lnSpc>
                        <a:spcBef>
                          <a:spcPts val="0"/>
                        </a:spcBef>
                      </a:pPr>
                      <a:r>
                        <a:rPr lang="ja-JP" altLang="en-US" sz="1100" b="0" i="0" u="none" strike="noStrike" dirty="0" smtClean="0">
                          <a:solidFill>
                            <a:schemeClr val="dk1"/>
                          </a:solidFill>
                          <a:effectLst/>
                          <a:latin typeface="Meiryo UI" panose="020B0604030504040204" pitchFamily="50" charset="-128"/>
                          <a:ea typeface="Meiryo UI" panose="020B0604030504040204" pitchFamily="50" charset="-128"/>
                        </a:rPr>
                        <a:t>雇用</a:t>
                      </a:r>
                      <a:endParaRPr lang="en-US" altLang="ja-JP" sz="1100" b="0" i="0" u="none" strike="noStrike" dirty="0">
                        <a:solidFill>
                          <a:srgbClr val="000000"/>
                        </a:solidFill>
                        <a:effectLst/>
                        <a:latin typeface="Meiryo UI" panose="020B0604030504040204" pitchFamily="50" charset="-128"/>
                        <a:ea typeface="Meiryo UI" panose="020B0604030504040204" pitchFamily="50" charset="-128"/>
                      </a:endParaRPr>
                    </a:p>
                  </a:txBody>
                  <a:tcPr marL="36000" marR="36000" marT="36000" marB="36000" anchor="ctr">
                    <a:lnL w="28575" cap="flat" cmpd="sng" algn="ctr">
                      <a:solidFill>
                        <a:schemeClr val="tx1">
                          <a:lumMod val="65000"/>
                          <a:lumOff val="35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28575" cap="flat" cmpd="sng" algn="ctr">
                      <a:solidFill>
                        <a:schemeClr val="tx1">
                          <a:lumMod val="65000"/>
                          <a:lumOff val="35000"/>
                        </a:schemeClr>
                      </a:solidFill>
                      <a:prstDash val="solid"/>
                      <a:round/>
                      <a:headEnd type="none" w="med" len="med"/>
                      <a:tailEnd type="none" w="med" len="med"/>
                    </a:lnT>
                    <a:lnB w="28575" cap="flat" cmpd="sng" algn="ctr">
                      <a:solidFill>
                        <a:schemeClr val="tx1">
                          <a:lumMod val="65000"/>
                          <a:lumOff val="35000"/>
                        </a:schemeClr>
                      </a:solidFill>
                      <a:prstDash val="solid"/>
                      <a:round/>
                      <a:headEnd type="none" w="med" len="med"/>
                      <a:tailEnd type="none" w="med" len="med"/>
                    </a:lnB>
                  </a:tcPr>
                </a:tc>
                <a:tc>
                  <a:txBody>
                    <a:bodyPr/>
                    <a:lstStyle/>
                    <a:p>
                      <a:pPr algn="l" fontAlgn="ctr">
                        <a:lnSpc>
                          <a:spcPts val="1100"/>
                        </a:lnSpc>
                        <a:spcBef>
                          <a:spcPts val="0"/>
                        </a:spcBef>
                      </a:pPr>
                      <a:r>
                        <a:rPr lang="ja-JP" altLang="en-US" sz="1050" b="0" i="0" u="none" strike="noStrike" dirty="0" smtClean="0">
                          <a:solidFill>
                            <a:schemeClr val="dk1"/>
                          </a:solidFill>
                          <a:effectLst/>
                          <a:latin typeface="Meiryo UI" panose="020B0604030504040204" pitchFamily="50" charset="-128"/>
                          <a:ea typeface="Meiryo UI" panose="020B0604030504040204" pitchFamily="50" charset="-128"/>
                        </a:rPr>
                        <a:t>日本の</a:t>
                      </a:r>
                      <a:endParaRPr lang="en-US" altLang="ja-JP" sz="1050" b="0" i="0" u="none" strike="noStrike" dirty="0" smtClean="0">
                        <a:solidFill>
                          <a:schemeClr val="dk1"/>
                        </a:solidFill>
                        <a:effectLst/>
                        <a:latin typeface="Meiryo UI" panose="020B0604030504040204" pitchFamily="50" charset="-128"/>
                        <a:ea typeface="Meiryo UI" panose="020B0604030504040204" pitchFamily="50" charset="-128"/>
                      </a:endParaRPr>
                    </a:p>
                    <a:p>
                      <a:pPr algn="l" fontAlgn="ctr">
                        <a:lnSpc>
                          <a:spcPts val="1100"/>
                        </a:lnSpc>
                        <a:spcBef>
                          <a:spcPts val="0"/>
                        </a:spcBef>
                      </a:pPr>
                      <a:r>
                        <a:rPr lang="ja-JP" altLang="en-US" sz="1050" b="0" i="0" u="none" strike="noStrike" dirty="0" smtClean="0">
                          <a:solidFill>
                            <a:schemeClr val="dk1"/>
                          </a:solidFill>
                          <a:effectLst/>
                          <a:latin typeface="Meiryo UI" panose="020B0604030504040204" pitchFamily="50" charset="-128"/>
                          <a:ea typeface="Meiryo UI" panose="020B0604030504040204" pitchFamily="50" charset="-128"/>
                        </a:rPr>
                        <a:t>国際評価</a:t>
                      </a:r>
                      <a:endParaRPr lang="en-US" sz="1050" b="0" i="0" u="none" strike="noStrike" dirty="0">
                        <a:solidFill>
                          <a:srgbClr val="000000"/>
                        </a:solidFill>
                        <a:effectLst/>
                        <a:latin typeface="Meiryo UI" panose="020B0604030504040204" pitchFamily="50" charset="-128"/>
                        <a:ea typeface="Meiryo UI" panose="020B0604030504040204" pitchFamily="50" charset="-128"/>
                      </a:endParaRPr>
                    </a:p>
                  </a:txBody>
                  <a:tcPr marL="72000" marR="3600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28575" cap="flat" cmpd="sng" algn="ctr">
                      <a:solidFill>
                        <a:schemeClr val="tx1">
                          <a:lumMod val="65000"/>
                          <a:lumOff val="35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algn="ctr" fontAlgn="ctr">
                        <a:lnSpc>
                          <a:spcPts val="1300"/>
                        </a:lnSpc>
                        <a:spcBef>
                          <a:spcPts val="0"/>
                        </a:spcBef>
                      </a:pPr>
                      <a:r>
                        <a:rPr lang="en-US" altLang="ja-JP" sz="1200" b="0" i="0" u="none" strike="noStrike" dirty="0" smtClean="0">
                          <a:solidFill>
                            <a:srgbClr val="000000"/>
                          </a:solidFill>
                          <a:effectLst/>
                          <a:latin typeface="Meiryo UI" panose="020B0604030504040204" pitchFamily="50" charset="-128"/>
                          <a:ea typeface="Meiryo UI" panose="020B0604030504040204" pitchFamily="50" charset="-128"/>
                        </a:rPr>
                        <a:t>B</a:t>
                      </a:r>
                      <a:endParaRPr lang="ja-JP" altLang="en-US" sz="1200" b="0" i="0" u="none" strike="noStrike" dirty="0">
                        <a:solidFill>
                          <a:srgbClr val="000000"/>
                        </a:solidFill>
                        <a:effectLst/>
                        <a:latin typeface="Meiryo UI" panose="020B0604030504040204" pitchFamily="50" charset="-128"/>
                        <a:ea typeface="Meiryo UI" panose="020B0604030504040204" pitchFamily="50" charset="-128"/>
                      </a:endParaRPr>
                    </a:p>
                  </a:txBody>
                  <a:tcPr marL="36000" marR="3600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28575" cap="flat" cmpd="sng" algn="ctr">
                      <a:solidFill>
                        <a:schemeClr val="tx1">
                          <a:lumMod val="65000"/>
                          <a:lumOff val="35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algn="l" fontAlgn="t">
                        <a:lnSpc>
                          <a:spcPts val="1100"/>
                        </a:lnSpc>
                        <a:spcBef>
                          <a:spcPts val="0"/>
                        </a:spcBef>
                      </a:pPr>
                      <a:r>
                        <a:rPr lang="zh-TW" altLang="en-US" sz="1050" b="0" i="0" u="none" strike="noStrike" dirty="0" smtClean="0">
                          <a:solidFill>
                            <a:srgbClr val="000000"/>
                          </a:solidFill>
                          <a:effectLst/>
                          <a:latin typeface="Meiryo UI" panose="020B0604030504040204" pitchFamily="50" charset="-128"/>
                          <a:ea typeface="Meiryo UI" panose="020B0604030504040204" pitchFamily="50" charset="-128"/>
                        </a:rPr>
                        <a:t>「</a:t>
                      </a:r>
                      <a:r>
                        <a:rPr lang="en-US" altLang="zh-TW" sz="1050" b="0" i="0" u="none" strike="noStrike" dirty="0" smtClean="0">
                          <a:solidFill>
                            <a:srgbClr val="000000"/>
                          </a:solidFill>
                          <a:effectLst/>
                          <a:latin typeface="Meiryo UI" panose="020B0604030504040204" pitchFamily="50" charset="-128"/>
                          <a:ea typeface="Meiryo UI" panose="020B0604030504040204" pitchFamily="50" charset="-128"/>
                        </a:rPr>
                        <a:t>B</a:t>
                      </a:r>
                      <a:r>
                        <a:rPr lang="zh-TW" altLang="en-US" sz="1050" b="0" i="0" u="none" strike="noStrike" dirty="0" smtClean="0">
                          <a:solidFill>
                            <a:srgbClr val="000000"/>
                          </a:solidFill>
                          <a:effectLst/>
                          <a:latin typeface="Meiryo UI" panose="020B0604030504040204" pitchFamily="50" charset="-128"/>
                          <a:ea typeface="Meiryo UI" panose="020B0604030504040204" pitchFamily="50" charset="-128"/>
                        </a:rPr>
                        <a:t>」 実質</a:t>
                      </a:r>
                      <a:r>
                        <a:rPr lang="zh-TW" altLang="en-US" sz="1050" b="0" i="0" u="none" strike="noStrike" dirty="0">
                          <a:solidFill>
                            <a:srgbClr val="000000"/>
                          </a:solidFill>
                          <a:effectLst/>
                          <a:latin typeface="Meiryo UI" panose="020B0604030504040204" pitchFamily="50" charset="-128"/>
                          <a:ea typeface="Meiryo UI" panose="020B0604030504040204" pitchFamily="50" charset="-128"/>
                        </a:rPr>
                        <a:t>成長率</a:t>
                      </a:r>
                      <a:br>
                        <a:rPr lang="zh-TW" altLang="en-US" sz="1050" b="0" i="0" u="none" strike="noStrike" dirty="0">
                          <a:solidFill>
                            <a:srgbClr val="000000"/>
                          </a:solidFill>
                          <a:effectLst/>
                          <a:latin typeface="Meiryo UI" panose="020B0604030504040204" pitchFamily="50" charset="-128"/>
                          <a:ea typeface="Meiryo UI" panose="020B0604030504040204" pitchFamily="50" charset="-128"/>
                        </a:rPr>
                      </a:br>
                      <a:r>
                        <a:rPr lang="zh-TW" altLang="en-US" sz="1050" b="0" i="0" u="none" strike="noStrike" dirty="0" smtClean="0">
                          <a:solidFill>
                            <a:srgbClr val="000000"/>
                          </a:solidFill>
                          <a:effectLst/>
                          <a:latin typeface="Meiryo UI" panose="020B0604030504040204" pitchFamily="50" charset="-128"/>
                          <a:ea typeface="Meiryo UI" panose="020B0604030504040204" pitchFamily="50" charset="-128"/>
                        </a:rPr>
                        <a:t>「</a:t>
                      </a:r>
                      <a:r>
                        <a:rPr lang="en-US" altLang="zh-TW" sz="1050" b="0" i="0" u="none" strike="noStrike" dirty="0" smtClean="0">
                          <a:solidFill>
                            <a:srgbClr val="000000"/>
                          </a:solidFill>
                          <a:effectLst/>
                          <a:latin typeface="Meiryo UI" panose="020B0604030504040204" pitchFamily="50" charset="-128"/>
                          <a:ea typeface="Meiryo UI" panose="020B0604030504040204" pitchFamily="50" charset="-128"/>
                        </a:rPr>
                        <a:t>A</a:t>
                      </a:r>
                      <a:r>
                        <a:rPr lang="zh-TW" altLang="en-US" sz="1050" b="0" i="0" u="none" strike="noStrike" dirty="0" smtClean="0">
                          <a:solidFill>
                            <a:srgbClr val="000000"/>
                          </a:solidFill>
                          <a:effectLst/>
                          <a:latin typeface="Meiryo UI" panose="020B0604030504040204" pitchFamily="50" charset="-128"/>
                          <a:ea typeface="Meiryo UI" panose="020B0604030504040204" pitchFamily="50" charset="-128"/>
                        </a:rPr>
                        <a:t>」 雇用率</a:t>
                      </a:r>
                      <a:endParaRPr lang="zh-TW" altLang="en-US" sz="1050" b="0" i="0" u="none" strike="noStrike" dirty="0">
                        <a:solidFill>
                          <a:srgbClr val="000000"/>
                        </a:solidFill>
                        <a:effectLst/>
                        <a:latin typeface="Meiryo UI" panose="020B0604030504040204" pitchFamily="50" charset="-128"/>
                        <a:ea typeface="Meiryo UI" panose="020B0604030504040204" pitchFamily="50" charset="-128"/>
                      </a:endParaRPr>
                    </a:p>
                  </a:txBody>
                  <a:tcPr marL="72000" marR="3600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28575" cap="flat" cmpd="sng" algn="ctr">
                      <a:solidFill>
                        <a:schemeClr val="tx1">
                          <a:lumMod val="65000"/>
                          <a:lumOff val="35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rowSpan="2">
                  <a:txBody>
                    <a:bodyPr/>
                    <a:lstStyle/>
                    <a:p>
                      <a:pPr marL="80963" indent="-71438" algn="l" fontAlgn="ctr">
                        <a:lnSpc>
                          <a:spcPts val="1200"/>
                        </a:lnSpc>
                        <a:spcBef>
                          <a:spcPts val="200"/>
                        </a:spcBef>
                        <a:spcAft>
                          <a:spcPts val="0"/>
                        </a:spcAft>
                        <a:buFont typeface="Wingdings" panose="05000000000000000000" pitchFamily="2" charset="2"/>
                        <a:buChar char="Ø"/>
                      </a:pPr>
                      <a:r>
                        <a:rPr lang="ja-JP" altLang="en-US" sz="1050" b="1" i="0" u="none" strike="noStrike" dirty="0" smtClean="0">
                          <a:solidFill>
                            <a:srgbClr val="000000"/>
                          </a:solidFill>
                          <a:effectLst/>
                          <a:latin typeface="Meiryo UI" panose="020B0604030504040204" pitchFamily="50" charset="-128"/>
                          <a:ea typeface="Meiryo UI" panose="020B0604030504040204" pitchFamily="50" charset="-128"/>
                        </a:rPr>
                        <a:t>若者</a:t>
                      </a:r>
                      <a:r>
                        <a:rPr lang="ja-JP" altLang="en-US" sz="1050" b="1" i="0" u="none" strike="noStrike" dirty="0">
                          <a:solidFill>
                            <a:srgbClr val="000000"/>
                          </a:solidFill>
                          <a:effectLst/>
                          <a:latin typeface="Meiryo UI" panose="020B0604030504040204" pitchFamily="50" charset="-128"/>
                          <a:ea typeface="Meiryo UI" panose="020B0604030504040204" pitchFamily="50" charset="-128"/>
                        </a:rPr>
                        <a:t>の失業は、国際的</a:t>
                      </a:r>
                      <a:r>
                        <a:rPr lang="ja-JP" altLang="en-US" sz="1050" b="1" i="0" u="none" strike="noStrike" dirty="0" smtClean="0">
                          <a:solidFill>
                            <a:srgbClr val="000000"/>
                          </a:solidFill>
                          <a:effectLst/>
                          <a:latin typeface="Meiryo UI" panose="020B0604030504040204" pitchFamily="50" charset="-128"/>
                          <a:ea typeface="Meiryo UI" panose="020B0604030504040204" pitchFamily="50" charset="-128"/>
                        </a:rPr>
                        <a:t>に大きな問題</a:t>
                      </a:r>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。大阪の失業率は改善傾向にあるが、他</a:t>
                      </a: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の自治体</a:t>
                      </a:r>
                      <a:r>
                        <a:rPr lang="ja-JP" altLang="en-US" sz="1050" b="0" i="0" u="none" strike="noStrike">
                          <a:solidFill>
                            <a:srgbClr val="000000"/>
                          </a:solidFill>
                          <a:effectLst/>
                          <a:latin typeface="Meiryo UI" panose="020B0604030504040204" pitchFamily="50" charset="-128"/>
                          <a:ea typeface="Meiryo UI" panose="020B0604030504040204" pitchFamily="50" charset="-128"/>
                        </a:rPr>
                        <a:t>に</a:t>
                      </a:r>
                      <a:r>
                        <a:rPr lang="ja-JP" altLang="en-US" sz="1050" b="0" i="0" u="none" strike="noStrike" smtClean="0">
                          <a:solidFill>
                            <a:srgbClr val="000000"/>
                          </a:solidFill>
                          <a:effectLst/>
                          <a:latin typeface="Meiryo UI" panose="020B0604030504040204" pitchFamily="50" charset="-128"/>
                          <a:ea typeface="Meiryo UI" panose="020B0604030504040204" pitchFamily="50" charset="-128"/>
                        </a:rPr>
                        <a:t>比べ、高い</a:t>
                      </a: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ことをどこまで課題と捉える</a:t>
                      </a:r>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か、府民の感覚と齟齬がないよう注意し、引き続き、継続して取組みを進めるべき。</a:t>
                      </a:r>
                      <a:endParaRPr lang="ja-JP" altLang="en-US" sz="1050" b="0" i="0" u="none" strike="noStrike" dirty="0">
                        <a:solidFill>
                          <a:srgbClr val="000000"/>
                        </a:solidFill>
                        <a:effectLst/>
                        <a:latin typeface="Meiryo UI" panose="020B0604030504040204" pitchFamily="50" charset="-128"/>
                        <a:ea typeface="Meiryo UI" panose="020B0604030504040204" pitchFamily="50" charset="-128"/>
                      </a:endParaRPr>
                    </a:p>
                  </a:txBody>
                  <a:tcPr marL="72000" marR="108000" marT="0" marB="0" anchor="ctr">
                    <a:lnL w="12700" cap="flat" cmpd="sng" algn="ctr">
                      <a:solidFill>
                        <a:schemeClr val="bg1">
                          <a:lumMod val="50000"/>
                        </a:schemeClr>
                      </a:solidFill>
                      <a:prstDash val="solid"/>
                      <a:round/>
                      <a:headEnd type="none" w="med" len="med"/>
                      <a:tailEnd type="none" w="med" len="med"/>
                    </a:lnL>
                    <a:lnR w="28575" cap="flat" cmpd="sng" algn="ctr">
                      <a:solidFill>
                        <a:schemeClr val="tx1">
                          <a:lumMod val="65000"/>
                          <a:lumOff val="35000"/>
                        </a:schemeClr>
                      </a:solidFill>
                      <a:prstDash val="solid"/>
                      <a:round/>
                      <a:headEnd type="none" w="med" len="med"/>
                      <a:tailEnd type="none" w="med" len="med"/>
                    </a:lnR>
                    <a:lnT w="28575" cap="flat" cmpd="sng" algn="ctr">
                      <a:solidFill>
                        <a:schemeClr val="tx1">
                          <a:lumMod val="65000"/>
                          <a:lumOff val="35000"/>
                        </a:schemeClr>
                      </a:solidFill>
                      <a:prstDash val="solid"/>
                      <a:round/>
                      <a:headEnd type="none" w="med" len="med"/>
                      <a:tailEnd type="none" w="med" len="med"/>
                    </a:lnT>
                    <a:lnB w="28575" cap="flat" cmpd="sng" algn="ctr">
                      <a:solidFill>
                        <a:schemeClr val="tx1">
                          <a:lumMod val="65000"/>
                          <a:lumOff val="35000"/>
                        </a:schemeClr>
                      </a:solidFill>
                      <a:prstDash val="solid"/>
                      <a:round/>
                      <a:headEnd type="none" w="med" len="med"/>
                      <a:tailEnd type="none" w="med" len="med"/>
                    </a:lnB>
                  </a:tcPr>
                </a:tc>
                <a:extLst>
                  <a:ext uri="{0D108BD9-81ED-4DB2-BD59-A6C34878D82A}">
                    <a16:rowId xmlns:a16="http://schemas.microsoft.com/office/drawing/2014/main" val="471667422"/>
                  </a:ext>
                </a:extLst>
              </a:tr>
              <a:tr h="335161">
                <a:tc vMerge="1">
                  <a:txBody>
                    <a:bodyPr/>
                    <a:lstStyle/>
                    <a:p>
                      <a:endParaRPr kumimoji="1" lang="ja-JP" altLang="en-US"/>
                    </a:p>
                  </a:txBody>
                  <a:tcPr>
                    <a:lnL w="28575" cap="flat" cmpd="sng" algn="ctr">
                      <a:solidFill>
                        <a:schemeClr val="tx1"/>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l" fontAlgn="ctr">
                        <a:lnSpc>
                          <a:spcPts val="1100"/>
                        </a:lnSpc>
                        <a:spcBef>
                          <a:spcPts val="0"/>
                        </a:spcBef>
                      </a:pPr>
                      <a:r>
                        <a:rPr lang="ja-JP" altLang="en-US" sz="1050" u="none" strike="noStrike" dirty="0" smtClean="0">
                          <a:effectLst/>
                          <a:latin typeface="Meiryo UI" panose="020B0604030504040204" pitchFamily="50" charset="-128"/>
                          <a:ea typeface="Meiryo UI" panose="020B0604030504040204" pitchFamily="50" charset="-128"/>
                        </a:rPr>
                        <a:t>大阪の</a:t>
                      </a:r>
                      <a:endParaRPr lang="en-US" altLang="ja-JP" sz="1050" u="none" strike="noStrike" dirty="0" smtClean="0">
                        <a:effectLst/>
                        <a:latin typeface="Meiryo UI" panose="020B0604030504040204" pitchFamily="50" charset="-128"/>
                        <a:ea typeface="Meiryo UI" panose="020B0604030504040204" pitchFamily="50" charset="-128"/>
                      </a:endParaRPr>
                    </a:p>
                    <a:p>
                      <a:pPr algn="l" fontAlgn="ctr">
                        <a:lnSpc>
                          <a:spcPts val="1100"/>
                        </a:lnSpc>
                        <a:spcBef>
                          <a:spcPts val="0"/>
                        </a:spcBef>
                      </a:pPr>
                      <a:r>
                        <a:rPr lang="ja-JP" altLang="en-US" sz="1050" b="0" i="0" u="none" strike="noStrike" dirty="0" smtClean="0">
                          <a:solidFill>
                            <a:schemeClr val="dk1"/>
                          </a:solidFill>
                          <a:effectLst/>
                          <a:latin typeface="Meiryo UI" panose="020B0604030504040204" pitchFamily="50" charset="-128"/>
                          <a:ea typeface="Meiryo UI" panose="020B0604030504040204" pitchFamily="50" charset="-128"/>
                        </a:rPr>
                        <a:t>国内評価</a:t>
                      </a:r>
                      <a:endParaRPr lang="ja-JP" altLang="en-US" sz="1050" b="0" i="0" u="none" strike="noStrike" dirty="0">
                        <a:solidFill>
                          <a:srgbClr val="000000"/>
                        </a:solidFill>
                        <a:effectLst/>
                        <a:latin typeface="Meiryo UI" panose="020B0604030504040204" pitchFamily="50" charset="-128"/>
                        <a:ea typeface="Meiryo UI" panose="020B0604030504040204" pitchFamily="50" charset="-128"/>
                      </a:endParaRPr>
                    </a:p>
                  </a:txBody>
                  <a:tcPr marL="72000" marR="3600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28575" cap="flat" cmpd="sng" algn="ctr">
                      <a:solidFill>
                        <a:schemeClr val="tx1">
                          <a:lumMod val="65000"/>
                          <a:lumOff val="35000"/>
                        </a:schemeClr>
                      </a:solidFill>
                      <a:prstDash val="solid"/>
                      <a:round/>
                      <a:headEnd type="none" w="med" len="med"/>
                      <a:tailEnd type="none" w="med" len="med"/>
                    </a:lnB>
                  </a:tcPr>
                </a:tc>
                <a:tc>
                  <a:txBody>
                    <a:bodyPr/>
                    <a:lstStyle/>
                    <a:p>
                      <a:pPr algn="ctr" fontAlgn="ctr">
                        <a:lnSpc>
                          <a:spcPts val="1300"/>
                        </a:lnSpc>
                        <a:spcBef>
                          <a:spcPts val="0"/>
                        </a:spcBef>
                      </a:pPr>
                      <a:r>
                        <a:rPr lang="en-US" altLang="ja-JP" sz="1200" b="0" i="0" u="none" strike="noStrike" dirty="0" smtClean="0">
                          <a:solidFill>
                            <a:srgbClr val="000000"/>
                          </a:solidFill>
                          <a:effectLst/>
                          <a:latin typeface="Meiryo UI" panose="020B0604030504040204" pitchFamily="50" charset="-128"/>
                          <a:ea typeface="Meiryo UI" panose="020B0604030504040204" pitchFamily="50" charset="-128"/>
                        </a:rPr>
                        <a:t>B</a:t>
                      </a:r>
                    </a:p>
                  </a:txBody>
                  <a:tcPr marL="36000" marR="3600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28575" cap="flat" cmpd="sng" algn="ctr">
                      <a:solidFill>
                        <a:schemeClr val="tx1">
                          <a:lumMod val="65000"/>
                          <a:lumOff val="35000"/>
                        </a:schemeClr>
                      </a:solidFill>
                      <a:prstDash val="solid"/>
                      <a:round/>
                      <a:headEnd type="none" w="med" len="med"/>
                      <a:tailEnd type="none" w="med" len="med"/>
                    </a:lnB>
                  </a:tcPr>
                </a:tc>
                <a:tc>
                  <a:txBody>
                    <a:bodyPr/>
                    <a:lstStyle/>
                    <a:p>
                      <a:pPr algn="l" fontAlgn="t">
                        <a:lnSpc>
                          <a:spcPts val="1100"/>
                        </a:lnSpc>
                        <a:spcBef>
                          <a:spcPts val="0"/>
                        </a:spcBef>
                      </a:pPr>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a:t>
                      </a:r>
                      <a:r>
                        <a:rPr lang="en-US" altLang="ja-JP" sz="1050" b="0" i="0" u="none" strike="noStrike" dirty="0" smtClean="0">
                          <a:solidFill>
                            <a:srgbClr val="000000"/>
                          </a:solidFill>
                          <a:effectLst/>
                          <a:latin typeface="Meiryo UI" panose="020B0604030504040204" pitchFamily="50" charset="-128"/>
                          <a:ea typeface="Meiryo UI" panose="020B0604030504040204" pitchFamily="50" charset="-128"/>
                        </a:rPr>
                        <a:t>A</a:t>
                      </a:r>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 人口</a:t>
                      </a: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あたり県内</a:t>
                      </a:r>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総生産</a:t>
                      </a: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
                      </a:r>
                      <a:br>
                        <a:rPr lang="ja-JP" altLang="en-US" sz="1050" b="0" i="0" u="none" strike="noStrike" dirty="0">
                          <a:solidFill>
                            <a:srgbClr val="000000"/>
                          </a:solidFill>
                          <a:effectLst/>
                          <a:latin typeface="Meiryo UI" panose="020B0604030504040204" pitchFamily="50" charset="-128"/>
                          <a:ea typeface="Meiryo UI" panose="020B0604030504040204" pitchFamily="50" charset="-128"/>
                        </a:rPr>
                      </a:br>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a:t>
                      </a:r>
                      <a:r>
                        <a:rPr lang="en-US" altLang="ja-JP" sz="1050" b="0" i="0" u="none" strike="noStrike" dirty="0" smtClean="0">
                          <a:solidFill>
                            <a:srgbClr val="000000"/>
                          </a:solidFill>
                          <a:effectLst/>
                          <a:latin typeface="Meiryo UI" panose="020B0604030504040204" pitchFamily="50" charset="-128"/>
                          <a:ea typeface="Meiryo UI" panose="020B0604030504040204" pitchFamily="50" charset="-128"/>
                        </a:rPr>
                        <a:t>D</a:t>
                      </a:r>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 失業率</a:t>
                      </a:r>
                      <a:endParaRPr lang="ja-JP" altLang="en-US" sz="1050" b="0" i="0" u="none" strike="noStrike" dirty="0">
                        <a:solidFill>
                          <a:srgbClr val="000000"/>
                        </a:solidFill>
                        <a:effectLst/>
                        <a:latin typeface="Meiryo UI" panose="020B0604030504040204" pitchFamily="50" charset="-128"/>
                        <a:ea typeface="Meiryo UI" panose="020B0604030504040204" pitchFamily="50" charset="-128"/>
                      </a:endParaRPr>
                    </a:p>
                  </a:txBody>
                  <a:tcPr marL="72000" marR="3600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28575" cap="flat" cmpd="sng" algn="ctr">
                      <a:solidFill>
                        <a:schemeClr val="tx1">
                          <a:lumMod val="65000"/>
                          <a:lumOff val="35000"/>
                        </a:schemeClr>
                      </a:solidFill>
                      <a:prstDash val="solid"/>
                      <a:round/>
                      <a:headEnd type="none" w="med" len="med"/>
                      <a:tailEnd type="none" w="med" len="med"/>
                    </a:lnB>
                  </a:tcPr>
                </a:tc>
                <a:tc vMerge="1">
                  <a:txBody>
                    <a:bodyPr/>
                    <a:lstStyle/>
                    <a:p>
                      <a:endParaRPr kumimoji="1" lang="ja-JP" altLang="en-US"/>
                    </a:p>
                  </a:txBody>
                  <a:tcPr>
                    <a:lnL w="12700" cap="flat" cmpd="sng" algn="ctr">
                      <a:solidFill>
                        <a:schemeClr val="bg1">
                          <a:lumMod val="50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600481752"/>
                  </a:ext>
                </a:extLst>
              </a:tr>
              <a:tr h="335161">
                <a:tc rowSpan="2">
                  <a:txBody>
                    <a:bodyPr/>
                    <a:lstStyle/>
                    <a:p>
                      <a:pPr algn="ctr" fontAlgn="ctr">
                        <a:lnSpc>
                          <a:spcPts val="1300"/>
                        </a:lnSpc>
                        <a:spcBef>
                          <a:spcPts val="0"/>
                        </a:spcBef>
                      </a:pPr>
                      <a:r>
                        <a:rPr lang="ja-JP" altLang="en-US" sz="1100" b="0" i="0" u="none" strike="noStrike" dirty="0" smtClean="0">
                          <a:solidFill>
                            <a:schemeClr val="dk1"/>
                          </a:solidFill>
                          <a:effectLst/>
                          <a:latin typeface="Meiryo UI" panose="020B0604030504040204" pitchFamily="50" charset="-128"/>
                          <a:ea typeface="Meiryo UI" panose="020B0604030504040204" pitchFamily="50" charset="-128"/>
                        </a:rPr>
                        <a:t>ゴール</a:t>
                      </a:r>
                      <a:r>
                        <a:rPr lang="en-US" altLang="ja-JP" sz="1100" b="0" i="0" u="none" strike="noStrike" dirty="0" smtClean="0">
                          <a:solidFill>
                            <a:schemeClr val="dk1"/>
                          </a:solidFill>
                          <a:effectLst/>
                          <a:latin typeface="Meiryo UI" panose="020B0604030504040204" pitchFamily="50" charset="-128"/>
                          <a:ea typeface="Meiryo UI" panose="020B0604030504040204" pitchFamily="50" charset="-128"/>
                        </a:rPr>
                        <a:t>9</a:t>
                      </a:r>
                    </a:p>
                    <a:p>
                      <a:pPr algn="ctr" fontAlgn="ctr">
                        <a:lnSpc>
                          <a:spcPts val="1300"/>
                        </a:lnSpc>
                        <a:spcBef>
                          <a:spcPts val="0"/>
                        </a:spcBef>
                      </a:pPr>
                      <a:r>
                        <a:rPr lang="ja-JP" altLang="en-US" sz="1100" b="0" i="0" u="none" strike="noStrike" dirty="0" smtClean="0">
                          <a:solidFill>
                            <a:schemeClr val="dk1"/>
                          </a:solidFill>
                          <a:effectLst/>
                          <a:latin typeface="Meiryo UI" panose="020B0604030504040204" pitchFamily="50" charset="-128"/>
                          <a:ea typeface="Meiryo UI" panose="020B0604030504040204" pitchFamily="50" charset="-128"/>
                        </a:rPr>
                        <a:t>インフラ、産業、イノベーション</a:t>
                      </a:r>
                      <a:endParaRPr lang="en-US" altLang="ja-JP" sz="1100" b="0" i="0" u="none" strike="noStrike" dirty="0">
                        <a:solidFill>
                          <a:srgbClr val="000000"/>
                        </a:solidFill>
                        <a:effectLst/>
                        <a:latin typeface="Meiryo UI" panose="020B0604030504040204" pitchFamily="50" charset="-128"/>
                        <a:ea typeface="Meiryo UI" panose="020B0604030504040204" pitchFamily="50" charset="-128"/>
                      </a:endParaRPr>
                    </a:p>
                  </a:txBody>
                  <a:tcPr marL="36000" marR="36000" marT="36000" marB="36000" anchor="ctr">
                    <a:lnL w="28575" cap="flat" cmpd="sng" algn="ctr">
                      <a:solidFill>
                        <a:schemeClr val="tx1">
                          <a:lumMod val="65000"/>
                          <a:lumOff val="35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28575" cap="flat" cmpd="sng" algn="ctr">
                      <a:solidFill>
                        <a:schemeClr val="tx1">
                          <a:lumMod val="65000"/>
                          <a:lumOff val="35000"/>
                        </a:schemeClr>
                      </a:solidFill>
                      <a:prstDash val="solid"/>
                      <a:round/>
                      <a:headEnd type="none" w="med" len="med"/>
                      <a:tailEnd type="none" w="med" len="med"/>
                    </a:lnT>
                    <a:lnB w="28575" cap="flat" cmpd="sng" algn="ctr">
                      <a:solidFill>
                        <a:schemeClr val="tx1">
                          <a:lumMod val="65000"/>
                          <a:lumOff val="35000"/>
                        </a:schemeClr>
                      </a:solidFill>
                      <a:prstDash val="solid"/>
                      <a:round/>
                      <a:headEnd type="none" w="med" len="med"/>
                      <a:tailEnd type="none" w="med" len="med"/>
                    </a:lnB>
                  </a:tcPr>
                </a:tc>
                <a:tc>
                  <a:txBody>
                    <a:bodyPr/>
                    <a:lstStyle/>
                    <a:p>
                      <a:pPr algn="l" fontAlgn="ctr">
                        <a:lnSpc>
                          <a:spcPts val="1100"/>
                        </a:lnSpc>
                        <a:spcBef>
                          <a:spcPts val="0"/>
                        </a:spcBef>
                      </a:pPr>
                      <a:r>
                        <a:rPr lang="ja-JP" altLang="en-US" sz="1050" b="0" i="0" u="none" strike="noStrike" dirty="0" smtClean="0">
                          <a:solidFill>
                            <a:schemeClr val="dk1"/>
                          </a:solidFill>
                          <a:effectLst/>
                          <a:latin typeface="Meiryo UI" panose="020B0604030504040204" pitchFamily="50" charset="-128"/>
                          <a:ea typeface="Meiryo UI" panose="020B0604030504040204" pitchFamily="50" charset="-128"/>
                        </a:rPr>
                        <a:t>日本の</a:t>
                      </a:r>
                      <a:endParaRPr lang="en-US" altLang="ja-JP" sz="1050" b="0" i="0" u="none" strike="noStrike" dirty="0" smtClean="0">
                        <a:solidFill>
                          <a:schemeClr val="dk1"/>
                        </a:solidFill>
                        <a:effectLst/>
                        <a:latin typeface="Meiryo UI" panose="020B0604030504040204" pitchFamily="50" charset="-128"/>
                        <a:ea typeface="Meiryo UI" panose="020B0604030504040204" pitchFamily="50" charset="-128"/>
                      </a:endParaRPr>
                    </a:p>
                    <a:p>
                      <a:pPr algn="l" fontAlgn="ctr">
                        <a:lnSpc>
                          <a:spcPts val="1100"/>
                        </a:lnSpc>
                        <a:spcBef>
                          <a:spcPts val="0"/>
                        </a:spcBef>
                      </a:pPr>
                      <a:r>
                        <a:rPr lang="ja-JP" altLang="en-US" sz="1050" b="0" i="0" u="none" strike="noStrike" dirty="0" smtClean="0">
                          <a:solidFill>
                            <a:schemeClr val="dk1"/>
                          </a:solidFill>
                          <a:effectLst/>
                          <a:latin typeface="Meiryo UI" panose="020B0604030504040204" pitchFamily="50" charset="-128"/>
                          <a:ea typeface="Meiryo UI" panose="020B0604030504040204" pitchFamily="50" charset="-128"/>
                        </a:rPr>
                        <a:t>国際評価</a:t>
                      </a:r>
                      <a:endParaRPr lang="en-US" sz="1050" b="0" i="0" u="none" strike="noStrike" dirty="0">
                        <a:solidFill>
                          <a:srgbClr val="000000"/>
                        </a:solidFill>
                        <a:effectLst/>
                        <a:latin typeface="Meiryo UI" panose="020B0604030504040204" pitchFamily="50" charset="-128"/>
                        <a:ea typeface="Meiryo UI" panose="020B0604030504040204" pitchFamily="50" charset="-128"/>
                      </a:endParaRPr>
                    </a:p>
                  </a:txBody>
                  <a:tcPr marL="72000" marR="3600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28575" cap="flat" cmpd="sng" algn="ctr">
                      <a:solidFill>
                        <a:schemeClr val="tx1">
                          <a:lumMod val="65000"/>
                          <a:lumOff val="35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algn="ctr" fontAlgn="ctr">
                        <a:lnSpc>
                          <a:spcPts val="1300"/>
                        </a:lnSpc>
                        <a:spcBef>
                          <a:spcPts val="0"/>
                        </a:spcBef>
                      </a:pPr>
                      <a:r>
                        <a:rPr lang="en-US" altLang="ja-JP" sz="1200" b="0" i="0" u="none" strike="noStrike" dirty="0" smtClean="0">
                          <a:solidFill>
                            <a:srgbClr val="000000"/>
                          </a:solidFill>
                          <a:effectLst/>
                          <a:latin typeface="Meiryo UI" panose="020B0604030504040204" pitchFamily="50" charset="-128"/>
                          <a:ea typeface="Meiryo UI" panose="020B0604030504040204" pitchFamily="50" charset="-128"/>
                        </a:rPr>
                        <a:t>A</a:t>
                      </a:r>
                      <a:endParaRPr lang="ja-JP" altLang="en-US" sz="1200" b="0" i="0" u="none" strike="noStrike" dirty="0">
                        <a:solidFill>
                          <a:srgbClr val="000000"/>
                        </a:solidFill>
                        <a:effectLst/>
                        <a:latin typeface="Meiryo UI" panose="020B0604030504040204" pitchFamily="50" charset="-128"/>
                        <a:ea typeface="Meiryo UI" panose="020B0604030504040204" pitchFamily="50" charset="-128"/>
                      </a:endParaRPr>
                    </a:p>
                  </a:txBody>
                  <a:tcPr marL="36000" marR="3600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28575" cap="flat" cmpd="sng" algn="ctr">
                      <a:solidFill>
                        <a:schemeClr val="tx1">
                          <a:lumMod val="65000"/>
                          <a:lumOff val="35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algn="l" fontAlgn="t">
                        <a:lnSpc>
                          <a:spcPts val="1100"/>
                        </a:lnSpc>
                        <a:spcBef>
                          <a:spcPts val="0"/>
                        </a:spcBef>
                      </a:pPr>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a:t>
                      </a:r>
                      <a:r>
                        <a:rPr lang="en-US" altLang="ja-JP" sz="1050" b="0" i="0" u="none" strike="noStrike" dirty="0" smtClean="0">
                          <a:solidFill>
                            <a:srgbClr val="000000"/>
                          </a:solidFill>
                          <a:effectLst/>
                          <a:latin typeface="Meiryo UI" panose="020B0604030504040204" pitchFamily="50" charset="-128"/>
                          <a:ea typeface="Meiryo UI" panose="020B0604030504040204" pitchFamily="50" charset="-128"/>
                        </a:rPr>
                        <a:t>A</a:t>
                      </a:r>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 貿易や輸送に係るインフラの質</a:t>
                      </a: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
                      </a:r>
                      <a:br>
                        <a:rPr lang="ja-JP" altLang="en-US" sz="1050" b="0" i="0" u="none" strike="noStrike" dirty="0">
                          <a:solidFill>
                            <a:srgbClr val="000000"/>
                          </a:solidFill>
                          <a:effectLst/>
                          <a:latin typeface="Meiryo UI" panose="020B0604030504040204" pitchFamily="50" charset="-128"/>
                          <a:ea typeface="Meiryo UI" panose="020B0604030504040204" pitchFamily="50" charset="-128"/>
                        </a:rPr>
                      </a:br>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a:t>
                      </a:r>
                      <a:r>
                        <a:rPr lang="en-US" altLang="ja-JP" sz="1050" b="0" i="0" u="none" strike="noStrike" dirty="0" smtClean="0">
                          <a:solidFill>
                            <a:srgbClr val="000000"/>
                          </a:solidFill>
                          <a:effectLst/>
                          <a:latin typeface="Meiryo UI" panose="020B0604030504040204" pitchFamily="50" charset="-128"/>
                          <a:ea typeface="Meiryo UI" panose="020B0604030504040204" pitchFamily="50" charset="-128"/>
                        </a:rPr>
                        <a:t>A</a:t>
                      </a:r>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 研究開発費</a:t>
                      </a:r>
                      <a:endParaRPr lang="ja-JP" altLang="en-US" sz="1050" b="0" i="0" u="none" strike="noStrike" dirty="0">
                        <a:solidFill>
                          <a:srgbClr val="000000"/>
                        </a:solidFill>
                        <a:effectLst/>
                        <a:latin typeface="Meiryo UI" panose="020B0604030504040204" pitchFamily="50" charset="-128"/>
                        <a:ea typeface="Meiryo UI" panose="020B0604030504040204" pitchFamily="50" charset="-128"/>
                      </a:endParaRPr>
                    </a:p>
                  </a:txBody>
                  <a:tcPr marL="72000" marR="3600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28575" cap="flat" cmpd="sng" algn="ctr">
                      <a:solidFill>
                        <a:schemeClr val="tx1">
                          <a:lumMod val="65000"/>
                          <a:lumOff val="35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rowSpan="2">
                  <a:txBody>
                    <a:bodyPr/>
                    <a:lstStyle/>
                    <a:p>
                      <a:pPr marL="80963" indent="-71438" algn="l" fontAlgn="ctr">
                        <a:lnSpc>
                          <a:spcPts val="1200"/>
                        </a:lnSpc>
                        <a:spcBef>
                          <a:spcPts val="200"/>
                        </a:spcBef>
                        <a:spcAft>
                          <a:spcPts val="0"/>
                        </a:spcAft>
                        <a:buFont typeface="Wingdings" panose="05000000000000000000" pitchFamily="2" charset="2"/>
                        <a:buChar char="Ø"/>
                      </a:pPr>
                      <a:r>
                        <a:rPr lang="ja-JP" altLang="en-US" sz="1050" b="1" i="0" u="none" strike="noStrike" dirty="0" smtClean="0">
                          <a:solidFill>
                            <a:srgbClr val="000000"/>
                          </a:solidFill>
                          <a:effectLst/>
                          <a:latin typeface="Meiryo UI" panose="020B0604030504040204" pitchFamily="50" charset="-128"/>
                          <a:ea typeface="Meiryo UI" panose="020B0604030504040204" pitchFamily="50" charset="-128"/>
                        </a:rPr>
                        <a:t>イノベーション</a:t>
                      </a:r>
                      <a:r>
                        <a:rPr lang="ja-JP" altLang="en-US" sz="1050" b="1" i="0" u="none" strike="noStrike" dirty="0">
                          <a:solidFill>
                            <a:srgbClr val="000000"/>
                          </a:solidFill>
                          <a:effectLst/>
                          <a:latin typeface="Meiryo UI" panose="020B0604030504040204" pitchFamily="50" charset="-128"/>
                          <a:ea typeface="Meiryo UI" panose="020B0604030504040204" pitchFamily="50" charset="-128"/>
                        </a:rPr>
                        <a:t>の</a:t>
                      </a:r>
                      <a:r>
                        <a:rPr lang="ja-JP" altLang="en-US" sz="1050" b="1" i="0" u="none" strike="noStrike" dirty="0" smtClean="0">
                          <a:solidFill>
                            <a:srgbClr val="000000"/>
                          </a:solidFill>
                          <a:effectLst/>
                          <a:latin typeface="Meiryo UI" panose="020B0604030504040204" pitchFamily="50" charset="-128"/>
                          <a:ea typeface="Meiryo UI" panose="020B0604030504040204" pitchFamily="50" charset="-128"/>
                        </a:rPr>
                        <a:t>創出は、他</a:t>
                      </a:r>
                      <a:r>
                        <a:rPr lang="ja-JP" altLang="en-US" sz="1050" b="1" i="0" u="none" strike="noStrike" dirty="0">
                          <a:solidFill>
                            <a:srgbClr val="000000"/>
                          </a:solidFill>
                          <a:effectLst/>
                          <a:latin typeface="Meiryo UI" panose="020B0604030504040204" pitchFamily="50" charset="-128"/>
                          <a:ea typeface="Meiryo UI" panose="020B0604030504040204" pitchFamily="50" charset="-128"/>
                        </a:rPr>
                        <a:t>のゴールの様々な</a:t>
                      </a:r>
                      <a:r>
                        <a:rPr lang="ja-JP" altLang="en-US" sz="1050" b="1" i="0" u="none" strike="noStrike" dirty="0" smtClean="0">
                          <a:solidFill>
                            <a:srgbClr val="000000"/>
                          </a:solidFill>
                          <a:effectLst/>
                          <a:latin typeface="Meiryo UI" panose="020B0604030504040204" pitchFamily="50" charset="-128"/>
                          <a:ea typeface="Meiryo UI" panose="020B0604030504040204" pitchFamily="50" charset="-128"/>
                        </a:rPr>
                        <a:t>要素に関連</a:t>
                      </a: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。例えば</a:t>
                      </a:r>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、「ゴール４教育</a:t>
                      </a:r>
                      <a:r>
                        <a:rPr lang="ja-JP" altLang="en-US" sz="1050" b="0" i="0" u="none" strike="noStrike" smtClean="0">
                          <a:solidFill>
                            <a:srgbClr val="000000"/>
                          </a:solidFill>
                          <a:effectLst/>
                          <a:latin typeface="Meiryo UI" panose="020B0604030504040204" pitchFamily="50" charset="-128"/>
                          <a:ea typeface="Meiryo UI" panose="020B0604030504040204" pitchFamily="50" charset="-128"/>
                        </a:rPr>
                        <a:t>」と関連</a:t>
                      </a:r>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を持たせるなど</a:t>
                      </a:r>
                      <a:r>
                        <a:rPr lang="ja-JP" altLang="en-US" sz="1050" b="1" i="0" u="none" strike="noStrike" dirty="0" smtClean="0">
                          <a:solidFill>
                            <a:srgbClr val="000000"/>
                          </a:solidFill>
                          <a:effectLst/>
                          <a:latin typeface="Meiryo UI" panose="020B0604030504040204" pitchFamily="50" charset="-128"/>
                          <a:ea typeface="Meiryo UI" panose="020B0604030504040204" pitchFamily="50" charset="-128"/>
                        </a:rPr>
                        <a:t>幅広い観点で、</a:t>
                      </a:r>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引き続き、継続して取組みを進めるべき。</a:t>
                      </a:r>
                      <a:endParaRPr lang="en-US" altLang="ja-JP" sz="1050" b="0" i="0" u="none" strike="noStrike" dirty="0" smtClean="0">
                        <a:solidFill>
                          <a:srgbClr val="000000"/>
                        </a:solidFill>
                        <a:effectLst/>
                        <a:latin typeface="Meiryo UI" panose="020B0604030504040204" pitchFamily="50" charset="-128"/>
                        <a:ea typeface="Meiryo UI" panose="020B0604030504040204" pitchFamily="50" charset="-128"/>
                      </a:endParaRPr>
                    </a:p>
                  </a:txBody>
                  <a:tcPr marL="72000" marR="108000" marT="0" marB="0" anchor="ctr">
                    <a:lnL w="12700" cap="flat" cmpd="sng" algn="ctr">
                      <a:solidFill>
                        <a:schemeClr val="bg1">
                          <a:lumMod val="50000"/>
                        </a:schemeClr>
                      </a:solidFill>
                      <a:prstDash val="solid"/>
                      <a:round/>
                      <a:headEnd type="none" w="med" len="med"/>
                      <a:tailEnd type="none" w="med" len="med"/>
                    </a:lnL>
                    <a:lnR w="28575" cap="flat" cmpd="sng" algn="ctr">
                      <a:solidFill>
                        <a:schemeClr val="tx1">
                          <a:lumMod val="65000"/>
                          <a:lumOff val="35000"/>
                        </a:schemeClr>
                      </a:solidFill>
                      <a:prstDash val="solid"/>
                      <a:round/>
                      <a:headEnd type="none" w="med" len="med"/>
                      <a:tailEnd type="none" w="med" len="med"/>
                    </a:lnR>
                    <a:lnT w="28575" cap="flat" cmpd="sng" algn="ctr">
                      <a:solidFill>
                        <a:schemeClr val="tx1">
                          <a:lumMod val="65000"/>
                          <a:lumOff val="35000"/>
                        </a:schemeClr>
                      </a:solidFill>
                      <a:prstDash val="solid"/>
                      <a:round/>
                      <a:headEnd type="none" w="med" len="med"/>
                      <a:tailEnd type="none" w="med" len="med"/>
                    </a:lnT>
                    <a:lnB w="28575" cap="flat" cmpd="sng" algn="ctr">
                      <a:solidFill>
                        <a:schemeClr val="tx1">
                          <a:lumMod val="65000"/>
                          <a:lumOff val="35000"/>
                        </a:schemeClr>
                      </a:solidFill>
                      <a:prstDash val="solid"/>
                      <a:round/>
                      <a:headEnd type="none" w="med" len="med"/>
                      <a:tailEnd type="none" w="med" len="med"/>
                    </a:lnB>
                  </a:tcPr>
                </a:tc>
                <a:extLst>
                  <a:ext uri="{0D108BD9-81ED-4DB2-BD59-A6C34878D82A}">
                    <a16:rowId xmlns:a16="http://schemas.microsoft.com/office/drawing/2014/main" val="3239522336"/>
                  </a:ext>
                </a:extLst>
              </a:tr>
              <a:tr h="335161">
                <a:tc vMerge="1">
                  <a:txBody>
                    <a:bodyPr/>
                    <a:lstStyle/>
                    <a:p>
                      <a:endParaRPr kumimoji="1" lang="ja-JP" altLang="en-US"/>
                    </a:p>
                  </a:txBody>
                  <a:tcPr>
                    <a:lnL w="28575" cap="flat" cmpd="sng" algn="ctr">
                      <a:solidFill>
                        <a:schemeClr val="tx1"/>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l" fontAlgn="ctr">
                        <a:lnSpc>
                          <a:spcPts val="1100"/>
                        </a:lnSpc>
                        <a:spcBef>
                          <a:spcPts val="0"/>
                        </a:spcBef>
                      </a:pPr>
                      <a:r>
                        <a:rPr lang="ja-JP" altLang="en-US" sz="1050" u="none" strike="noStrike" dirty="0" smtClean="0">
                          <a:effectLst/>
                          <a:latin typeface="Meiryo UI" panose="020B0604030504040204" pitchFamily="50" charset="-128"/>
                          <a:ea typeface="Meiryo UI" panose="020B0604030504040204" pitchFamily="50" charset="-128"/>
                        </a:rPr>
                        <a:t>大阪の</a:t>
                      </a:r>
                      <a:endParaRPr lang="en-US" altLang="ja-JP" sz="1050" u="none" strike="noStrike" dirty="0" smtClean="0">
                        <a:effectLst/>
                        <a:latin typeface="Meiryo UI" panose="020B0604030504040204" pitchFamily="50" charset="-128"/>
                        <a:ea typeface="Meiryo UI" panose="020B0604030504040204" pitchFamily="50" charset="-128"/>
                      </a:endParaRPr>
                    </a:p>
                    <a:p>
                      <a:pPr algn="l" fontAlgn="ctr">
                        <a:lnSpc>
                          <a:spcPts val="1100"/>
                        </a:lnSpc>
                        <a:spcBef>
                          <a:spcPts val="0"/>
                        </a:spcBef>
                      </a:pPr>
                      <a:r>
                        <a:rPr lang="ja-JP" altLang="en-US" sz="1050" b="0" i="0" u="none" strike="noStrike" dirty="0" smtClean="0">
                          <a:solidFill>
                            <a:schemeClr val="dk1"/>
                          </a:solidFill>
                          <a:effectLst/>
                          <a:latin typeface="Meiryo UI" panose="020B0604030504040204" pitchFamily="50" charset="-128"/>
                          <a:ea typeface="Meiryo UI" panose="020B0604030504040204" pitchFamily="50" charset="-128"/>
                        </a:rPr>
                        <a:t>国内評価</a:t>
                      </a:r>
                      <a:endParaRPr lang="ja-JP" altLang="en-US" sz="1050" b="0" i="0" u="none" strike="noStrike" dirty="0">
                        <a:solidFill>
                          <a:srgbClr val="000000"/>
                        </a:solidFill>
                        <a:effectLst/>
                        <a:latin typeface="Meiryo UI" panose="020B0604030504040204" pitchFamily="50" charset="-128"/>
                        <a:ea typeface="Meiryo UI" panose="020B0604030504040204" pitchFamily="50" charset="-128"/>
                      </a:endParaRPr>
                    </a:p>
                  </a:txBody>
                  <a:tcPr marL="72000" marR="3600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28575" cap="flat" cmpd="sng" algn="ctr">
                      <a:solidFill>
                        <a:schemeClr val="tx1">
                          <a:lumMod val="65000"/>
                          <a:lumOff val="35000"/>
                        </a:schemeClr>
                      </a:solidFill>
                      <a:prstDash val="solid"/>
                      <a:round/>
                      <a:headEnd type="none" w="med" len="med"/>
                      <a:tailEnd type="none" w="med" len="med"/>
                    </a:lnB>
                  </a:tcPr>
                </a:tc>
                <a:tc>
                  <a:txBody>
                    <a:bodyPr/>
                    <a:lstStyle/>
                    <a:p>
                      <a:pPr algn="ctr" fontAlgn="ctr">
                        <a:lnSpc>
                          <a:spcPts val="1300"/>
                        </a:lnSpc>
                        <a:spcBef>
                          <a:spcPts val="0"/>
                        </a:spcBef>
                      </a:pPr>
                      <a:r>
                        <a:rPr lang="en-US" altLang="ja-JP" sz="1200" b="0" i="0" u="none" strike="noStrike" dirty="0" smtClean="0">
                          <a:solidFill>
                            <a:srgbClr val="000000"/>
                          </a:solidFill>
                          <a:effectLst/>
                          <a:latin typeface="Meiryo UI" panose="020B0604030504040204" pitchFamily="50" charset="-128"/>
                          <a:ea typeface="Meiryo UI" panose="020B0604030504040204" pitchFamily="50" charset="-128"/>
                        </a:rPr>
                        <a:t>B</a:t>
                      </a:r>
                      <a:endParaRPr lang="ja-JP" altLang="en-US" sz="1200" b="0" i="0" u="none" strike="noStrike" dirty="0">
                        <a:solidFill>
                          <a:srgbClr val="000000"/>
                        </a:solidFill>
                        <a:effectLst/>
                        <a:latin typeface="Meiryo UI" panose="020B0604030504040204" pitchFamily="50" charset="-128"/>
                        <a:ea typeface="Meiryo UI" panose="020B0604030504040204" pitchFamily="50" charset="-128"/>
                      </a:endParaRPr>
                    </a:p>
                  </a:txBody>
                  <a:tcPr marL="36000" marR="3600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28575" cap="flat" cmpd="sng" algn="ctr">
                      <a:solidFill>
                        <a:schemeClr val="tx1">
                          <a:lumMod val="65000"/>
                          <a:lumOff val="35000"/>
                        </a:schemeClr>
                      </a:solidFill>
                      <a:prstDash val="solid"/>
                      <a:round/>
                      <a:headEnd type="none" w="med" len="med"/>
                      <a:tailEnd type="none" w="med" len="med"/>
                    </a:lnB>
                  </a:tcPr>
                </a:tc>
                <a:tc>
                  <a:txBody>
                    <a:bodyPr/>
                    <a:lstStyle/>
                    <a:p>
                      <a:pPr algn="l" fontAlgn="t">
                        <a:lnSpc>
                          <a:spcPts val="1100"/>
                        </a:lnSpc>
                        <a:spcBef>
                          <a:spcPts val="0"/>
                        </a:spcBef>
                      </a:pPr>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a:t>
                      </a:r>
                      <a:r>
                        <a:rPr lang="en-US" altLang="ja-JP" sz="1050" b="0" i="0" u="none" strike="noStrike" dirty="0" smtClean="0">
                          <a:solidFill>
                            <a:srgbClr val="000000"/>
                          </a:solidFill>
                          <a:effectLst/>
                          <a:latin typeface="Meiryo UI" panose="020B0604030504040204" pitchFamily="50" charset="-128"/>
                          <a:ea typeface="Meiryo UI" panose="020B0604030504040204" pitchFamily="50" charset="-128"/>
                        </a:rPr>
                        <a:t>B</a:t>
                      </a:r>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 製造業の</a:t>
                      </a:r>
                      <a:r>
                        <a:rPr lang="en-US" altLang="ja-JP" sz="1050" b="0" i="0" u="none" strike="noStrike" dirty="0" smtClean="0">
                          <a:solidFill>
                            <a:srgbClr val="000000"/>
                          </a:solidFill>
                          <a:effectLst/>
                          <a:latin typeface="Meiryo UI" panose="020B0604030504040204" pitchFamily="50" charset="-128"/>
                          <a:ea typeface="Meiryo UI" panose="020B0604030504040204" pitchFamily="50" charset="-128"/>
                        </a:rPr>
                        <a:t>CO2</a:t>
                      </a:r>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排出量</a:t>
                      </a: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
                      </a:r>
                      <a:br>
                        <a:rPr lang="ja-JP" altLang="en-US" sz="1050" b="0" i="0" u="none" strike="noStrike" dirty="0">
                          <a:solidFill>
                            <a:srgbClr val="000000"/>
                          </a:solidFill>
                          <a:effectLst/>
                          <a:latin typeface="Meiryo UI" panose="020B0604030504040204" pitchFamily="50" charset="-128"/>
                          <a:ea typeface="Meiryo UI" panose="020B0604030504040204" pitchFamily="50" charset="-128"/>
                        </a:rPr>
                      </a:br>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a:t>
                      </a:r>
                      <a:r>
                        <a:rPr lang="en-US" altLang="ja-JP" sz="1050" b="0" i="0" u="none" strike="noStrike" dirty="0" smtClean="0">
                          <a:solidFill>
                            <a:srgbClr val="000000"/>
                          </a:solidFill>
                          <a:effectLst/>
                          <a:latin typeface="Meiryo UI" panose="020B0604030504040204" pitchFamily="50" charset="-128"/>
                          <a:ea typeface="Meiryo UI" panose="020B0604030504040204" pitchFamily="50" charset="-128"/>
                        </a:rPr>
                        <a:t>D</a:t>
                      </a:r>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 </a:t>
                      </a:r>
                      <a:r>
                        <a:rPr lang="ja-JP" altLang="en-US" sz="1050" b="0" i="0" u="none" strike="noStrike" spc="-150" dirty="0" smtClean="0">
                          <a:solidFill>
                            <a:srgbClr val="000000"/>
                          </a:solidFill>
                          <a:effectLst/>
                          <a:latin typeface="Meiryo UI" panose="020B0604030504040204" pitchFamily="50" charset="-128"/>
                          <a:ea typeface="Meiryo UI" panose="020B0604030504040204" pitchFamily="50" charset="-128"/>
                        </a:rPr>
                        <a:t>県内総生産当たりの研究開発費</a:t>
                      </a:r>
                      <a:endParaRPr lang="ja-JP" altLang="en-US" sz="1050" b="0" i="0" u="none" strike="noStrike" dirty="0">
                        <a:solidFill>
                          <a:srgbClr val="000000"/>
                        </a:solidFill>
                        <a:effectLst/>
                        <a:latin typeface="Meiryo UI" panose="020B0604030504040204" pitchFamily="50" charset="-128"/>
                        <a:ea typeface="Meiryo UI" panose="020B0604030504040204" pitchFamily="50" charset="-128"/>
                      </a:endParaRPr>
                    </a:p>
                  </a:txBody>
                  <a:tcPr marL="72000" marR="3600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28575" cap="flat" cmpd="sng" algn="ctr">
                      <a:solidFill>
                        <a:schemeClr val="tx1">
                          <a:lumMod val="65000"/>
                          <a:lumOff val="35000"/>
                        </a:schemeClr>
                      </a:solidFill>
                      <a:prstDash val="solid"/>
                      <a:round/>
                      <a:headEnd type="none" w="med" len="med"/>
                      <a:tailEnd type="none" w="med" len="med"/>
                    </a:lnB>
                  </a:tcPr>
                </a:tc>
                <a:tc vMerge="1">
                  <a:txBody>
                    <a:bodyPr/>
                    <a:lstStyle/>
                    <a:p>
                      <a:endParaRPr kumimoji="1" lang="ja-JP" altLang="en-US"/>
                    </a:p>
                  </a:txBody>
                  <a:tcPr>
                    <a:lnL w="12700" cap="flat" cmpd="sng" algn="ctr">
                      <a:solidFill>
                        <a:schemeClr val="bg1">
                          <a:lumMod val="50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424206182"/>
                  </a:ext>
                </a:extLst>
              </a:tr>
            </a:tbl>
          </a:graphicData>
        </a:graphic>
      </p:graphicFrame>
    </p:spTree>
    <p:extLst>
      <p:ext uri="{BB962C8B-B14F-4D97-AF65-F5344CB8AC3E}">
        <p14:creationId xmlns:p14="http://schemas.microsoft.com/office/powerpoint/2010/main" val="3629084419"/>
      </p:ext>
    </p:extLst>
  </p:cSld>
  <p:clrMapOvr>
    <a:masterClrMapping/>
  </p:clrMapOvr>
  <p:timing>
    <p:tnLst>
      <p:par>
        <p:cTn id="1" dur="indefinite" restart="never" nodeType="tmRoot"/>
      </p:par>
    </p:tnLst>
  </p:timing>
</p:sld>
</file>

<file path=ppt/theme/theme1.xml><?xml version="1.0" encoding="utf-8"?>
<a:theme xmlns:a="http://schemas.openxmlformats.org/drawingml/2006/main" name="1_デザインの設定">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デザインの設定">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Office テーマ">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emplate>Office Theme</Template>
  <TotalTime>14026</TotalTime>
  <Words>7072</Words>
  <Application>Microsoft Office PowerPoint</Application>
  <PresentationFormat>ユーザー設定</PresentationFormat>
  <Paragraphs>1381</Paragraphs>
  <Slides>44</Slides>
  <Notes>5</Notes>
  <HiddenSlides>0</HiddenSlides>
  <MMClips>0</MMClips>
  <ScaleCrop>false</ScaleCrop>
  <HeadingPairs>
    <vt:vector size="6" baseType="variant">
      <vt:variant>
        <vt:lpstr>使用されているフォント</vt:lpstr>
      </vt:variant>
      <vt:variant>
        <vt:i4>15</vt:i4>
      </vt:variant>
      <vt:variant>
        <vt:lpstr>テーマ</vt:lpstr>
      </vt:variant>
      <vt:variant>
        <vt:i4>3</vt:i4>
      </vt:variant>
      <vt:variant>
        <vt:lpstr>スライド タイトル</vt:lpstr>
      </vt:variant>
      <vt:variant>
        <vt:i4>44</vt:i4>
      </vt:variant>
    </vt:vector>
  </HeadingPairs>
  <TitlesOfParts>
    <vt:vector size="62" baseType="lpstr">
      <vt:lpstr>HGP創英角ｺﾞｼｯｸUB</vt:lpstr>
      <vt:lpstr>HGS創英角ｺﾞｼｯｸUB</vt:lpstr>
      <vt:lpstr>Meiryo UI</vt:lpstr>
      <vt:lpstr>ＭＳ Ｐゴシック</vt:lpstr>
      <vt:lpstr>ＭＳ 明朝</vt:lpstr>
      <vt:lpstr>メイリオ</vt:lpstr>
      <vt:lpstr>游ゴシック</vt:lpstr>
      <vt:lpstr>游ゴシック Light</vt:lpstr>
      <vt:lpstr>Arial</vt:lpstr>
      <vt:lpstr>Calibri</vt:lpstr>
      <vt:lpstr>Calibri Light</vt:lpstr>
      <vt:lpstr>Century</vt:lpstr>
      <vt:lpstr>Microsoft Himalaya</vt:lpstr>
      <vt:lpstr>Times New Roman</vt:lpstr>
      <vt:lpstr>Wingdings</vt:lpstr>
      <vt:lpstr>1_デザインの設定</vt:lpstr>
      <vt:lpstr>デザインの設定</vt:lpstr>
      <vt:lpstr>Office テーマ</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大阪府</dc:creator>
  <cp:lastModifiedBy>鴨田　悦史</cp:lastModifiedBy>
  <cp:revision>1419</cp:revision>
  <cp:lastPrinted>2019-12-05T00:55:51Z</cp:lastPrinted>
  <dcterms:created xsi:type="dcterms:W3CDTF">2019-02-01T00:27:44Z</dcterms:created>
  <dcterms:modified xsi:type="dcterms:W3CDTF">2019-12-05T01:21:36Z</dcterms:modified>
</cp:coreProperties>
</file>