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0" y="90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63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09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5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86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83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39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88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022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04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80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4B129-020F-4833-BEC9-766E70F445C7}" type="datetimeFigureOut">
              <a:rPr kumimoji="1" lang="ja-JP" altLang="en-US" smtClean="0"/>
              <a:t>2015/9/17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013E9-1CFB-4CE7-92FB-D5E63DC4C0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56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548680" y="1763688"/>
            <a:ext cx="5746238" cy="34471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ja-JP" altLang="en-US" sz="1400" b="1" dirty="0" smtClean="0">
                <a:latin typeface="+mn-ea"/>
              </a:rPr>
              <a:t>府立大学の意見を踏まえた修正案</a:t>
            </a:r>
            <a:endParaRPr lang="ja-JP" altLang="en-US" sz="1400" b="1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92696" y="3779912"/>
            <a:ext cx="5602222" cy="1648362"/>
          </a:xfrm>
          <a:prstGeom prst="rect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txBody>
          <a:bodyPr wrap="square" lIns="144000" tIns="50400" rIns="72000" bIns="50400" anchor="ctr" anchorCtr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Ⅵ―４　大阪市立大学との統合による新大学実現へ向けた取組の推進</a:t>
            </a: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世界的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な大学間競争を勝ち抜き、より強い大阪を実現するための知的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インフラ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拠点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として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存在感を高めるため、大阪府立大学と大阪市立大学で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取りまとめた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「新・公立大学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」大阪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モデル（基本構想）を踏まえ、</a:t>
            </a:r>
            <a:r>
              <a:rPr lang="ja-JP" altLang="ja-JP" sz="1100" strike="sngStrike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地域課題解決型の公立</a:t>
            </a:r>
            <a:r>
              <a:rPr lang="ja-JP" altLang="ja-JP" sz="1100" strike="sngStrike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大学</a:t>
            </a:r>
            <a:r>
              <a:rPr lang="ja-JP" altLang="ja-JP" sz="1100" strike="sngStrike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の実現に向け、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大阪府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、大阪市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及び公立大学法人大阪市立大学と緊密に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連携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を図りながら、</a:t>
            </a:r>
            <a:r>
              <a:rPr lang="ja-JP" altLang="ja-JP" sz="1100" strike="sngStrike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平成</a:t>
            </a:r>
            <a:r>
              <a:rPr lang="en-US" altLang="ja-JP" sz="1100" strike="sngStrike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32</a:t>
            </a:r>
            <a:r>
              <a:rPr lang="ja-JP" altLang="ja-JP" sz="1100" strike="sngStrike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年度の</a:t>
            </a:r>
            <a:r>
              <a:rPr lang="ja-JP" altLang="ja-JP" sz="1100" strike="sngStrike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大阪市立</a:t>
            </a:r>
            <a:r>
              <a:rPr lang="ja-JP" altLang="ja-JP" sz="1100" strike="sngStrike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大学との大学統合を目指し、</a:t>
            </a:r>
            <a:r>
              <a:rPr lang="ja-JP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準備を</a:t>
            </a:r>
            <a:r>
              <a:rPr lang="ja-JP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進める</a:t>
            </a:r>
            <a:r>
              <a:rPr lang="ja-JP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</a:p>
        </p:txBody>
      </p:sp>
      <p:sp>
        <p:nvSpPr>
          <p:cNvPr id="7" name="線吹き出し 1 (枠付き) 6"/>
          <p:cNvSpPr/>
          <p:nvPr/>
        </p:nvSpPr>
        <p:spPr>
          <a:xfrm>
            <a:off x="2798414" y="2886168"/>
            <a:ext cx="3398777" cy="462592"/>
          </a:xfrm>
          <a:prstGeom prst="borderCallout1">
            <a:avLst>
              <a:gd name="adj1" fmla="val 109965"/>
              <a:gd name="adj2" fmla="val 27635"/>
              <a:gd name="adj3" fmla="val 391296"/>
              <a:gd name="adj4" fmla="val 26116"/>
            </a:avLst>
          </a:prstGeom>
          <a:solidFill>
            <a:schemeClr val="bg1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ja-JP" altLang="en-US" sz="1100" b="1" dirty="0">
                <a:solidFill>
                  <a:srgbClr val="FF0000"/>
                </a:solidFill>
              </a:rPr>
              <a:t>世界に展開する高度な研究型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の公立大学を目指し、</a:t>
            </a:r>
            <a:endParaRPr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8" name="線吹き出し 1 (枠付き) 7"/>
          <p:cNvSpPr/>
          <p:nvPr/>
        </p:nvSpPr>
        <p:spPr>
          <a:xfrm>
            <a:off x="1124744" y="5796136"/>
            <a:ext cx="5170174" cy="462592"/>
          </a:xfrm>
          <a:prstGeom prst="borderCallout1">
            <a:avLst>
              <a:gd name="adj1" fmla="val 630"/>
              <a:gd name="adj2" fmla="val 91899"/>
              <a:gd name="adj3" fmla="val -161353"/>
              <a:gd name="adj4" fmla="val 92833"/>
            </a:avLst>
          </a:prstGeom>
          <a:solidFill>
            <a:schemeClr val="bg1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spcCol="0" rtlCol="0" anchor="ctr"/>
          <a:lstStyle/>
          <a:p>
            <a:pPr algn="ctr"/>
            <a:r>
              <a:rPr lang="ja-JP" altLang="en-US" sz="1100" b="1" dirty="0">
                <a:solidFill>
                  <a:srgbClr val="FF0000"/>
                </a:solidFill>
              </a:rPr>
              <a:t>次期中期目標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期間中における大阪市</a:t>
            </a:r>
            <a:r>
              <a:rPr lang="ja-JP" altLang="en-US" sz="1100" b="1" dirty="0">
                <a:solidFill>
                  <a:srgbClr val="FF0000"/>
                </a:solidFill>
              </a:rPr>
              <a:t>立大学と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の統合</a:t>
            </a:r>
            <a:r>
              <a:rPr lang="ja-JP" altLang="en-US" sz="1100" b="1" dirty="0">
                <a:solidFill>
                  <a:srgbClr val="FF0000"/>
                </a:solidFill>
              </a:rPr>
              <a:t>による新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大学の実現</a:t>
            </a:r>
            <a:r>
              <a:rPr lang="ja-JP" altLang="en-US" sz="1100" b="1" dirty="0" smtClean="0">
                <a:solidFill>
                  <a:srgbClr val="FF0000"/>
                </a:solidFill>
              </a:rPr>
              <a:t>に向け、</a:t>
            </a:r>
            <a:endParaRPr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45223" y="286208"/>
            <a:ext cx="1043955" cy="504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126855" tIns="63427" rIns="126855" bIns="63427" rtlCol="0" anchor="ctr" anchorCtr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　３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23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H27.9.15</dc:title>
  <dc:creator>前田　真治</dc:creator>
  <cp:lastModifiedBy>前田　真治</cp:lastModifiedBy>
  <cp:revision>3</cp:revision>
  <cp:lastPrinted>2015-09-17T08:39:08Z</cp:lastPrinted>
  <dcterms:created xsi:type="dcterms:W3CDTF">2015-09-14T04:32:42Z</dcterms:created>
  <dcterms:modified xsi:type="dcterms:W3CDTF">2015-09-17T08:39:11Z</dcterms:modified>
</cp:coreProperties>
</file>