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9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B27CA-7B0B-4C75-A755-F4FDB563B9E0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3DF73-0EC5-4F90-AEB0-B1366E6D1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92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06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48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291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29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79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046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433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137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1207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750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738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36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139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59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17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487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3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15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2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FDDDE-399B-4771-B50B-60C4B4E795D1}" type="datetimeFigureOut">
              <a:rPr kumimoji="1" lang="ja-JP" altLang="en-US" smtClean="0"/>
              <a:t>2015/2/12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6DD34-4DC7-4080-B9CE-9763C27DE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32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2015/2/12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93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f.osaka.lg.jp/gyokaku/gyozaisei/plan-pabukome-kekka.html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/>
          <p:nvPr/>
        </p:nvCxnSpPr>
        <p:spPr>
          <a:xfrm>
            <a:off x="971600" y="2276872"/>
            <a:ext cx="7200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169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419872" y="1453331"/>
            <a:ext cx="2900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資料編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204228" y="2636912"/>
            <a:ext cx="7056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（１）府民意見等の募集（パブリックコメント）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（２）企業ヒアリング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（３）職員アンケート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（４）若手ワーキンググループ等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467395" y="453796"/>
            <a:ext cx="1368152" cy="4260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（参考②）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endParaRPr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867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179512" y="557972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170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45818" y="620688"/>
            <a:ext cx="89347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457200"/>
            <a:r>
              <a:rPr lang="ja-JP" altLang="en-US" sz="16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（１）府民意見等の募集（パブリックコメント）</a:t>
            </a:r>
            <a:endParaRPr lang="en-US" altLang="ja-JP" sz="16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プラン（案）の策定にあたり、</a:t>
            </a:r>
            <a:r>
              <a:rPr lang="ja-JP" altLang="en-US" sz="16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府民の皆様からのご意見・ご提言を募集しました。</a:t>
            </a:r>
            <a:endParaRPr lang="en-US" altLang="ja-JP" sz="16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いただいたご意見等とそれに対する府の考え方は、府のホームページでご覧いただけます。　 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http://www.pref.osaka.lg.jp/gyokaku/gyozaisei/plan-pabukome-kekka.html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（参考）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・募集期間：平成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日～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日間）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・募集方法：郵送、ファクシミリ及び電子申請　　　　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・提案者数：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名（団体含む）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・提案件数：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件（うち意見の公表を望まないもの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件）</a:t>
            </a:r>
          </a:p>
          <a:p>
            <a:pPr marL="180000" indent="-457200"/>
            <a:endParaRPr lang="en-US" altLang="ja-JP" sz="16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（２）企業ヒアリング</a:t>
            </a:r>
            <a:endParaRPr lang="en-US" altLang="ja-JP" sz="16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在阪の企業を訪問し、ご意見やご要望を伺いました。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（主なご意見）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○　府庁における公民連携窓口の一元化、明確化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○　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CSR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活動を大事にする企業が増える中で、行政と企業の協力関係の構築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○　社会課題の解決に向け、互いの強みを持ち寄る公民の対話・連携の必要性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○　府庁組織として蓄積した知識・ノウハウに関する後任者や次世代への継承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○　事業スキームが固まる前の企画段階などに早めに相談して貰えれば、民間のアイデアが出しやすい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など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3528" y="1591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参考②　資料編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457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179512" y="557972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171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45818" y="620688"/>
            <a:ext cx="881867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（３）職員アンケート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自律的な行財政運営に向けた提案・アイデアを募集するため、全職員を対象にアンケートを実施し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した。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（主な意見）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府有施設の維持補修の効率的・効果的な実施（ファシリティマネジメント）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企業をはじめ民間との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“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win-win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” の関係の構築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○　府関連イベント開催時における民間企業との積極的な連携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○　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事業の積極的な展開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各職員の知識・ノウハウの組織的な共有化・有効活用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他府県や民間で行われているテレワーク等を参考にした多様な働き方の検討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業務の効率的運用のための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技術の積極的活用（タブレット端末等）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など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（参考）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職員アンケート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・募集期間：平成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日～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日間）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・対象者：常勤の一般職員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・方法：庁内ウェブを活用し、無記名方式　　　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・提案者数：のべ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128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・提案件数：約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250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3528" y="1591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参考②　資料編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240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179512" y="557972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8432528" y="6489340"/>
            <a:ext cx="648072" cy="3178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C8692C38-0430-4F61-A0D4-4C5C3C1314F7}" type="slidenum">
              <a:rPr lang="ja-JP" altLang="en-US">
                <a:solidFill>
                  <a:prstClr val="black"/>
                </a:solidFill>
              </a:rPr>
              <a:pPr algn="ctr"/>
              <a:t>172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45818" y="620688"/>
            <a:ext cx="88186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（４）若手ワーキンググループ等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今後の大阪府政を担う若手職員の意見を聴くため、ワーキンググループを設置するとともに、適宜、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意見交換会を行いました。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（主な意見）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屋内広告や印刷物など、あらゆる府有資産を活用した広告事業の積極的な拡大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企業・大学との窓口一元化。共同研究・産学官連携の拡大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○　庁舎や府有施設を有効活用した多様な民間活力の導入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○　施策に若い感性等を反映するため、若手ワーキンググループの積極的な活用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○　他府県や民間で行われているテレワーク等を参考にした多様な働き方の検討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　　○　業務の効率化、ペーパレス化のための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技術の積極的な活用（タブレット端末等）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など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（参考）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総務部・財務部若手ワーキンググループ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・平成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月設置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・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月までに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回開催し、意見交換を実施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（①５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/22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6/4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6/11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④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6/25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⑤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7/2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⑥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7/16</a:t>
            </a:r>
            <a:r>
              <a:rPr lang="ja-JP" altLang="en-US" sz="16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⑦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12/3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000" indent="-457200"/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3528" y="1591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参考②　資料編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32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wrap="square" lIns="91440" tIns="45720" rIns="91440" bIns="45720">
        <a:spAutoFit/>
        <a:scene3d>
          <a:camera prst="orthographicFront"/>
          <a:lightRig rig="brightRoom" dir="t"/>
        </a:scene3d>
        <a:sp3d contourW="6350" prstMaterial="plastic">
          <a:bevelT w="20320" h="20320" prst="angle"/>
          <a:contourClr>
            <a:schemeClr val="accent1">
              <a:tint val="100000"/>
              <a:shade val="100000"/>
              <a:hueMod val="100000"/>
              <a:satMod val="100000"/>
            </a:schemeClr>
          </a:contourClr>
        </a:sp3d>
      </a:bodyPr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i="1" u="none" strike="noStrike" kern="0" cap="all" spc="0" normalizeH="0" baseline="0" noProof="0" dirty="0" smtClean="0">
            <a:ln/>
            <a:solidFill>
              <a:sysClr val="windowText" lastClr="000000"/>
            </a:solidFill>
            <a:effectLst>
              <a:outerShdw blurRad="19685" dist="12700" dir="5400000" algn="tl" rotWithShape="0">
                <a:srgbClr val="4F81BD">
                  <a:satMod val="130000"/>
                  <a:alpha val="60000"/>
                </a:srgbClr>
              </a:outerShdw>
              <a:reflection blurRad="10000" stA="55000" endPos="48000" dist="500" dir="5400000" sy="-100000" algn="bl" rotWithShape="0"/>
            </a:effectLst>
            <a:uLnTx/>
            <a:uFillTx/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画面に合わせる (4:3)</PresentationFormat>
  <Paragraphs>80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6" baseType="lpstr">
      <vt:lpstr>Office ​​テーマ</vt:lpstr>
      <vt:lpstr>1_Office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2</cp:revision>
  <dcterms:created xsi:type="dcterms:W3CDTF">2015-02-12T07:58:57Z</dcterms:created>
  <dcterms:modified xsi:type="dcterms:W3CDTF">2015-02-12T08:08:49Z</dcterms:modified>
</cp:coreProperties>
</file>