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6.xml" ContentType="application/vnd.openxmlformats-officedocument.theme+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4" r:id="rId2"/>
    <p:sldMasterId id="2147484443" r:id="rId3"/>
    <p:sldMasterId id="2147484698" r:id="rId4"/>
    <p:sldMasterId id="2147484836" r:id="rId5"/>
    <p:sldMasterId id="2147484917" r:id="rId6"/>
    <p:sldMasterId id="2147485032" r:id="rId7"/>
  </p:sldMasterIdLst>
  <p:notesMasterIdLst>
    <p:notesMasterId r:id="rId12"/>
  </p:notesMasterIdLst>
  <p:handoutMasterIdLst>
    <p:handoutMasterId r:id="rId13"/>
  </p:handoutMasterIdLst>
  <p:sldIdLst>
    <p:sldId id="2106" r:id="rId8"/>
    <p:sldId id="2168" r:id="rId9"/>
    <p:sldId id="2196" r:id="rId10"/>
    <p:sldId id="2197" r:id="rId11"/>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069" algn="l" rtl="0" fontAlgn="base">
      <a:spcBef>
        <a:spcPct val="0"/>
      </a:spcBef>
      <a:spcAft>
        <a:spcPct val="0"/>
      </a:spcAft>
      <a:defRPr kumimoji="1" kern="1200">
        <a:solidFill>
          <a:schemeClr val="tx1"/>
        </a:solidFill>
        <a:latin typeface="Arial" charset="0"/>
        <a:ea typeface="ＭＳ Ｐゴシック" charset="-128"/>
        <a:cs typeface="+mn-cs"/>
      </a:defRPr>
    </a:lvl2pPr>
    <a:lvl3pPr marL="914137" algn="l" rtl="0" fontAlgn="base">
      <a:spcBef>
        <a:spcPct val="0"/>
      </a:spcBef>
      <a:spcAft>
        <a:spcPct val="0"/>
      </a:spcAft>
      <a:defRPr kumimoji="1" kern="1200">
        <a:solidFill>
          <a:schemeClr val="tx1"/>
        </a:solidFill>
        <a:latin typeface="Arial" charset="0"/>
        <a:ea typeface="ＭＳ Ｐゴシック" charset="-128"/>
        <a:cs typeface="+mn-cs"/>
      </a:defRPr>
    </a:lvl3pPr>
    <a:lvl4pPr marL="1371204" algn="l" rtl="0" fontAlgn="base">
      <a:spcBef>
        <a:spcPct val="0"/>
      </a:spcBef>
      <a:spcAft>
        <a:spcPct val="0"/>
      </a:spcAft>
      <a:defRPr kumimoji="1" kern="1200">
        <a:solidFill>
          <a:schemeClr val="tx1"/>
        </a:solidFill>
        <a:latin typeface="Arial" charset="0"/>
        <a:ea typeface="ＭＳ Ｐゴシック" charset="-128"/>
        <a:cs typeface="+mn-cs"/>
      </a:defRPr>
    </a:lvl4pPr>
    <a:lvl5pPr marL="1828272" algn="l" rtl="0" fontAlgn="base">
      <a:spcBef>
        <a:spcPct val="0"/>
      </a:spcBef>
      <a:spcAft>
        <a:spcPct val="0"/>
      </a:spcAft>
      <a:defRPr kumimoji="1" kern="1200">
        <a:solidFill>
          <a:schemeClr val="tx1"/>
        </a:solidFill>
        <a:latin typeface="Arial" charset="0"/>
        <a:ea typeface="ＭＳ Ｐゴシック" charset="-128"/>
        <a:cs typeface="+mn-cs"/>
      </a:defRPr>
    </a:lvl5pPr>
    <a:lvl6pPr marL="2285340" algn="l" defTabSz="914137" rtl="0" eaLnBrk="1" latinLnBrk="0" hangingPunct="1">
      <a:defRPr kumimoji="1" kern="1200">
        <a:solidFill>
          <a:schemeClr val="tx1"/>
        </a:solidFill>
        <a:latin typeface="Arial" charset="0"/>
        <a:ea typeface="ＭＳ Ｐゴシック" charset="-128"/>
        <a:cs typeface="+mn-cs"/>
      </a:defRPr>
    </a:lvl6pPr>
    <a:lvl7pPr marL="2742409" algn="l" defTabSz="914137" rtl="0" eaLnBrk="1" latinLnBrk="0" hangingPunct="1">
      <a:defRPr kumimoji="1" kern="1200">
        <a:solidFill>
          <a:schemeClr val="tx1"/>
        </a:solidFill>
        <a:latin typeface="Arial" charset="0"/>
        <a:ea typeface="ＭＳ Ｐゴシック" charset="-128"/>
        <a:cs typeface="+mn-cs"/>
      </a:defRPr>
    </a:lvl7pPr>
    <a:lvl8pPr marL="3199477" algn="l" defTabSz="914137" rtl="0" eaLnBrk="1" latinLnBrk="0" hangingPunct="1">
      <a:defRPr kumimoji="1" kern="1200">
        <a:solidFill>
          <a:schemeClr val="tx1"/>
        </a:solidFill>
        <a:latin typeface="Arial" charset="0"/>
        <a:ea typeface="ＭＳ Ｐゴシック" charset="-128"/>
        <a:cs typeface="+mn-cs"/>
      </a:defRPr>
    </a:lvl8pPr>
    <a:lvl9pPr marL="3656545" algn="l" defTabSz="914137"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EE9C"/>
    <a:srgbClr val="3366FF"/>
    <a:srgbClr val="FF7C80"/>
    <a:srgbClr val="D6ECEE"/>
    <a:srgbClr val="CCFFFF"/>
    <a:srgbClr val="FFFFCC"/>
    <a:srgbClr val="FFFF99"/>
    <a:srgbClr val="3B8289"/>
    <a:srgbClr val="436BED"/>
    <a:srgbClr val="E138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778" autoAdjust="0"/>
    <p:restoredTop sz="65371" autoAdjust="0"/>
  </p:normalViewPr>
  <p:slideViewPr>
    <p:cSldViewPr>
      <p:cViewPr varScale="1">
        <p:scale>
          <a:sx n="74" d="100"/>
          <a:sy n="74" d="100"/>
        </p:scale>
        <p:origin x="630" y="72"/>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3.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263" cy="496888"/>
          </a:xfrm>
          <a:prstGeom prst="rect">
            <a:avLst/>
          </a:prstGeom>
        </p:spPr>
        <p:txBody>
          <a:bodyPr vert="horz" lIns="91418" tIns="45709" rIns="91418" bIns="4570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349" y="0"/>
            <a:ext cx="2950263" cy="496888"/>
          </a:xfrm>
          <a:prstGeom prst="rect">
            <a:avLst/>
          </a:prstGeom>
        </p:spPr>
        <p:txBody>
          <a:bodyPr vert="horz" lIns="91418" tIns="45709" rIns="91418" bIns="45709" rtlCol="0"/>
          <a:lstStyle>
            <a:lvl1pPr algn="r">
              <a:defRPr sz="1200"/>
            </a:lvl1pPr>
          </a:lstStyle>
          <a:p>
            <a:fld id="{C84DDC26-932E-4441-AAE8-0381B097C1FB}" type="datetimeFigureOut">
              <a:rPr kumimoji="1" lang="ja-JP" altLang="en-US" smtClean="0"/>
              <a:t>2019/7/12</a:t>
            </a:fld>
            <a:endParaRPr kumimoji="1" lang="ja-JP" altLang="en-US"/>
          </a:p>
        </p:txBody>
      </p:sp>
      <p:sp>
        <p:nvSpPr>
          <p:cNvPr id="4" name="フッター プレースホルダー 3"/>
          <p:cNvSpPr>
            <a:spLocks noGrp="1"/>
          </p:cNvSpPr>
          <p:nvPr>
            <p:ph type="ftr" sz="quarter" idx="2"/>
          </p:nvPr>
        </p:nvSpPr>
        <p:spPr>
          <a:xfrm>
            <a:off x="3" y="9440865"/>
            <a:ext cx="2950263" cy="496887"/>
          </a:xfrm>
          <a:prstGeom prst="rect">
            <a:avLst/>
          </a:prstGeom>
        </p:spPr>
        <p:txBody>
          <a:bodyPr vert="horz" lIns="91418" tIns="45709" rIns="91418" bIns="4570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349" y="9440865"/>
            <a:ext cx="2950263" cy="496887"/>
          </a:xfrm>
          <a:prstGeom prst="rect">
            <a:avLst/>
          </a:prstGeom>
        </p:spPr>
        <p:txBody>
          <a:bodyPr vert="horz" lIns="91418" tIns="45709" rIns="91418" bIns="45709" rtlCol="0" anchor="b"/>
          <a:lstStyle>
            <a:lvl1pPr algn="r">
              <a:defRPr sz="1200"/>
            </a:lvl1pPr>
          </a:lstStyle>
          <a:p>
            <a:fld id="{3ED4BF3B-0B8A-491E-86C2-FE9C9305D7BD}" type="slidenum">
              <a:rPr kumimoji="1" lang="ja-JP" altLang="en-US" smtClean="0"/>
              <a:t>‹#›</a:t>
            </a:fld>
            <a:endParaRPr kumimoji="1" lang="ja-JP" altLang="en-US"/>
          </a:p>
        </p:txBody>
      </p:sp>
    </p:spTree>
    <p:extLst>
      <p:ext uri="{BB962C8B-B14F-4D97-AF65-F5344CB8AC3E}">
        <p14:creationId xmlns:p14="http://schemas.microsoft.com/office/powerpoint/2010/main" val="114639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3" y="0"/>
            <a:ext cx="2950263" cy="496888"/>
          </a:xfrm>
          <a:prstGeom prst="rect">
            <a:avLst/>
          </a:prstGeom>
          <a:noFill/>
          <a:ln w="9525">
            <a:noFill/>
            <a:miter lim="800000"/>
            <a:headEnd/>
            <a:tailEnd/>
          </a:ln>
          <a:effectLst/>
        </p:spPr>
        <p:txBody>
          <a:bodyPr vert="horz" wrap="square" lIns="91410" tIns="45705" rIns="91410" bIns="45705"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4099" name="Rectangle 3"/>
          <p:cNvSpPr>
            <a:spLocks noGrp="1" noChangeArrowheads="1"/>
          </p:cNvSpPr>
          <p:nvPr>
            <p:ph type="dt" idx="1"/>
          </p:nvPr>
        </p:nvSpPr>
        <p:spPr bwMode="auto">
          <a:xfrm>
            <a:off x="3855349" y="0"/>
            <a:ext cx="2950263" cy="496888"/>
          </a:xfrm>
          <a:prstGeom prst="rect">
            <a:avLst/>
          </a:prstGeom>
          <a:noFill/>
          <a:ln w="9525">
            <a:noFill/>
            <a:miter lim="800000"/>
            <a:headEnd/>
            <a:tailEnd/>
          </a:ln>
          <a:effectLst/>
        </p:spPr>
        <p:txBody>
          <a:bodyPr vert="horz" wrap="square" lIns="91410" tIns="45705" rIns="91410" bIns="45705"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22884" name="Rectangle 4"/>
          <p:cNvSpPr>
            <a:spLocks noGrp="1" noRot="1" noChangeAspect="1" noChangeArrowheads="1" noTextEdit="1"/>
          </p:cNvSpPr>
          <p:nvPr>
            <p:ph type="sldImg" idx="2"/>
          </p:nvPr>
        </p:nvSpPr>
        <p:spPr bwMode="auto">
          <a:xfrm>
            <a:off x="714375" y="746125"/>
            <a:ext cx="5380038" cy="3725863"/>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1200" y="4721227"/>
            <a:ext cx="5444806" cy="4471988"/>
          </a:xfrm>
          <a:prstGeom prst="rect">
            <a:avLst/>
          </a:prstGeom>
          <a:noFill/>
          <a:ln w="9525">
            <a:noFill/>
            <a:miter lim="800000"/>
            <a:headEnd/>
            <a:tailEnd/>
          </a:ln>
          <a:effectLst/>
        </p:spPr>
        <p:txBody>
          <a:bodyPr vert="horz" wrap="square" lIns="91410" tIns="45705" rIns="91410" bIns="4570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3" y="9440865"/>
            <a:ext cx="2950263" cy="496887"/>
          </a:xfrm>
          <a:prstGeom prst="rect">
            <a:avLst/>
          </a:prstGeom>
          <a:noFill/>
          <a:ln w="9525">
            <a:noFill/>
            <a:miter lim="800000"/>
            <a:headEnd/>
            <a:tailEnd/>
          </a:ln>
          <a:effectLst/>
        </p:spPr>
        <p:txBody>
          <a:bodyPr vert="horz" wrap="square" lIns="91410" tIns="45705" rIns="91410" bIns="45705"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4103" name="Rectangle 7"/>
          <p:cNvSpPr>
            <a:spLocks noGrp="1" noChangeArrowheads="1"/>
          </p:cNvSpPr>
          <p:nvPr>
            <p:ph type="sldNum" sz="quarter" idx="5"/>
          </p:nvPr>
        </p:nvSpPr>
        <p:spPr bwMode="auto">
          <a:xfrm>
            <a:off x="3855349" y="9440865"/>
            <a:ext cx="2950263" cy="496887"/>
          </a:xfrm>
          <a:prstGeom prst="rect">
            <a:avLst/>
          </a:prstGeom>
          <a:noFill/>
          <a:ln w="9525">
            <a:noFill/>
            <a:miter lim="800000"/>
            <a:headEnd/>
            <a:tailEnd/>
          </a:ln>
          <a:effectLst/>
        </p:spPr>
        <p:txBody>
          <a:bodyPr vert="horz" wrap="square" lIns="91410" tIns="45705" rIns="91410" bIns="45705" numCol="1" anchor="b" anchorCtr="0" compatLnSpc="1">
            <a:prstTxWarp prst="textNoShape">
              <a:avLst/>
            </a:prstTxWarp>
          </a:bodyPr>
          <a:lstStyle>
            <a:lvl1pPr algn="r">
              <a:defRPr sz="1200">
                <a:ea typeface="ＭＳ Ｐゴシック" pitchFamily="50" charset="-128"/>
              </a:defRPr>
            </a:lvl1pPr>
          </a:lstStyle>
          <a:p>
            <a:pPr>
              <a:defRPr/>
            </a:pPr>
            <a:fld id="{9037E017-C4CE-4A86-8903-C7A029BF502A}" type="slidenum">
              <a:rPr lang="en-US" altLang="ja-JP"/>
              <a:pPr>
                <a:defRPr/>
              </a:pPr>
              <a:t>‹#›</a:t>
            </a:fld>
            <a:endParaRPr lang="en-US" altLang="ja-JP"/>
          </a:p>
        </p:txBody>
      </p:sp>
    </p:spTree>
    <p:extLst>
      <p:ext uri="{BB962C8B-B14F-4D97-AF65-F5344CB8AC3E}">
        <p14:creationId xmlns:p14="http://schemas.microsoft.com/office/powerpoint/2010/main" val="133410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069"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137"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204"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272"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340" algn="l" defTabSz="914137" rtl="0" eaLnBrk="1" latinLnBrk="0" hangingPunct="1">
      <a:defRPr kumimoji="1" sz="1200" kern="1200">
        <a:solidFill>
          <a:schemeClr val="tx1"/>
        </a:solidFill>
        <a:latin typeface="+mn-lt"/>
        <a:ea typeface="+mn-ea"/>
        <a:cs typeface="+mn-cs"/>
      </a:defRPr>
    </a:lvl6pPr>
    <a:lvl7pPr marL="2742409" algn="l" defTabSz="914137" rtl="0" eaLnBrk="1" latinLnBrk="0" hangingPunct="1">
      <a:defRPr kumimoji="1" sz="1200" kern="1200">
        <a:solidFill>
          <a:schemeClr val="tx1"/>
        </a:solidFill>
        <a:latin typeface="+mn-lt"/>
        <a:ea typeface="+mn-ea"/>
        <a:cs typeface="+mn-cs"/>
      </a:defRPr>
    </a:lvl7pPr>
    <a:lvl8pPr marL="3199477" algn="l" defTabSz="914137" rtl="0" eaLnBrk="1" latinLnBrk="0" hangingPunct="1">
      <a:defRPr kumimoji="1" sz="1200" kern="1200">
        <a:solidFill>
          <a:schemeClr val="tx1"/>
        </a:solidFill>
        <a:latin typeface="+mn-lt"/>
        <a:ea typeface="+mn-ea"/>
        <a:cs typeface="+mn-cs"/>
      </a:defRPr>
    </a:lvl8pPr>
    <a:lvl9pPr marL="3656545" algn="l" defTabSz="91413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スライド イメージ プレースホルダー 1"/>
          <p:cNvSpPr>
            <a:spLocks noGrp="1" noRot="1" noChangeAspect="1" noTextEdit="1"/>
          </p:cNvSpPr>
          <p:nvPr>
            <p:ph type="sldImg"/>
          </p:nvPr>
        </p:nvSpPr>
        <p:spPr>
          <a:xfrm>
            <a:off x="709613" y="744538"/>
            <a:ext cx="5387975" cy="3730625"/>
          </a:xfrm>
          <a:ln/>
        </p:spPr>
      </p:sp>
      <p:sp>
        <p:nvSpPr>
          <p:cNvPr id="146435" name="ノート プレースホルダー 2"/>
          <p:cNvSpPr>
            <a:spLocks noGrp="1"/>
          </p:cNvSpPr>
          <p:nvPr>
            <p:ph type="body" idx="1"/>
          </p:nvPr>
        </p:nvSpPr>
        <p:spPr>
          <a:noFill/>
        </p:spPr>
        <p:txBody>
          <a:bodyPr/>
          <a:lstStyle/>
          <a:p>
            <a:pPr>
              <a:spcBef>
                <a:spcPct val="0"/>
              </a:spcBef>
            </a:pPr>
            <a:endParaRPr lang="ja-JP" altLang="en-US" smtClean="0">
              <a:latin typeface="Arial" pitchFamily="34" charset="0"/>
            </a:endParaRPr>
          </a:p>
        </p:txBody>
      </p:sp>
      <p:sp>
        <p:nvSpPr>
          <p:cNvPr id="146436" name="スライド番号プレースホルダー 3"/>
          <p:cNvSpPr>
            <a:spLocks noGrp="1"/>
          </p:cNvSpPr>
          <p:nvPr>
            <p:ph type="sldNum" sz="quarter" idx="5"/>
          </p:nvPr>
        </p:nvSpPr>
        <p:spPr>
          <a:noFill/>
        </p:spPr>
        <p:txBody>
          <a:bodyPr/>
          <a:lstStyle>
            <a:lvl1pPr defTabSz="915932" eaLnBrk="0" hangingPunct="0">
              <a:defRPr kumimoji="1" sz="1200">
                <a:solidFill>
                  <a:schemeClr val="tx1"/>
                </a:solidFill>
                <a:latin typeface="Arial" pitchFamily="34" charset="0"/>
                <a:ea typeface="ＭＳ Ｐゴシック" pitchFamily="50" charset="-128"/>
              </a:defRPr>
            </a:lvl1pPr>
            <a:lvl2pPr marL="742904" indent="-285732" defTabSz="915932" eaLnBrk="0" hangingPunct="0">
              <a:defRPr kumimoji="1" sz="1200">
                <a:solidFill>
                  <a:schemeClr val="tx1"/>
                </a:solidFill>
                <a:latin typeface="Arial" pitchFamily="34" charset="0"/>
                <a:ea typeface="ＭＳ Ｐゴシック" pitchFamily="50" charset="-128"/>
              </a:defRPr>
            </a:lvl2pPr>
            <a:lvl3pPr marL="1142930" indent="-228586" defTabSz="915932" eaLnBrk="0" hangingPunct="0">
              <a:defRPr kumimoji="1" sz="1200">
                <a:solidFill>
                  <a:schemeClr val="tx1"/>
                </a:solidFill>
                <a:latin typeface="Arial" pitchFamily="34" charset="0"/>
                <a:ea typeface="ＭＳ Ｐゴシック" pitchFamily="50" charset="-128"/>
              </a:defRPr>
            </a:lvl3pPr>
            <a:lvl4pPr marL="1600101" indent="-228586" defTabSz="915932" eaLnBrk="0" hangingPunct="0">
              <a:defRPr kumimoji="1" sz="1200">
                <a:solidFill>
                  <a:schemeClr val="tx1"/>
                </a:solidFill>
                <a:latin typeface="Arial" pitchFamily="34" charset="0"/>
                <a:ea typeface="ＭＳ Ｐゴシック" pitchFamily="50" charset="-128"/>
              </a:defRPr>
            </a:lvl4pPr>
            <a:lvl5pPr marL="2057273" indent="-228586" defTabSz="915932" eaLnBrk="0" hangingPunct="0">
              <a:defRPr kumimoji="1" sz="1200">
                <a:solidFill>
                  <a:schemeClr val="tx1"/>
                </a:solidFill>
                <a:latin typeface="Arial" pitchFamily="34" charset="0"/>
                <a:ea typeface="ＭＳ Ｐゴシック" pitchFamily="50" charset="-128"/>
              </a:defRPr>
            </a:lvl5pPr>
            <a:lvl6pPr marL="2514445" indent="-228586" algn="ctr" defTabSz="915932"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617" indent="-228586" algn="ctr" defTabSz="915932"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8789" indent="-228586" algn="ctr" defTabSz="915932"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5960" indent="-228586" algn="ctr" defTabSz="915932"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919BA69B-C0BD-4116-A2D6-2B66063D6031}" type="slidenum">
              <a:rPr lang="ja-JP" altLang="en-US">
                <a:solidFill>
                  <a:srgbClr val="000000"/>
                </a:solidFill>
              </a:rPr>
              <a:pPr eaLnBrk="1" hangingPunct="1"/>
              <a:t>1</a:t>
            </a:fld>
            <a:endParaRPr lang="en-US" altLang="ja-JP">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35"/>
            <a:ext cx="8420100" cy="1470026"/>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069" indent="0" algn="ctr">
              <a:buNone/>
              <a:defRPr>
                <a:solidFill>
                  <a:schemeClr val="tx1">
                    <a:tint val="75000"/>
                  </a:schemeClr>
                </a:solidFill>
              </a:defRPr>
            </a:lvl2pPr>
            <a:lvl3pPr marL="914137" indent="0" algn="ctr">
              <a:buNone/>
              <a:defRPr>
                <a:solidFill>
                  <a:schemeClr val="tx1">
                    <a:tint val="75000"/>
                  </a:schemeClr>
                </a:solidFill>
              </a:defRPr>
            </a:lvl3pPr>
            <a:lvl4pPr marL="1371204" indent="0" algn="ctr">
              <a:buNone/>
              <a:defRPr>
                <a:solidFill>
                  <a:schemeClr val="tx1">
                    <a:tint val="75000"/>
                  </a:schemeClr>
                </a:solidFill>
              </a:defRPr>
            </a:lvl4pPr>
            <a:lvl5pPr marL="1828272" indent="0" algn="ctr">
              <a:buNone/>
              <a:defRPr>
                <a:solidFill>
                  <a:schemeClr val="tx1">
                    <a:tint val="75000"/>
                  </a:schemeClr>
                </a:solidFill>
              </a:defRPr>
            </a:lvl5pPr>
            <a:lvl6pPr marL="2285340" indent="0" algn="ctr">
              <a:buNone/>
              <a:defRPr>
                <a:solidFill>
                  <a:schemeClr val="tx1">
                    <a:tint val="75000"/>
                  </a:schemeClr>
                </a:solidFill>
              </a:defRPr>
            </a:lvl6pPr>
            <a:lvl7pPr marL="2742409" indent="0" algn="ctr">
              <a:buNone/>
              <a:defRPr>
                <a:solidFill>
                  <a:schemeClr val="tx1">
                    <a:tint val="75000"/>
                  </a:schemeClr>
                </a:solidFill>
              </a:defRPr>
            </a:lvl7pPr>
            <a:lvl8pPr marL="3199477" indent="0" algn="ctr">
              <a:buNone/>
              <a:defRPr>
                <a:solidFill>
                  <a:schemeClr val="tx1">
                    <a:tint val="75000"/>
                  </a:schemeClr>
                </a:solidFill>
              </a:defRPr>
            </a:lvl8pPr>
            <a:lvl9pPr marL="3656545"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63"/>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8" y="274663"/>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35"/>
            <a:ext cx="8420100" cy="1470026"/>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069" indent="0" algn="ctr">
              <a:buNone/>
              <a:defRPr>
                <a:solidFill>
                  <a:schemeClr val="tx1">
                    <a:tint val="75000"/>
                  </a:schemeClr>
                </a:solidFill>
              </a:defRPr>
            </a:lvl2pPr>
            <a:lvl3pPr marL="914137" indent="0" algn="ctr">
              <a:buNone/>
              <a:defRPr>
                <a:solidFill>
                  <a:schemeClr val="tx1">
                    <a:tint val="75000"/>
                  </a:schemeClr>
                </a:solidFill>
              </a:defRPr>
            </a:lvl3pPr>
            <a:lvl4pPr marL="1371204" indent="0" algn="ctr">
              <a:buNone/>
              <a:defRPr>
                <a:solidFill>
                  <a:schemeClr val="tx1">
                    <a:tint val="75000"/>
                  </a:schemeClr>
                </a:solidFill>
              </a:defRPr>
            </a:lvl4pPr>
            <a:lvl5pPr marL="1828272" indent="0" algn="ctr">
              <a:buNone/>
              <a:defRPr>
                <a:solidFill>
                  <a:schemeClr val="tx1">
                    <a:tint val="75000"/>
                  </a:schemeClr>
                </a:solidFill>
              </a:defRPr>
            </a:lvl5pPr>
            <a:lvl6pPr marL="2285340" indent="0" algn="ctr">
              <a:buNone/>
              <a:defRPr>
                <a:solidFill>
                  <a:schemeClr val="tx1">
                    <a:tint val="75000"/>
                  </a:schemeClr>
                </a:solidFill>
              </a:defRPr>
            </a:lvl6pPr>
            <a:lvl7pPr marL="2742409" indent="0" algn="ctr">
              <a:buNone/>
              <a:defRPr>
                <a:solidFill>
                  <a:schemeClr val="tx1">
                    <a:tint val="75000"/>
                  </a:schemeClr>
                </a:solidFill>
              </a:defRPr>
            </a:lvl7pPr>
            <a:lvl8pPr marL="3199477" indent="0" algn="ctr">
              <a:buNone/>
              <a:defRPr>
                <a:solidFill>
                  <a:schemeClr val="tx1">
                    <a:tint val="75000"/>
                  </a:schemeClr>
                </a:solidFill>
              </a:defRPr>
            </a:lvl8pPr>
            <a:lvl9pPr marL="3656545"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B8326E1-1187-4179-8038-6C5880252275}" type="slidenum">
              <a:rPr lang="ja-JP" altLang="en-US"/>
              <a:pPr>
                <a:defRPr/>
              </a:pPr>
              <a:t>‹#›</a:t>
            </a:fld>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487E7A6-742E-41BA-90C3-10D823B0DB01}" type="slidenum">
              <a:rPr lang="ja-JP" altLang="en-US"/>
              <a:pPr>
                <a:defRPr/>
              </a:pPr>
              <a:t>‹#›</a:t>
            </a:fld>
            <a:endParaRPr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9" y="4407022"/>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9" y="2906723"/>
            <a:ext cx="8420100" cy="1500187"/>
          </a:xfrm>
        </p:spPr>
        <p:txBody>
          <a:bodyPr anchor="b"/>
          <a:lstStyle>
            <a:lvl1pPr marL="0" indent="0">
              <a:buNone/>
              <a:defRPr sz="2000">
                <a:solidFill>
                  <a:schemeClr val="tx1">
                    <a:tint val="75000"/>
                  </a:schemeClr>
                </a:solidFill>
              </a:defRPr>
            </a:lvl1pPr>
            <a:lvl2pPr marL="457069" indent="0">
              <a:buNone/>
              <a:defRPr sz="1800">
                <a:solidFill>
                  <a:schemeClr val="tx1">
                    <a:tint val="75000"/>
                  </a:schemeClr>
                </a:solidFill>
              </a:defRPr>
            </a:lvl2pPr>
            <a:lvl3pPr marL="914137" indent="0">
              <a:buNone/>
              <a:defRPr sz="1600">
                <a:solidFill>
                  <a:schemeClr val="tx1">
                    <a:tint val="75000"/>
                  </a:schemeClr>
                </a:solidFill>
              </a:defRPr>
            </a:lvl3pPr>
            <a:lvl4pPr marL="1371204" indent="0">
              <a:buNone/>
              <a:defRPr sz="1400">
                <a:solidFill>
                  <a:schemeClr val="tx1">
                    <a:tint val="75000"/>
                  </a:schemeClr>
                </a:solidFill>
              </a:defRPr>
            </a:lvl4pPr>
            <a:lvl5pPr marL="1828272" indent="0">
              <a:buNone/>
              <a:defRPr sz="1400">
                <a:solidFill>
                  <a:schemeClr val="tx1">
                    <a:tint val="75000"/>
                  </a:schemeClr>
                </a:solidFill>
              </a:defRPr>
            </a:lvl5pPr>
            <a:lvl6pPr marL="2285340" indent="0">
              <a:buNone/>
              <a:defRPr sz="1400">
                <a:solidFill>
                  <a:schemeClr val="tx1">
                    <a:tint val="75000"/>
                  </a:schemeClr>
                </a:solidFill>
              </a:defRPr>
            </a:lvl6pPr>
            <a:lvl7pPr marL="2742409" indent="0">
              <a:buNone/>
              <a:defRPr sz="1400">
                <a:solidFill>
                  <a:schemeClr val="tx1">
                    <a:tint val="75000"/>
                  </a:schemeClr>
                </a:solidFill>
              </a:defRPr>
            </a:lvl7pPr>
            <a:lvl8pPr marL="3199477" indent="0">
              <a:buNone/>
              <a:defRPr sz="1400">
                <a:solidFill>
                  <a:schemeClr val="tx1">
                    <a:tint val="75000"/>
                  </a:schemeClr>
                </a:solidFill>
              </a:defRPr>
            </a:lvl8pPr>
            <a:lvl9pPr marL="3656545"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4119F5E-61AB-4CAF-8CA5-87916AD703A9}" type="slidenum">
              <a:rPr lang="ja-JP" altLang="en-US"/>
              <a:pPr>
                <a:defRPr/>
              </a:pPr>
              <a:t>‹#›</a:t>
            </a:fld>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3"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0"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DF7CC43E-E058-41B5-9D41-262B1421DF3A}" type="slidenum">
              <a:rPr lang="ja-JP" altLang="en-US"/>
              <a:pPr>
                <a:defRPr/>
              </a:pPr>
              <a:t>‹#›</a:t>
            </a:fld>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8"/>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415" y="2174878"/>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91E4010A-CF71-4169-9361-4483262FB6E4}" type="slidenum">
              <a:rPr lang="ja-JP" altLang="en-US"/>
              <a:pPr>
                <a:defRPr/>
              </a:pPr>
              <a:t>‹#›</a:t>
            </a:fld>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67B455FC-2887-4449-BD4A-CCA5E92253D1}" type="slidenum">
              <a:rPr lang="ja-JP" altLang="en-US"/>
              <a:pPr>
                <a:defRPr/>
              </a:pPr>
              <a:t>‹#›</a:t>
            </a:fld>
            <a:endParaRPr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6FB6A8B-F30D-4449-9C4B-BC5A7F7FA058}"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499" y="27307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79C1957-BE64-4A83-A34C-D91093E5AAA4}" type="slidenum">
              <a:rPr lang="ja-JP" altLang="en-US"/>
              <a:pPr>
                <a:defRPr/>
              </a:pPr>
              <a:t>‹#›</a:t>
            </a:fld>
            <a:endParaRPr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8"/>
            <a:ext cx="5943600" cy="4114800"/>
          </a:xfrm>
        </p:spPr>
        <p:txBody>
          <a:bodyPr rtlCol="0">
            <a:normAutofit/>
          </a:bodyPr>
          <a:lstStyle>
            <a:lvl1pPr marL="0" indent="0">
              <a:buNone/>
              <a:defRPr sz="3200"/>
            </a:lvl1pPr>
            <a:lvl2pPr marL="457069" indent="0">
              <a:buNone/>
              <a:defRPr sz="2800"/>
            </a:lvl2pPr>
            <a:lvl3pPr marL="914137" indent="0">
              <a:buNone/>
              <a:defRPr sz="2400"/>
            </a:lvl3pPr>
            <a:lvl4pPr marL="1371204" indent="0">
              <a:buNone/>
              <a:defRPr sz="2000"/>
            </a:lvl4pPr>
            <a:lvl5pPr marL="1828272" indent="0">
              <a:buNone/>
              <a:defRPr sz="2000"/>
            </a:lvl5pPr>
            <a:lvl6pPr marL="2285340" indent="0">
              <a:buNone/>
              <a:defRPr sz="2000"/>
            </a:lvl6pPr>
            <a:lvl7pPr marL="2742409" indent="0">
              <a:buNone/>
              <a:defRPr sz="2000"/>
            </a:lvl7pPr>
            <a:lvl8pPr marL="3199477" indent="0">
              <a:buNone/>
              <a:defRPr sz="2000"/>
            </a:lvl8pPr>
            <a:lvl9pPr marL="3656545"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24330CA-06CA-4CD2-9429-D00AFFBA7E5B}" type="slidenum">
              <a:rPr lang="ja-JP" altLang="en-US"/>
              <a:pPr>
                <a:defRPr/>
              </a:pPr>
              <a:t>‹#›</a:t>
            </a:fld>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D293BF7-2CAA-4D5D-8560-4B5FBBF9D6A7}" type="slidenum">
              <a:rPr lang="ja-JP" altLang="en-US"/>
              <a:pPr>
                <a:defRPr/>
              </a:pPr>
              <a:t>‹#›</a:t>
            </a:fld>
            <a:endParaRPr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63"/>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8" y="274663"/>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C4E54EA-BA81-4DD5-8121-9D013B77BB31}" type="slidenum">
              <a:rPr lang="ja-JP" altLang="en-US"/>
              <a:pPr>
                <a:defRPr/>
              </a:pPr>
              <a:t>‹#›</a:t>
            </a:fld>
            <a:endParaRPr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73" y="2130520"/>
            <a:ext cx="8420101" cy="1470026"/>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069" indent="0" algn="ctr">
              <a:buNone/>
              <a:defRPr>
                <a:solidFill>
                  <a:schemeClr val="tx1">
                    <a:tint val="75000"/>
                  </a:schemeClr>
                </a:solidFill>
              </a:defRPr>
            </a:lvl2pPr>
            <a:lvl3pPr marL="914137" indent="0" algn="ctr">
              <a:buNone/>
              <a:defRPr>
                <a:solidFill>
                  <a:schemeClr val="tx1">
                    <a:tint val="75000"/>
                  </a:schemeClr>
                </a:solidFill>
              </a:defRPr>
            </a:lvl3pPr>
            <a:lvl4pPr marL="1371204" indent="0" algn="ctr">
              <a:buNone/>
              <a:defRPr>
                <a:solidFill>
                  <a:schemeClr val="tx1">
                    <a:tint val="75000"/>
                  </a:schemeClr>
                </a:solidFill>
              </a:defRPr>
            </a:lvl4pPr>
            <a:lvl5pPr marL="1828272" indent="0" algn="ctr">
              <a:buNone/>
              <a:defRPr>
                <a:solidFill>
                  <a:schemeClr val="tx1">
                    <a:tint val="75000"/>
                  </a:schemeClr>
                </a:solidFill>
              </a:defRPr>
            </a:lvl5pPr>
            <a:lvl6pPr marL="2285340" indent="0" algn="ctr">
              <a:buNone/>
              <a:defRPr>
                <a:solidFill>
                  <a:schemeClr val="tx1">
                    <a:tint val="75000"/>
                  </a:schemeClr>
                </a:solidFill>
              </a:defRPr>
            </a:lvl6pPr>
            <a:lvl7pPr marL="2742409" indent="0" algn="ctr">
              <a:buNone/>
              <a:defRPr>
                <a:solidFill>
                  <a:schemeClr val="tx1">
                    <a:tint val="75000"/>
                  </a:schemeClr>
                </a:solidFill>
              </a:defRPr>
            </a:lvl7pPr>
            <a:lvl8pPr marL="3199477" indent="0" algn="ctr">
              <a:buNone/>
              <a:defRPr>
                <a:solidFill>
                  <a:schemeClr val="tx1">
                    <a:tint val="75000"/>
                  </a:schemeClr>
                </a:solidFill>
              </a:defRPr>
            </a:lvl8pPr>
            <a:lvl9pPr marL="3656545"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extLst>
      <p:ext uri="{BB962C8B-B14F-4D97-AF65-F5344CB8AC3E}">
        <p14:creationId xmlns:p14="http://schemas.microsoft.com/office/powerpoint/2010/main" val="6330997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extLst>
      <p:ext uri="{BB962C8B-B14F-4D97-AF65-F5344CB8AC3E}">
        <p14:creationId xmlns:p14="http://schemas.microsoft.com/office/powerpoint/2010/main" val="24005548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51" y="4407007"/>
            <a:ext cx="8420101"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51" y="2906741"/>
            <a:ext cx="8420101" cy="1500187"/>
          </a:xfrm>
        </p:spPr>
        <p:txBody>
          <a:bodyPr anchor="b"/>
          <a:lstStyle>
            <a:lvl1pPr marL="0" indent="0">
              <a:buNone/>
              <a:defRPr sz="2000">
                <a:solidFill>
                  <a:schemeClr val="tx1">
                    <a:tint val="75000"/>
                  </a:schemeClr>
                </a:solidFill>
              </a:defRPr>
            </a:lvl1pPr>
            <a:lvl2pPr marL="457069" indent="0">
              <a:buNone/>
              <a:defRPr sz="1800">
                <a:solidFill>
                  <a:schemeClr val="tx1">
                    <a:tint val="75000"/>
                  </a:schemeClr>
                </a:solidFill>
              </a:defRPr>
            </a:lvl2pPr>
            <a:lvl3pPr marL="914137" indent="0">
              <a:buNone/>
              <a:defRPr sz="1600">
                <a:solidFill>
                  <a:schemeClr val="tx1">
                    <a:tint val="75000"/>
                  </a:schemeClr>
                </a:solidFill>
              </a:defRPr>
            </a:lvl3pPr>
            <a:lvl4pPr marL="1371204" indent="0">
              <a:buNone/>
              <a:defRPr sz="1400">
                <a:solidFill>
                  <a:schemeClr val="tx1">
                    <a:tint val="75000"/>
                  </a:schemeClr>
                </a:solidFill>
              </a:defRPr>
            </a:lvl4pPr>
            <a:lvl5pPr marL="1828272" indent="0">
              <a:buNone/>
              <a:defRPr sz="1400">
                <a:solidFill>
                  <a:schemeClr val="tx1">
                    <a:tint val="75000"/>
                  </a:schemeClr>
                </a:solidFill>
              </a:defRPr>
            </a:lvl5pPr>
            <a:lvl6pPr marL="2285340" indent="0">
              <a:buNone/>
              <a:defRPr sz="1400">
                <a:solidFill>
                  <a:schemeClr val="tx1">
                    <a:tint val="75000"/>
                  </a:schemeClr>
                </a:solidFill>
              </a:defRPr>
            </a:lvl6pPr>
            <a:lvl7pPr marL="2742409" indent="0">
              <a:buNone/>
              <a:defRPr sz="1400">
                <a:solidFill>
                  <a:schemeClr val="tx1">
                    <a:tint val="75000"/>
                  </a:schemeClr>
                </a:solidFill>
              </a:defRPr>
            </a:lvl7pPr>
            <a:lvl8pPr marL="3199477" indent="0">
              <a:buNone/>
              <a:defRPr sz="1400">
                <a:solidFill>
                  <a:schemeClr val="tx1">
                    <a:tint val="75000"/>
                  </a:schemeClr>
                </a:solidFill>
              </a:defRPr>
            </a:lvl8pPr>
            <a:lvl9pPr marL="3656545"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extLst>
      <p:ext uri="{BB962C8B-B14F-4D97-AF65-F5344CB8AC3E}">
        <p14:creationId xmlns:p14="http://schemas.microsoft.com/office/powerpoint/2010/main" val="8406830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7" y="160021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9" y="160021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extLst>
      <p:ext uri="{BB962C8B-B14F-4D97-AF65-F5344CB8AC3E}">
        <p14:creationId xmlns:p14="http://schemas.microsoft.com/office/powerpoint/2010/main" val="894138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8"/>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433" y="1535113"/>
            <a:ext cx="4378325"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433" y="2174878"/>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extLst>
      <p:ext uri="{BB962C8B-B14F-4D97-AF65-F5344CB8AC3E}">
        <p14:creationId xmlns:p14="http://schemas.microsoft.com/office/powerpoint/2010/main" val="30695475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extLst>
      <p:ext uri="{BB962C8B-B14F-4D97-AF65-F5344CB8AC3E}">
        <p14:creationId xmlns:p14="http://schemas.microsoft.com/office/powerpoint/2010/main" val="2870219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9" y="4407022"/>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9" y="2906723"/>
            <a:ext cx="8420100" cy="1500187"/>
          </a:xfrm>
        </p:spPr>
        <p:txBody>
          <a:bodyPr anchor="b"/>
          <a:lstStyle>
            <a:lvl1pPr marL="0" indent="0">
              <a:buNone/>
              <a:defRPr sz="2000">
                <a:solidFill>
                  <a:schemeClr val="tx1">
                    <a:tint val="75000"/>
                  </a:schemeClr>
                </a:solidFill>
              </a:defRPr>
            </a:lvl1pPr>
            <a:lvl2pPr marL="457069" indent="0">
              <a:buNone/>
              <a:defRPr sz="1800">
                <a:solidFill>
                  <a:schemeClr val="tx1">
                    <a:tint val="75000"/>
                  </a:schemeClr>
                </a:solidFill>
              </a:defRPr>
            </a:lvl2pPr>
            <a:lvl3pPr marL="914137" indent="0">
              <a:buNone/>
              <a:defRPr sz="1600">
                <a:solidFill>
                  <a:schemeClr val="tx1">
                    <a:tint val="75000"/>
                  </a:schemeClr>
                </a:solidFill>
              </a:defRPr>
            </a:lvl3pPr>
            <a:lvl4pPr marL="1371204" indent="0">
              <a:buNone/>
              <a:defRPr sz="1400">
                <a:solidFill>
                  <a:schemeClr val="tx1">
                    <a:tint val="75000"/>
                  </a:schemeClr>
                </a:solidFill>
              </a:defRPr>
            </a:lvl4pPr>
            <a:lvl5pPr marL="1828272" indent="0">
              <a:buNone/>
              <a:defRPr sz="1400">
                <a:solidFill>
                  <a:schemeClr val="tx1">
                    <a:tint val="75000"/>
                  </a:schemeClr>
                </a:solidFill>
              </a:defRPr>
            </a:lvl5pPr>
            <a:lvl6pPr marL="2285340" indent="0">
              <a:buNone/>
              <a:defRPr sz="1400">
                <a:solidFill>
                  <a:schemeClr val="tx1">
                    <a:tint val="75000"/>
                  </a:schemeClr>
                </a:solidFill>
              </a:defRPr>
            </a:lvl6pPr>
            <a:lvl7pPr marL="2742409" indent="0">
              <a:buNone/>
              <a:defRPr sz="1400">
                <a:solidFill>
                  <a:schemeClr val="tx1">
                    <a:tint val="75000"/>
                  </a:schemeClr>
                </a:solidFill>
              </a:defRPr>
            </a:lvl7pPr>
            <a:lvl8pPr marL="3199477" indent="0">
              <a:buNone/>
              <a:defRPr sz="1400">
                <a:solidFill>
                  <a:schemeClr val="tx1">
                    <a:tint val="75000"/>
                  </a:schemeClr>
                </a:solidFill>
              </a:defRPr>
            </a:lvl8pPr>
            <a:lvl9pPr marL="3656545"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extLst>
      <p:ext uri="{BB962C8B-B14F-4D97-AF65-F5344CB8AC3E}">
        <p14:creationId xmlns:p14="http://schemas.microsoft.com/office/powerpoint/2010/main" val="239959176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2"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2" y="27308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12" y="1435113"/>
            <a:ext cx="3259138" cy="4691063"/>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extLst>
      <p:ext uri="{BB962C8B-B14F-4D97-AF65-F5344CB8AC3E}">
        <p14:creationId xmlns:p14="http://schemas.microsoft.com/office/powerpoint/2010/main" val="8200842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8"/>
            <a:ext cx="5943600" cy="4114800"/>
          </a:xfrm>
        </p:spPr>
        <p:txBody>
          <a:bodyPr rtlCol="0">
            <a:normAutofit/>
          </a:bodyPr>
          <a:lstStyle>
            <a:lvl1pPr marL="0" indent="0">
              <a:buNone/>
              <a:defRPr sz="3200"/>
            </a:lvl1pPr>
            <a:lvl2pPr marL="457069" indent="0">
              <a:buNone/>
              <a:defRPr sz="2800"/>
            </a:lvl2pPr>
            <a:lvl3pPr marL="914137" indent="0">
              <a:buNone/>
              <a:defRPr sz="2400"/>
            </a:lvl3pPr>
            <a:lvl4pPr marL="1371204" indent="0">
              <a:buNone/>
              <a:defRPr sz="2000"/>
            </a:lvl4pPr>
            <a:lvl5pPr marL="1828272" indent="0">
              <a:buNone/>
              <a:defRPr sz="2000"/>
            </a:lvl5pPr>
            <a:lvl6pPr marL="2285340" indent="0">
              <a:buNone/>
              <a:defRPr sz="2000"/>
            </a:lvl6pPr>
            <a:lvl7pPr marL="2742409" indent="0">
              <a:buNone/>
              <a:defRPr sz="2000"/>
            </a:lvl7pPr>
            <a:lvl8pPr marL="3199477" indent="0">
              <a:buNone/>
              <a:defRPr sz="2000"/>
            </a:lvl8pPr>
            <a:lvl9pPr marL="3656545"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extLst>
      <p:ext uri="{BB962C8B-B14F-4D97-AF65-F5344CB8AC3E}">
        <p14:creationId xmlns:p14="http://schemas.microsoft.com/office/powerpoint/2010/main" val="1595790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extLst>
      <p:ext uri="{BB962C8B-B14F-4D97-AF65-F5344CB8AC3E}">
        <p14:creationId xmlns:p14="http://schemas.microsoft.com/office/powerpoint/2010/main" val="11006507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68"/>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11" y="274668"/>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extLst>
      <p:ext uri="{BB962C8B-B14F-4D97-AF65-F5344CB8AC3E}">
        <p14:creationId xmlns:p14="http://schemas.microsoft.com/office/powerpoint/2010/main" val="15038944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extLst>
      <p:ext uri="{BB962C8B-B14F-4D97-AF65-F5344CB8AC3E}">
        <p14:creationId xmlns:p14="http://schemas.microsoft.com/office/powerpoint/2010/main" val="29214529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71" y="2130516"/>
            <a:ext cx="8420101" cy="1470026"/>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069" indent="0" algn="ctr">
              <a:buNone/>
              <a:defRPr>
                <a:solidFill>
                  <a:schemeClr val="tx1">
                    <a:tint val="75000"/>
                  </a:schemeClr>
                </a:solidFill>
              </a:defRPr>
            </a:lvl2pPr>
            <a:lvl3pPr marL="914137" indent="0" algn="ctr">
              <a:buNone/>
              <a:defRPr>
                <a:solidFill>
                  <a:schemeClr val="tx1">
                    <a:tint val="75000"/>
                  </a:schemeClr>
                </a:solidFill>
              </a:defRPr>
            </a:lvl3pPr>
            <a:lvl4pPr marL="1371204" indent="0" algn="ctr">
              <a:buNone/>
              <a:defRPr>
                <a:solidFill>
                  <a:schemeClr val="tx1">
                    <a:tint val="75000"/>
                  </a:schemeClr>
                </a:solidFill>
              </a:defRPr>
            </a:lvl4pPr>
            <a:lvl5pPr marL="1828272" indent="0" algn="ctr">
              <a:buNone/>
              <a:defRPr>
                <a:solidFill>
                  <a:schemeClr val="tx1">
                    <a:tint val="75000"/>
                  </a:schemeClr>
                </a:solidFill>
              </a:defRPr>
            </a:lvl5pPr>
            <a:lvl6pPr marL="2285340" indent="0" algn="ctr">
              <a:buNone/>
              <a:defRPr>
                <a:solidFill>
                  <a:schemeClr val="tx1">
                    <a:tint val="75000"/>
                  </a:schemeClr>
                </a:solidFill>
              </a:defRPr>
            </a:lvl6pPr>
            <a:lvl7pPr marL="2742409" indent="0" algn="ctr">
              <a:buNone/>
              <a:defRPr>
                <a:solidFill>
                  <a:schemeClr val="tx1">
                    <a:tint val="75000"/>
                  </a:schemeClr>
                </a:solidFill>
              </a:defRPr>
            </a:lvl7pPr>
            <a:lvl8pPr marL="3199477" indent="0" algn="ctr">
              <a:buNone/>
              <a:defRPr>
                <a:solidFill>
                  <a:schemeClr val="tx1">
                    <a:tint val="75000"/>
                  </a:schemeClr>
                </a:solidFill>
              </a:defRPr>
            </a:lvl8pPr>
            <a:lvl9pPr marL="3656545"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extLst>
      <p:ext uri="{BB962C8B-B14F-4D97-AF65-F5344CB8AC3E}">
        <p14:creationId xmlns:p14="http://schemas.microsoft.com/office/powerpoint/2010/main" val="232189248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extLst>
      <p:ext uri="{BB962C8B-B14F-4D97-AF65-F5344CB8AC3E}">
        <p14:creationId xmlns:p14="http://schemas.microsoft.com/office/powerpoint/2010/main" val="4523157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51" y="4407002"/>
            <a:ext cx="8420101"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51" y="2906741"/>
            <a:ext cx="8420101" cy="1500187"/>
          </a:xfrm>
        </p:spPr>
        <p:txBody>
          <a:bodyPr anchor="b"/>
          <a:lstStyle>
            <a:lvl1pPr marL="0" indent="0">
              <a:buNone/>
              <a:defRPr sz="2000">
                <a:solidFill>
                  <a:schemeClr val="tx1">
                    <a:tint val="75000"/>
                  </a:schemeClr>
                </a:solidFill>
              </a:defRPr>
            </a:lvl1pPr>
            <a:lvl2pPr marL="457069" indent="0">
              <a:buNone/>
              <a:defRPr sz="1800">
                <a:solidFill>
                  <a:schemeClr val="tx1">
                    <a:tint val="75000"/>
                  </a:schemeClr>
                </a:solidFill>
              </a:defRPr>
            </a:lvl2pPr>
            <a:lvl3pPr marL="914137" indent="0">
              <a:buNone/>
              <a:defRPr sz="1600">
                <a:solidFill>
                  <a:schemeClr val="tx1">
                    <a:tint val="75000"/>
                  </a:schemeClr>
                </a:solidFill>
              </a:defRPr>
            </a:lvl3pPr>
            <a:lvl4pPr marL="1371204" indent="0">
              <a:buNone/>
              <a:defRPr sz="1400">
                <a:solidFill>
                  <a:schemeClr val="tx1">
                    <a:tint val="75000"/>
                  </a:schemeClr>
                </a:solidFill>
              </a:defRPr>
            </a:lvl4pPr>
            <a:lvl5pPr marL="1828272" indent="0">
              <a:buNone/>
              <a:defRPr sz="1400">
                <a:solidFill>
                  <a:schemeClr val="tx1">
                    <a:tint val="75000"/>
                  </a:schemeClr>
                </a:solidFill>
              </a:defRPr>
            </a:lvl5pPr>
            <a:lvl6pPr marL="2285340" indent="0">
              <a:buNone/>
              <a:defRPr sz="1400">
                <a:solidFill>
                  <a:schemeClr val="tx1">
                    <a:tint val="75000"/>
                  </a:schemeClr>
                </a:solidFill>
              </a:defRPr>
            </a:lvl6pPr>
            <a:lvl7pPr marL="2742409" indent="0">
              <a:buNone/>
              <a:defRPr sz="1400">
                <a:solidFill>
                  <a:schemeClr val="tx1">
                    <a:tint val="75000"/>
                  </a:schemeClr>
                </a:solidFill>
              </a:defRPr>
            </a:lvl7pPr>
            <a:lvl8pPr marL="3199477" indent="0">
              <a:buNone/>
              <a:defRPr sz="1400">
                <a:solidFill>
                  <a:schemeClr val="tx1">
                    <a:tint val="75000"/>
                  </a:schemeClr>
                </a:solidFill>
              </a:defRPr>
            </a:lvl8pPr>
            <a:lvl9pPr marL="3656545"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extLst>
      <p:ext uri="{BB962C8B-B14F-4D97-AF65-F5344CB8AC3E}">
        <p14:creationId xmlns:p14="http://schemas.microsoft.com/office/powerpoint/2010/main" val="349252998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7" y="160021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9" y="160021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extLst>
      <p:ext uri="{BB962C8B-B14F-4D97-AF65-F5344CB8AC3E}">
        <p14:creationId xmlns:p14="http://schemas.microsoft.com/office/powerpoint/2010/main" val="610787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3"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0"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8"/>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431" y="1535113"/>
            <a:ext cx="4378325"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431" y="2174878"/>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extLst>
      <p:ext uri="{BB962C8B-B14F-4D97-AF65-F5344CB8AC3E}">
        <p14:creationId xmlns:p14="http://schemas.microsoft.com/office/powerpoint/2010/main" val="420708358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extLst>
      <p:ext uri="{BB962C8B-B14F-4D97-AF65-F5344CB8AC3E}">
        <p14:creationId xmlns:p14="http://schemas.microsoft.com/office/powerpoint/2010/main" val="96877280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extLst>
      <p:ext uri="{BB962C8B-B14F-4D97-AF65-F5344CB8AC3E}">
        <p14:creationId xmlns:p14="http://schemas.microsoft.com/office/powerpoint/2010/main" val="209387098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2"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2" y="27308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12" y="1435113"/>
            <a:ext cx="3259138" cy="4691063"/>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extLst>
      <p:ext uri="{BB962C8B-B14F-4D97-AF65-F5344CB8AC3E}">
        <p14:creationId xmlns:p14="http://schemas.microsoft.com/office/powerpoint/2010/main" val="419159313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8"/>
            <a:ext cx="5943600" cy="4114800"/>
          </a:xfrm>
        </p:spPr>
        <p:txBody>
          <a:bodyPr rtlCol="0">
            <a:normAutofit/>
          </a:bodyPr>
          <a:lstStyle>
            <a:lvl1pPr marL="0" indent="0">
              <a:buNone/>
              <a:defRPr sz="3200"/>
            </a:lvl1pPr>
            <a:lvl2pPr marL="457069" indent="0">
              <a:buNone/>
              <a:defRPr sz="2800"/>
            </a:lvl2pPr>
            <a:lvl3pPr marL="914137" indent="0">
              <a:buNone/>
              <a:defRPr sz="2400"/>
            </a:lvl3pPr>
            <a:lvl4pPr marL="1371204" indent="0">
              <a:buNone/>
              <a:defRPr sz="2000"/>
            </a:lvl4pPr>
            <a:lvl5pPr marL="1828272" indent="0">
              <a:buNone/>
              <a:defRPr sz="2000"/>
            </a:lvl5pPr>
            <a:lvl6pPr marL="2285340" indent="0">
              <a:buNone/>
              <a:defRPr sz="2000"/>
            </a:lvl6pPr>
            <a:lvl7pPr marL="2742409" indent="0">
              <a:buNone/>
              <a:defRPr sz="2000"/>
            </a:lvl7pPr>
            <a:lvl8pPr marL="3199477" indent="0">
              <a:buNone/>
              <a:defRPr sz="2000"/>
            </a:lvl8pPr>
            <a:lvl9pPr marL="3656545"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extLst>
      <p:ext uri="{BB962C8B-B14F-4D97-AF65-F5344CB8AC3E}">
        <p14:creationId xmlns:p14="http://schemas.microsoft.com/office/powerpoint/2010/main" val="31609965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extLst>
      <p:ext uri="{BB962C8B-B14F-4D97-AF65-F5344CB8AC3E}">
        <p14:creationId xmlns:p14="http://schemas.microsoft.com/office/powerpoint/2010/main" val="261653220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68"/>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11" y="274668"/>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extLst>
      <p:ext uri="{BB962C8B-B14F-4D97-AF65-F5344CB8AC3E}">
        <p14:creationId xmlns:p14="http://schemas.microsoft.com/office/powerpoint/2010/main" val="388580829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extLst>
      <p:ext uri="{BB962C8B-B14F-4D97-AF65-F5344CB8AC3E}">
        <p14:creationId xmlns:p14="http://schemas.microsoft.com/office/powerpoint/2010/main" val="418392768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42973" y="609600"/>
            <a:ext cx="8420101" cy="5486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sz="1400">
                <a:solidFill>
                  <a:srgbClr val="000000"/>
                </a:solidFill>
                <a:latin typeface="ＭＳ Ｐゴシック"/>
              </a:defRPr>
            </a:lvl1pPr>
          </a:lstStyle>
          <a:p>
            <a:pPr>
              <a:defRPr/>
            </a:pPr>
            <a:fld id="{ACB748A7-5FAB-4F13-8F2A-20487A5D7F1A}" type="slidenum">
              <a:rPr lang="en-US" altLang="ja-JP"/>
              <a:pPr>
                <a:defRPr/>
              </a:pPr>
              <a:t>‹#›</a:t>
            </a:fld>
            <a:endParaRPr lang="en-US" altLang="ja-JP" dirty="0"/>
          </a:p>
        </p:txBody>
      </p:sp>
    </p:spTree>
    <p:extLst>
      <p:ext uri="{BB962C8B-B14F-4D97-AF65-F5344CB8AC3E}">
        <p14:creationId xmlns:p14="http://schemas.microsoft.com/office/powerpoint/2010/main" val="30778590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98"/>
            <a:ext cx="8420100" cy="1470026"/>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121" indent="0" algn="ctr">
              <a:buNone/>
              <a:defRPr/>
            </a:lvl2pPr>
            <a:lvl3pPr marL="914243" indent="0" algn="ctr">
              <a:buNone/>
              <a:defRPr/>
            </a:lvl3pPr>
            <a:lvl4pPr marL="1371365" indent="0" algn="ctr">
              <a:buNone/>
              <a:defRPr/>
            </a:lvl4pPr>
            <a:lvl5pPr marL="1828488" indent="0" algn="ctr">
              <a:buNone/>
              <a:defRPr/>
            </a:lvl5pPr>
            <a:lvl6pPr marL="2285607" indent="0" algn="ctr">
              <a:buNone/>
              <a:defRPr/>
            </a:lvl6pPr>
            <a:lvl7pPr marL="2742729" indent="0" algn="ctr">
              <a:buNone/>
              <a:defRPr/>
            </a:lvl7pPr>
            <a:lvl8pPr marL="3199851" indent="0" algn="ctr">
              <a:buNone/>
              <a:defRPr/>
            </a:lvl8pPr>
            <a:lvl9pPr marL="3656972"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5E1AC415-FC5A-4105-B55B-886B6CEC5CBE}" type="slidenum">
              <a:rPr lang="en-US" altLang="ja-JP"/>
              <a:pPr>
                <a:defRPr/>
              </a:pPr>
              <a:t>‹#›</a:t>
            </a:fld>
            <a:endParaRPr lang="en-US" altLang="ja-JP"/>
          </a:p>
        </p:txBody>
      </p:sp>
    </p:spTree>
    <p:extLst>
      <p:ext uri="{BB962C8B-B14F-4D97-AF65-F5344CB8AC3E}">
        <p14:creationId xmlns:p14="http://schemas.microsoft.com/office/powerpoint/2010/main" val="3393998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8"/>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415" y="2174878"/>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C3CF7A87-6603-4A86-882D-E9AFE4B9C1AD}" type="slidenum">
              <a:rPr lang="en-US" altLang="ja-JP"/>
              <a:pPr>
                <a:defRPr/>
              </a:pPr>
              <a:t>‹#›</a:t>
            </a:fld>
            <a:endParaRPr lang="en-US" altLang="ja-JP"/>
          </a:p>
        </p:txBody>
      </p:sp>
    </p:spTree>
    <p:extLst>
      <p:ext uri="{BB962C8B-B14F-4D97-AF65-F5344CB8AC3E}">
        <p14:creationId xmlns:p14="http://schemas.microsoft.com/office/powerpoint/2010/main" val="23475493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84"/>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lvl1pPr>
            <a:lvl2pPr marL="457121" indent="0">
              <a:buNone/>
              <a:defRPr sz="1800"/>
            </a:lvl2pPr>
            <a:lvl3pPr marL="914243" indent="0">
              <a:buNone/>
              <a:defRPr sz="1600"/>
            </a:lvl3pPr>
            <a:lvl4pPr marL="1371365" indent="0">
              <a:buNone/>
              <a:defRPr sz="1400"/>
            </a:lvl4pPr>
            <a:lvl5pPr marL="1828488" indent="0">
              <a:buNone/>
              <a:defRPr sz="1400"/>
            </a:lvl5pPr>
            <a:lvl6pPr marL="2285607" indent="0">
              <a:buNone/>
              <a:defRPr sz="1400"/>
            </a:lvl6pPr>
            <a:lvl7pPr marL="2742729" indent="0">
              <a:buNone/>
              <a:defRPr sz="1400"/>
            </a:lvl7pPr>
            <a:lvl8pPr marL="3199851" indent="0">
              <a:buNone/>
              <a:defRPr sz="1400"/>
            </a:lvl8pPr>
            <a:lvl9pPr marL="3656972"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1CFD3D55-9BA6-4F3F-BD33-767961B55E52}" type="slidenum">
              <a:rPr lang="en-US" altLang="ja-JP"/>
              <a:pPr>
                <a:defRPr/>
              </a:pPr>
              <a:t>‹#›</a:t>
            </a:fld>
            <a:endParaRPr lang="en-US" altLang="ja-JP"/>
          </a:p>
        </p:txBody>
      </p:sp>
    </p:spTree>
    <p:extLst>
      <p:ext uri="{BB962C8B-B14F-4D97-AF65-F5344CB8AC3E}">
        <p14:creationId xmlns:p14="http://schemas.microsoft.com/office/powerpoint/2010/main" val="277381066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1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1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4E6B1D44-1A98-4F89-9812-69548F0DAF28}" type="slidenum">
              <a:rPr lang="en-US" altLang="ja-JP"/>
              <a:pPr>
                <a:defRPr/>
              </a:pPr>
              <a:t>‹#›</a:t>
            </a:fld>
            <a:endParaRPr lang="en-US" altLang="ja-JP"/>
          </a:p>
        </p:txBody>
      </p:sp>
    </p:spTree>
    <p:extLst>
      <p:ext uri="{BB962C8B-B14F-4D97-AF65-F5344CB8AC3E}">
        <p14:creationId xmlns:p14="http://schemas.microsoft.com/office/powerpoint/2010/main" val="403020879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21" indent="0">
              <a:buNone/>
              <a:defRPr sz="2000" b="1"/>
            </a:lvl2pPr>
            <a:lvl3pPr marL="914243" indent="0">
              <a:buNone/>
              <a:defRPr sz="1800" b="1"/>
            </a:lvl3pPr>
            <a:lvl4pPr marL="1371365" indent="0">
              <a:buNone/>
              <a:defRPr sz="1600" b="1"/>
            </a:lvl4pPr>
            <a:lvl5pPr marL="1828488" indent="0">
              <a:buNone/>
              <a:defRPr sz="1600" b="1"/>
            </a:lvl5pPr>
            <a:lvl6pPr marL="2285607" indent="0">
              <a:buNone/>
              <a:defRPr sz="1600" b="1"/>
            </a:lvl6pPr>
            <a:lvl7pPr marL="2742729" indent="0">
              <a:buNone/>
              <a:defRPr sz="1600" b="1"/>
            </a:lvl7pPr>
            <a:lvl8pPr marL="3199851" indent="0">
              <a:buNone/>
              <a:defRPr sz="1600" b="1"/>
            </a:lvl8pPr>
            <a:lvl9pPr marL="3656972"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8"/>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121" indent="0">
              <a:buNone/>
              <a:defRPr sz="2000" b="1"/>
            </a:lvl2pPr>
            <a:lvl3pPr marL="914243" indent="0">
              <a:buNone/>
              <a:defRPr sz="1800" b="1"/>
            </a:lvl3pPr>
            <a:lvl4pPr marL="1371365" indent="0">
              <a:buNone/>
              <a:defRPr sz="1600" b="1"/>
            </a:lvl4pPr>
            <a:lvl5pPr marL="1828488" indent="0">
              <a:buNone/>
              <a:defRPr sz="1600" b="1"/>
            </a:lvl5pPr>
            <a:lvl6pPr marL="2285607" indent="0">
              <a:buNone/>
              <a:defRPr sz="1600" b="1"/>
            </a:lvl6pPr>
            <a:lvl7pPr marL="2742729" indent="0">
              <a:buNone/>
              <a:defRPr sz="1600" b="1"/>
            </a:lvl7pPr>
            <a:lvl8pPr marL="3199851" indent="0">
              <a:buNone/>
              <a:defRPr sz="1600" b="1"/>
            </a:lvl8pPr>
            <a:lvl9pPr marL="3656972"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5" y="2174878"/>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8"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a:latin typeface="Arial" charset="0"/>
              </a:defRPr>
            </a:lvl1pPr>
          </a:lstStyle>
          <a:p>
            <a:pPr>
              <a:defRPr/>
            </a:pPr>
            <a:fld id="{5AC51AFC-7C8D-4558-ADD4-2A27530FCAE0}" type="slidenum">
              <a:rPr lang="en-US" altLang="ja-JP"/>
              <a:pPr>
                <a:defRPr/>
              </a:pPr>
              <a:t>‹#›</a:t>
            </a:fld>
            <a:endParaRPr lang="en-US" altLang="ja-JP"/>
          </a:p>
        </p:txBody>
      </p:sp>
    </p:spTree>
    <p:extLst>
      <p:ext uri="{BB962C8B-B14F-4D97-AF65-F5344CB8AC3E}">
        <p14:creationId xmlns:p14="http://schemas.microsoft.com/office/powerpoint/2010/main" val="310467173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atin typeface="Arial" charset="0"/>
              </a:defRPr>
            </a:lvl1pPr>
          </a:lstStyle>
          <a:p>
            <a:pPr>
              <a:defRPr/>
            </a:pPr>
            <a:fld id="{287A4033-ADD8-479B-BDBE-6439031A9726}" type="slidenum">
              <a:rPr lang="en-US" altLang="ja-JP"/>
              <a:pPr>
                <a:defRPr/>
              </a:pPr>
              <a:t>‹#›</a:t>
            </a:fld>
            <a:endParaRPr lang="en-US" altLang="ja-JP"/>
          </a:p>
        </p:txBody>
      </p:sp>
    </p:spTree>
    <p:extLst>
      <p:ext uri="{BB962C8B-B14F-4D97-AF65-F5344CB8AC3E}">
        <p14:creationId xmlns:p14="http://schemas.microsoft.com/office/powerpoint/2010/main" val="223679961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3"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a:latin typeface="Arial" charset="0"/>
              </a:defRPr>
            </a:lvl1pPr>
          </a:lstStyle>
          <a:p>
            <a:pPr>
              <a:defRPr/>
            </a:pPr>
            <a:fld id="{E5057BD0-2559-42B2-BC51-1FDB6350AB5E}" type="slidenum">
              <a:rPr lang="en-US" altLang="ja-JP"/>
              <a:pPr>
                <a:defRPr/>
              </a:pPr>
              <a:t>‹#›</a:t>
            </a:fld>
            <a:endParaRPr lang="en-US" altLang="ja-JP"/>
          </a:p>
        </p:txBody>
      </p:sp>
    </p:spTree>
    <p:extLst>
      <p:ext uri="{BB962C8B-B14F-4D97-AF65-F5344CB8AC3E}">
        <p14:creationId xmlns:p14="http://schemas.microsoft.com/office/powerpoint/2010/main" val="297994776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126"/>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121" indent="0">
              <a:buNone/>
              <a:defRPr sz="1200"/>
            </a:lvl2pPr>
            <a:lvl3pPr marL="914243" indent="0">
              <a:buNone/>
              <a:defRPr sz="1000"/>
            </a:lvl3pPr>
            <a:lvl4pPr marL="1371365" indent="0">
              <a:buNone/>
              <a:defRPr sz="900"/>
            </a:lvl4pPr>
            <a:lvl5pPr marL="1828488" indent="0">
              <a:buNone/>
              <a:defRPr sz="900"/>
            </a:lvl5pPr>
            <a:lvl6pPr marL="2285607" indent="0">
              <a:buNone/>
              <a:defRPr sz="900"/>
            </a:lvl6pPr>
            <a:lvl7pPr marL="2742729" indent="0">
              <a:buNone/>
              <a:defRPr sz="900"/>
            </a:lvl7pPr>
            <a:lvl8pPr marL="3199851" indent="0">
              <a:buNone/>
              <a:defRPr sz="900"/>
            </a:lvl8pPr>
            <a:lvl9pPr marL="3656972"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87CFD5CA-E3E8-440F-AC00-0E22C8C6890D}" type="slidenum">
              <a:rPr lang="en-US" altLang="ja-JP"/>
              <a:pPr>
                <a:defRPr/>
              </a:pPr>
              <a:t>‹#›</a:t>
            </a:fld>
            <a:endParaRPr lang="en-US" altLang="ja-JP"/>
          </a:p>
        </p:txBody>
      </p:sp>
    </p:spTree>
    <p:extLst>
      <p:ext uri="{BB962C8B-B14F-4D97-AF65-F5344CB8AC3E}">
        <p14:creationId xmlns:p14="http://schemas.microsoft.com/office/powerpoint/2010/main" val="173969967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8"/>
            <a:ext cx="5943600" cy="4114800"/>
          </a:xfrm>
        </p:spPr>
        <p:txBody>
          <a:bodyPr/>
          <a:lstStyle>
            <a:lvl1pPr marL="0" indent="0">
              <a:buNone/>
              <a:defRPr sz="3200"/>
            </a:lvl1pPr>
            <a:lvl2pPr marL="457121" indent="0">
              <a:buNone/>
              <a:defRPr sz="2800"/>
            </a:lvl2pPr>
            <a:lvl3pPr marL="914243" indent="0">
              <a:buNone/>
              <a:defRPr sz="2400"/>
            </a:lvl3pPr>
            <a:lvl4pPr marL="1371365" indent="0">
              <a:buNone/>
              <a:defRPr sz="2000"/>
            </a:lvl4pPr>
            <a:lvl5pPr marL="1828488" indent="0">
              <a:buNone/>
              <a:defRPr sz="2000"/>
            </a:lvl5pPr>
            <a:lvl6pPr marL="2285607" indent="0">
              <a:buNone/>
              <a:defRPr sz="2000"/>
            </a:lvl6pPr>
            <a:lvl7pPr marL="2742729" indent="0">
              <a:buNone/>
              <a:defRPr sz="2000"/>
            </a:lvl7pPr>
            <a:lvl8pPr marL="3199851" indent="0">
              <a:buNone/>
              <a:defRPr sz="2000"/>
            </a:lvl8pPr>
            <a:lvl9pPr marL="3656972"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21" indent="0">
              <a:buNone/>
              <a:defRPr sz="1200"/>
            </a:lvl2pPr>
            <a:lvl3pPr marL="914243" indent="0">
              <a:buNone/>
              <a:defRPr sz="1000"/>
            </a:lvl3pPr>
            <a:lvl4pPr marL="1371365" indent="0">
              <a:buNone/>
              <a:defRPr sz="900"/>
            </a:lvl4pPr>
            <a:lvl5pPr marL="1828488" indent="0">
              <a:buNone/>
              <a:defRPr sz="900"/>
            </a:lvl5pPr>
            <a:lvl6pPr marL="2285607" indent="0">
              <a:buNone/>
              <a:defRPr sz="900"/>
            </a:lvl6pPr>
            <a:lvl7pPr marL="2742729" indent="0">
              <a:buNone/>
              <a:defRPr sz="900"/>
            </a:lvl7pPr>
            <a:lvl8pPr marL="3199851" indent="0">
              <a:buNone/>
              <a:defRPr sz="900"/>
            </a:lvl8pPr>
            <a:lvl9pPr marL="3656972"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960A54CF-8108-4D0F-8A4E-ACAC5329A7CA}" type="slidenum">
              <a:rPr lang="en-US" altLang="ja-JP"/>
              <a:pPr>
                <a:defRPr/>
              </a:pPr>
              <a:t>‹#›</a:t>
            </a:fld>
            <a:endParaRPr lang="en-US" altLang="ja-JP"/>
          </a:p>
        </p:txBody>
      </p:sp>
    </p:spTree>
    <p:extLst>
      <p:ext uri="{BB962C8B-B14F-4D97-AF65-F5344CB8AC3E}">
        <p14:creationId xmlns:p14="http://schemas.microsoft.com/office/powerpoint/2010/main" val="56561771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8960BF3B-A6D4-4BEA-95F4-161E8B550642}" type="slidenum">
              <a:rPr lang="en-US" altLang="ja-JP"/>
              <a:pPr>
                <a:defRPr/>
              </a:pPr>
              <a:t>‹#›</a:t>
            </a:fld>
            <a:endParaRPr lang="en-US" altLang="ja-JP"/>
          </a:p>
        </p:txBody>
      </p:sp>
    </p:spTree>
    <p:extLst>
      <p:ext uri="{BB962C8B-B14F-4D97-AF65-F5344CB8AC3E}">
        <p14:creationId xmlns:p14="http://schemas.microsoft.com/office/powerpoint/2010/main" val="411819027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717"/>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717"/>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009FEFBE-A7D9-44FD-A056-C95D0EEB6A4B}" type="slidenum">
              <a:rPr lang="en-US" altLang="ja-JP"/>
              <a:pPr>
                <a:defRPr/>
              </a:pPr>
              <a:t>‹#›</a:t>
            </a:fld>
            <a:endParaRPr lang="en-US" altLang="ja-JP"/>
          </a:p>
        </p:txBody>
      </p:sp>
    </p:spTree>
    <p:extLst>
      <p:ext uri="{BB962C8B-B14F-4D97-AF65-F5344CB8AC3E}">
        <p14:creationId xmlns:p14="http://schemas.microsoft.com/office/powerpoint/2010/main" val="1970620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4717"/>
            <a:ext cx="8915400" cy="5851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atin typeface="Arial" charset="0"/>
              </a:defRPr>
            </a:lvl1pPr>
          </a:lstStyle>
          <a:p>
            <a:pPr>
              <a:defRPr/>
            </a:pPr>
            <a:fld id="{CCE0B3EC-0423-4B3A-A5AF-DC3F5E56153B}" type="slidenum">
              <a:rPr lang="en-US" altLang="ja-JP"/>
              <a:pPr>
                <a:defRPr/>
              </a:pPr>
              <a:t>‹#›</a:t>
            </a:fld>
            <a:endParaRPr lang="en-US" altLang="ja-JP"/>
          </a:p>
        </p:txBody>
      </p:sp>
    </p:spTree>
    <p:extLst>
      <p:ext uri="{BB962C8B-B14F-4D97-AF65-F5344CB8AC3E}">
        <p14:creationId xmlns:p14="http://schemas.microsoft.com/office/powerpoint/2010/main" val="232833613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40"/>
            <a:ext cx="8915400" cy="114300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95300" y="1600214"/>
            <a:ext cx="8915400" cy="4525963"/>
          </a:xfrm>
        </p:spPr>
        <p:txBody>
          <a:bodyPr/>
          <a:lstStyle/>
          <a:p>
            <a:pPr lvl="0"/>
            <a:endParaRPr lang="ja-JP" altLang="en-US" noProof="0" smtClean="0"/>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7FA7850D-E0AD-4F82-B41A-7B88B9885745}" type="slidenum">
              <a:rPr lang="en-US" altLang="ja-JP"/>
              <a:pPr>
                <a:defRPr/>
              </a:pPr>
              <a:t>‹#›</a:t>
            </a:fld>
            <a:endParaRPr lang="en-US" altLang="ja-JP"/>
          </a:p>
        </p:txBody>
      </p:sp>
    </p:spTree>
    <p:extLst>
      <p:ext uri="{BB962C8B-B14F-4D97-AF65-F5344CB8AC3E}">
        <p14:creationId xmlns:p14="http://schemas.microsoft.com/office/powerpoint/2010/main" val="420265764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6"/>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121" indent="0" algn="ctr">
              <a:buNone/>
              <a:defRPr/>
            </a:lvl2pPr>
            <a:lvl3pPr marL="914243" indent="0" algn="ctr">
              <a:buNone/>
              <a:defRPr/>
            </a:lvl3pPr>
            <a:lvl4pPr marL="1371365" indent="0" algn="ctr">
              <a:buNone/>
              <a:defRPr/>
            </a:lvl4pPr>
            <a:lvl5pPr marL="1828488" indent="0" algn="ctr">
              <a:buNone/>
              <a:defRPr/>
            </a:lvl5pPr>
            <a:lvl6pPr marL="2285607" indent="0" algn="ctr">
              <a:buNone/>
              <a:defRPr/>
            </a:lvl6pPr>
            <a:lvl7pPr marL="2742729" indent="0" algn="ctr">
              <a:buNone/>
              <a:defRPr/>
            </a:lvl7pPr>
            <a:lvl8pPr marL="3199851" indent="0" algn="ctr">
              <a:buNone/>
              <a:defRPr/>
            </a:lvl8pPr>
            <a:lvl9pPr marL="3656972"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5E3C54F7-CE8F-4A12-AE7C-E93DD6E9087B}" type="slidenum">
              <a:rPr lang="en-US" altLang="ja-JP"/>
              <a:pPr>
                <a:defRPr/>
              </a:pPr>
              <a:t>‹#›</a:t>
            </a:fld>
            <a:endParaRPr lang="en-US" altLang="ja-JP" dirty="0"/>
          </a:p>
        </p:txBody>
      </p:sp>
    </p:spTree>
    <p:extLst>
      <p:ext uri="{BB962C8B-B14F-4D97-AF65-F5344CB8AC3E}">
        <p14:creationId xmlns:p14="http://schemas.microsoft.com/office/powerpoint/2010/main" val="115786815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ABE79955-B584-4D03-BB90-137348A2965D}" type="slidenum">
              <a:rPr lang="en-US" altLang="ja-JP"/>
              <a:pPr>
                <a:defRPr/>
              </a:pPr>
              <a:t>‹#›</a:t>
            </a:fld>
            <a:endParaRPr lang="en-US" altLang="ja-JP" dirty="0"/>
          </a:p>
        </p:txBody>
      </p:sp>
    </p:spTree>
    <p:extLst>
      <p:ext uri="{BB962C8B-B14F-4D97-AF65-F5344CB8AC3E}">
        <p14:creationId xmlns:p14="http://schemas.microsoft.com/office/powerpoint/2010/main" val="88613777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2"/>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lvl1pPr>
            <a:lvl2pPr marL="457121" indent="0">
              <a:buNone/>
              <a:defRPr sz="1800"/>
            </a:lvl2pPr>
            <a:lvl3pPr marL="914243" indent="0">
              <a:buNone/>
              <a:defRPr sz="1600"/>
            </a:lvl3pPr>
            <a:lvl4pPr marL="1371365" indent="0">
              <a:buNone/>
              <a:defRPr sz="1400"/>
            </a:lvl4pPr>
            <a:lvl5pPr marL="1828488" indent="0">
              <a:buNone/>
              <a:defRPr sz="1400"/>
            </a:lvl5pPr>
            <a:lvl6pPr marL="2285607" indent="0">
              <a:buNone/>
              <a:defRPr sz="1400"/>
            </a:lvl6pPr>
            <a:lvl7pPr marL="2742729" indent="0">
              <a:buNone/>
              <a:defRPr sz="1400"/>
            </a:lvl7pPr>
            <a:lvl8pPr marL="3199851" indent="0">
              <a:buNone/>
              <a:defRPr sz="1400"/>
            </a:lvl8pPr>
            <a:lvl9pPr marL="3656972"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A2F35D5E-B326-4FD0-97EE-1BD29E971096}" type="slidenum">
              <a:rPr lang="en-US" altLang="ja-JP"/>
              <a:pPr>
                <a:defRPr/>
              </a:pPr>
              <a:t>‹#›</a:t>
            </a:fld>
            <a:endParaRPr lang="en-US" altLang="ja-JP" dirty="0"/>
          </a:p>
        </p:txBody>
      </p:sp>
    </p:spTree>
    <p:extLst>
      <p:ext uri="{BB962C8B-B14F-4D97-AF65-F5344CB8AC3E}">
        <p14:creationId xmlns:p14="http://schemas.microsoft.com/office/powerpoint/2010/main" val="133025161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FF94E3AB-E335-462E-A441-C11FC75BFFE3}" type="slidenum">
              <a:rPr lang="en-US" altLang="ja-JP"/>
              <a:pPr>
                <a:defRPr/>
              </a:pPr>
              <a:t>‹#›</a:t>
            </a:fld>
            <a:endParaRPr lang="en-US" altLang="ja-JP" dirty="0"/>
          </a:p>
        </p:txBody>
      </p:sp>
    </p:spTree>
    <p:extLst>
      <p:ext uri="{BB962C8B-B14F-4D97-AF65-F5344CB8AC3E}">
        <p14:creationId xmlns:p14="http://schemas.microsoft.com/office/powerpoint/2010/main" val="81540194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21" indent="0">
              <a:buNone/>
              <a:defRPr sz="2000" b="1"/>
            </a:lvl2pPr>
            <a:lvl3pPr marL="914243" indent="0">
              <a:buNone/>
              <a:defRPr sz="1800" b="1"/>
            </a:lvl3pPr>
            <a:lvl4pPr marL="1371365" indent="0">
              <a:buNone/>
              <a:defRPr sz="1600" b="1"/>
            </a:lvl4pPr>
            <a:lvl5pPr marL="1828488" indent="0">
              <a:buNone/>
              <a:defRPr sz="1600" b="1"/>
            </a:lvl5pPr>
            <a:lvl6pPr marL="2285607" indent="0">
              <a:buNone/>
              <a:defRPr sz="1600" b="1"/>
            </a:lvl6pPr>
            <a:lvl7pPr marL="2742729" indent="0">
              <a:buNone/>
              <a:defRPr sz="1600" b="1"/>
            </a:lvl7pPr>
            <a:lvl8pPr marL="3199851" indent="0">
              <a:buNone/>
              <a:defRPr sz="1600" b="1"/>
            </a:lvl8pPr>
            <a:lvl9pPr marL="3656972"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8"/>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121" indent="0">
              <a:buNone/>
              <a:defRPr sz="2000" b="1"/>
            </a:lvl2pPr>
            <a:lvl3pPr marL="914243" indent="0">
              <a:buNone/>
              <a:defRPr sz="1800" b="1"/>
            </a:lvl3pPr>
            <a:lvl4pPr marL="1371365" indent="0">
              <a:buNone/>
              <a:defRPr sz="1600" b="1"/>
            </a:lvl4pPr>
            <a:lvl5pPr marL="1828488" indent="0">
              <a:buNone/>
              <a:defRPr sz="1600" b="1"/>
            </a:lvl5pPr>
            <a:lvl6pPr marL="2285607" indent="0">
              <a:buNone/>
              <a:defRPr sz="1600" b="1"/>
            </a:lvl6pPr>
            <a:lvl7pPr marL="2742729" indent="0">
              <a:buNone/>
              <a:defRPr sz="1600" b="1"/>
            </a:lvl7pPr>
            <a:lvl8pPr marL="3199851" indent="0">
              <a:buNone/>
              <a:defRPr sz="1600" b="1"/>
            </a:lvl8pPr>
            <a:lvl9pPr marL="3656972"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5" y="2174878"/>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8"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a:latin typeface="Arial" charset="0"/>
              </a:defRPr>
            </a:lvl1pPr>
          </a:lstStyle>
          <a:p>
            <a:pPr>
              <a:defRPr/>
            </a:pPr>
            <a:fld id="{F61CD926-C335-4C40-B245-2E196DE5ECC8}" type="slidenum">
              <a:rPr lang="en-US" altLang="ja-JP"/>
              <a:pPr>
                <a:defRPr/>
              </a:pPr>
              <a:t>‹#›</a:t>
            </a:fld>
            <a:endParaRPr lang="en-US" altLang="ja-JP" dirty="0"/>
          </a:p>
        </p:txBody>
      </p:sp>
    </p:spTree>
    <p:extLst>
      <p:ext uri="{BB962C8B-B14F-4D97-AF65-F5344CB8AC3E}">
        <p14:creationId xmlns:p14="http://schemas.microsoft.com/office/powerpoint/2010/main" val="73392741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atin typeface="Arial" charset="0"/>
              </a:defRPr>
            </a:lvl1pPr>
          </a:lstStyle>
          <a:p>
            <a:pPr>
              <a:defRPr/>
            </a:pPr>
            <a:fld id="{B4A1290A-DF10-4E97-A37C-E073690F34A5}" type="slidenum">
              <a:rPr lang="en-US" altLang="ja-JP"/>
              <a:pPr>
                <a:defRPr/>
              </a:pPr>
              <a:t>‹#›</a:t>
            </a:fld>
            <a:endParaRPr lang="en-US" altLang="ja-JP" dirty="0"/>
          </a:p>
        </p:txBody>
      </p:sp>
    </p:spTree>
    <p:extLst>
      <p:ext uri="{BB962C8B-B14F-4D97-AF65-F5344CB8AC3E}">
        <p14:creationId xmlns:p14="http://schemas.microsoft.com/office/powerpoint/2010/main" val="203529846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3"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a:latin typeface="Arial" charset="0"/>
              </a:defRPr>
            </a:lvl1pPr>
          </a:lstStyle>
          <a:p>
            <a:pPr>
              <a:defRPr/>
            </a:pPr>
            <a:fld id="{29BF15FB-A3AA-4DC7-B9CE-665D7D803840}" type="slidenum">
              <a:rPr lang="en-US" altLang="ja-JP"/>
              <a:pPr>
                <a:defRPr/>
              </a:pPr>
              <a:t>‹#›</a:t>
            </a:fld>
            <a:endParaRPr lang="en-US" altLang="ja-JP" dirty="0"/>
          </a:p>
        </p:txBody>
      </p:sp>
    </p:spTree>
    <p:extLst>
      <p:ext uri="{BB962C8B-B14F-4D97-AF65-F5344CB8AC3E}">
        <p14:creationId xmlns:p14="http://schemas.microsoft.com/office/powerpoint/2010/main" val="119758279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121" indent="0">
              <a:buNone/>
              <a:defRPr sz="1200"/>
            </a:lvl2pPr>
            <a:lvl3pPr marL="914243" indent="0">
              <a:buNone/>
              <a:defRPr sz="1000"/>
            </a:lvl3pPr>
            <a:lvl4pPr marL="1371365" indent="0">
              <a:buNone/>
              <a:defRPr sz="900"/>
            </a:lvl4pPr>
            <a:lvl5pPr marL="1828488" indent="0">
              <a:buNone/>
              <a:defRPr sz="900"/>
            </a:lvl5pPr>
            <a:lvl6pPr marL="2285607" indent="0">
              <a:buNone/>
              <a:defRPr sz="900"/>
            </a:lvl6pPr>
            <a:lvl7pPr marL="2742729" indent="0">
              <a:buNone/>
              <a:defRPr sz="900"/>
            </a:lvl7pPr>
            <a:lvl8pPr marL="3199851" indent="0">
              <a:buNone/>
              <a:defRPr sz="900"/>
            </a:lvl8pPr>
            <a:lvl9pPr marL="3656972"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51FD75A7-D077-4BAD-AD48-38049C1FBC9C}" type="slidenum">
              <a:rPr lang="en-US" altLang="ja-JP"/>
              <a:pPr>
                <a:defRPr/>
              </a:pPr>
              <a:t>‹#›</a:t>
            </a:fld>
            <a:endParaRPr lang="en-US" altLang="ja-JP" dirty="0"/>
          </a:p>
        </p:txBody>
      </p:sp>
    </p:spTree>
    <p:extLst>
      <p:ext uri="{BB962C8B-B14F-4D97-AF65-F5344CB8AC3E}">
        <p14:creationId xmlns:p14="http://schemas.microsoft.com/office/powerpoint/2010/main" val="3664695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8"/>
            <a:ext cx="5943600" cy="4114800"/>
          </a:xfrm>
        </p:spPr>
        <p:txBody>
          <a:bodyPr/>
          <a:lstStyle>
            <a:lvl1pPr marL="0" indent="0">
              <a:buNone/>
              <a:defRPr sz="3200"/>
            </a:lvl1pPr>
            <a:lvl2pPr marL="457121" indent="0">
              <a:buNone/>
              <a:defRPr sz="2800"/>
            </a:lvl2pPr>
            <a:lvl3pPr marL="914243" indent="0">
              <a:buNone/>
              <a:defRPr sz="2400"/>
            </a:lvl3pPr>
            <a:lvl4pPr marL="1371365" indent="0">
              <a:buNone/>
              <a:defRPr sz="2000"/>
            </a:lvl4pPr>
            <a:lvl5pPr marL="1828488" indent="0">
              <a:buNone/>
              <a:defRPr sz="2000"/>
            </a:lvl5pPr>
            <a:lvl6pPr marL="2285607" indent="0">
              <a:buNone/>
              <a:defRPr sz="2000"/>
            </a:lvl6pPr>
            <a:lvl7pPr marL="2742729" indent="0">
              <a:buNone/>
              <a:defRPr sz="2000"/>
            </a:lvl7pPr>
            <a:lvl8pPr marL="3199851" indent="0">
              <a:buNone/>
              <a:defRPr sz="2000"/>
            </a:lvl8pPr>
            <a:lvl9pPr marL="3656972" indent="0">
              <a:buNone/>
              <a:defRPr sz="2000"/>
            </a:lvl9pPr>
          </a:lstStyle>
          <a:p>
            <a:pPr lvl="0"/>
            <a:endParaRPr lang="ja-JP" altLang="en-US" noProof="0" dirty="0" smtClean="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21" indent="0">
              <a:buNone/>
              <a:defRPr sz="1200"/>
            </a:lvl2pPr>
            <a:lvl3pPr marL="914243" indent="0">
              <a:buNone/>
              <a:defRPr sz="1000"/>
            </a:lvl3pPr>
            <a:lvl4pPr marL="1371365" indent="0">
              <a:buNone/>
              <a:defRPr sz="900"/>
            </a:lvl4pPr>
            <a:lvl5pPr marL="1828488" indent="0">
              <a:buNone/>
              <a:defRPr sz="900"/>
            </a:lvl5pPr>
            <a:lvl6pPr marL="2285607" indent="0">
              <a:buNone/>
              <a:defRPr sz="900"/>
            </a:lvl6pPr>
            <a:lvl7pPr marL="2742729" indent="0">
              <a:buNone/>
              <a:defRPr sz="900"/>
            </a:lvl7pPr>
            <a:lvl8pPr marL="3199851" indent="0">
              <a:buNone/>
              <a:defRPr sz="900"/>
            </a:lvl8pPr>
            <a:lvl9pPr marL="3656972"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78B617ED-DA56-405B-9F5A-26177F9F4A12}" type="slidenum">
              <a:rPr lang="en-US" altLang="ja-JP"/>
              <a:pPr>
                <a:defRPr/>
              </a:pPr>
              <a:t>‹#›</a:t>
            </a:fld>
            <a:endParaRPr lang="en-US" altLang="ja-JP" dirty="0"/>
          </a:p>
        </p:txBody>
      </p:sp>
    </p:spTree>
    <p:extLst>
      <p:ext uri="{BB962C8B-B14F-4D97-AF65-F5344CB8AC3E}">
        <p14:creationId xmlns:p14="http://schemas.microsoft.com/office/powerpoint/2010/main" val="83803881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6C0F0C47-A538-4860-87DF-DBA1B8F5B5C4}" type="slidenum">
              <a:rPr lang="en-US" altLang="ja-JP"/>
              <a:pPr>
                <a:defRPr/>
              </a:pPr>
              <a:t>‹#›</a:t>
            </a:fld>
            <a:endParaRPr lang="en-US" altLang="ja-JP" dirty="0"/>
          </a:p>
        </p:txBody>
      </p:sp>
    </p:spTree>
    <p:extLst>
      <p:ext uri="{BB962C8B-B14F-4D97-AF65-F5344CB8AC3E}">
        <p14:creationId xmlns:p14="http://schemas.microsoft.com/office/powerpoint/2010/main" val="242016019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43"/>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52CA84A6-6A15-47E6-AE2B-69B8D37574E8}" type="slidenum">
              <a:rPr lang="en-US" altLang="ja-JP"/>
              <a:pPr>
                <a:defRPr/>
              </a:pPr>
              <a:t>‹#›</a:t>
            </a:fld>
            <a:endParaRPr lang="en-US" altLang="ja-JP" dirty="0"/>
          </a:p>
        </p:txBody>
      </p:sp>
    </p:spTree>
    <p:extLst>
      <p:ext uri="{BB962C8B-B14F-4D97-AF65-F5344CB8AC3E}">
        <p14:creationId xmlns:p14="http://schemas.microsoft.com/office/powerpoint/2010/main" val="386451164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4643"/>
            <a:ext cx="8915400" cy="5851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atin typeface="Arial" charset="0"/>
              </a:defRPr>
            </a:lvl1pPr>
          </a:lstStyle>
          <a:p>
            <a:pPr>
              <a:defRPr/>
            </a:pPr>
            <a:fld id="{F8CAFBB9-FA02-4A10-BFD6-6A3F5C55D348}" type="slidenum">
              <a:rPr lang="en-US" altLang="ja-JP"/>
              <a:pPr>
                <a:defRPr/>
              </a:pPr>
              <a:t>‹#›</a:t>
            </a:fld>
            <a:endParaRPr lang="en-US" altLang="ja-JP" dirty="0"/>
          </a:p>
        </p:txBody>
      </p:sp>
    </p:spTree>
    <p:extLst>
      <p:ext uri="{BB962C8B-B14F-4D97-AF65-F5344CB8AC3E}">
        <p14:creationId xmlns:p14="http://schemas.microsoft.com/office/powerpoint/2010/main" val="425821965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40"/>
            <a:ext cx="8915400" cy="114300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95300" y="1600204"/>
            <a:ext cx="89154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D71B541C-9BAD-4AA3-8509-C8BABFB4EC02}" type="slidenum">
              <a:rPr lang="en-US" altLang="ja-JP"/>
              <a:pPr>
                <a:defRPr/>
              </a:pPr>
              <a:t>‹#›</a:t>
            </a:fld>
            <a:endParaRPr lang="en-US" altLang="ja-JP" dirty="0"/>
          </a:p>
        </p:txBody>
      </p:sp>
    </p:spTree>
    <p:extLst>
      <p:ext uri="{BB962C8B-B14F-4D97-AF65-F5344CB8AC3E}">
        <p14:creationId xmlns:p14="http://schemas.microsoft.com/office/powerpoint/2010/main" val="232494025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70"/>
            <a:ext cx="8420100" cy="1470026"/>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6497" indent="0" algn="ctr">
              <a:buNone/>
              <a:defRPr>
                <a:solidFill>
                  <a:schemeClr val="tx1">
                    <a:tint val="75000"/>
                  </a:schemeClr>
                </a:solidFill>
              </a:defRPr>
            </a:lvl2pPr>
            <a:lvl3pPr marL="912998" indent="0" algn="ctr">
              <a:buNone/>
              <a:defRPr>
                <a:solidFill>
                  <a:schemeClr val="tx1">
                    <a:tint val="75000"/>
                  </a:schemeClr>
                </a:solidFill>
              </a:defRPr>
            </a:lvl3pPr>
            <a:lvl4pPr marL="1369497" indent="0" algn="ctr">
              <a:buNone/>
              <a:defRPr>
                <a:solidFill>
                  <a:schemeClr val="tx1">
                    <a:tint val="75000"/>
                  </a:schemeClr>
                </a:solidFill>
              </a:defRPr>
            </a:lvl4pPr>
            <a:lvl5pPr marL="1825993" indent="0" algn="ctr">
              <a:buNone/>
              <a:defRPr>
                <a:solidFill>
                  <a:schemeClr val="tx1">
                    <a:tint val="75000"/>
                  </a:schemeClr>
                </a:solidFill>
              </a:defRPr>
            </a:lvl5pPr>
            <a:lvl6pPr marL="2282496" indent="0" algn="ctr">
              <a:buNone/>
              <a:defRPr>
                <a:solidFill>
                  <a:schemeClr val="tx1">
                    <a:tint val="75000"/>
                  </a:schemeClr>
                </a:solidFill>
              </a:defRPr>
            </a:lvl6pPr>
            <a:lvl7pPr marL="2738999" indent="0" algn="ctr">
              <a:buNone/>
              <a:defRPr>
                <a:solidFill>
                  <a:schemeClr val="tx1">
                    <a:tint val="75000"/>
                  </a:schemeClr>
                </a:solidFill>
              </a:defRPr>
            </a:lvl7pPr>
            <a:lvl8pPr marL="3195494" indent="0" algn="ctr">
              <a:buNone/>
              <a:defRPr>
                <a:solidFill>
                  <a:schemeClr val="tx1">
                    <a:tint val="75000"/>
                  </a:schemeClr>
                </a:solidFill>
              </a:defRPr>
            </a:lvl8pPr>
            <a:lvl9pPr marL="3651995"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29BC99DB-6D76-4F60-95AB-30BBF658C1A6}"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60847791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A684EDC7-3869-421D-BB35-1698C2C7976B}"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89481078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43"/>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23"/>
            <a:ext cx="8420100" cy="1500187"/>
          </a:xfrm>
        </p:spPr>
        <p:txBody>
          <a:bodyPr anchor="b"/>
          <a:lstStyle>
            <a:lvl1pPr marL="0" indent="0">
              <a:buNone/>
              <a:defRPr sz="2000">
                <a:solidFill>
                  <a:schemeClr val="tx1">
                    <a:tint val="75000"/>
                  </a:schemeClr>
                </a:solidFill>
              </a:defRPr>
            </a:lvl1pPr>
            <a:lvl2pPr marL="456497" indent="0">
              <a:buNone/>
              <a:defRPr sz="1800">
                <a:solidFill>
                  <a:schemeClr val="tx1">
                    <a:tint val="75000"/>
                  </a:schemeClr>
                </a:solidFill>
              </a:defRPr>
            </a:lvl2pPr>
            <a:lvl3pPr marL="912998" indent="0">
              <a:buNone/>
              <a:defRPr sz="1600">
                <a:solidFill>
                  <a:schemeClr val="tx1">
                    <a:tint val="75000"/>
                  </a:schemeClr>
                </a:solidFill>
              </a:defRPr>
            </a:lvl3pPr>
            <a:lvl4pPr marL="1369497" indent="0">
              <a:buNone/>
              <a:defRPr sz="1400">
                <a:solidFill>
                  <a:schemeClr val="tx1">
                    <a:tint val="75000"/>
                  </a:schemeClr>
                </a:solidFill>
              </a:defRPr>
            </a:lvl4pPr>
            <a:lvl5pPr marL="1825993" indent="0">
              <a:buNone/>
              <a:defRPr sz="1400">
                <a:solidFill>
                  <a:schemeClr val="tx1">
                    <a:tint val="75000"/>
                  </a:schemeClr>
                </a:solidFill>
              </a:defRPr>
            </a:lvl5pPr>
            <a:lvl6pPr marL="2282496" indent="0">
              <a:buNone/>
              <a:defRPr sz="1400">
                <a:solidFill>
                  <a:schemeClr val="tx1">
                    <a:tint val="75000"/>
                  </a:schemeClr>
                </a:solidFill>
              </a:defRPr>
            </a:lvl6pPr>
            <a:lvl7pPr marL="2738999" indent="0">
              <a:buNone/>
              <a:defRPr sz="1400">
                <a:solidFill>
                  <a:schemeClr val="tx1">
                    <a:tint val="75000"/>
                  </a:schemeClr>
                </a:solidFill>
              </a:defRPr>
            </a:lvl7pPr>
            <a:lvl8pPr marL="3195494" indent="0">
              <a:buNone/>
              <a:defRPr sz="1400">
                <a:solidFill>
                  <a:schemeClr val="tx1">
                    <a:tint val="75000"/>
                  </a:schemeClr>
                </a:solidFill>
              </a:defRPr>
            </a:lvl8pPr>
            <a:lvl9pPr marL="3651995"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B64D617E-2084-41CC-BF14-E47A0429B031}"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25833795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536576" y="160023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448302" y="160023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AAC4DDCF-F256-4D39-B72F-744C5328B482}"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70208672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40"/>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6497" indent="0">
              <a:buNone/>
              <a:defRPr sz="2000" b="1"/>
            </a:lvl2pPr>
            <a:lvl3pPr marL="912998" indent="0">
              <a:buNone/>
              <a:defRPr sz="1800" b="1"/>
            </a:lvl3pPr>
            <a:lvl4pPr marL="1369497" indent="0">
              <a:buNone/>
              <a:defRPr sz="1600" b="1"/>
            </a:lvl4pPr>
            <a:lvl5pPr marL="1825993" indent="0">
              <a:buNone/>
              <a:defRPr sz="1600" b="1"/>
            </a:lvl5pPr>
            <a:lvl6pPr marL="2282496" indent="0">
              <a:buNone/>
              <a:defRPr sz="1600" b="1"/>
            </a:lvl6pPr>
            <a:lvl7pPr marL="2738999" indent="0">
              <a:buNone/>
              <a:defRPr sz="1600" b="1"/>
            </a:lvl7pPr>
            <a:lvl8pPr marL="3195494" indent="0">
              <a:buNone/>
              <a:defRPr sz="1600" b="1"/>
            </a:lvl8pPr>
            <a:lvl9pPr marL="3651995"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8"/>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21" y="1535113"/>
            <a:ext cx="4378589" cy="639762"/>
          </a:xfrm>
        </p:spPr>
        <p:txBody>
          <a:bodyPr anchor="b"/>
          <a:lstStyle>
            <a:lvl1pPr marL="0" indent="0">
              <a:buNone/>
              <a:defRPr sz="2400" b="1"/>
            </a:lvl1pPr>
            <a:lvl2pPr marL="456497" indent="0">
              <a:buNone/>
              <a:defRPr sz="2000" b="1"/>
            </a:lvl2pPr>
            <a:lvl3pPr marL="912998" indent="0">
              <a:buNone/>
              <a:defRPr sz="1800" b="1"/>
            </a:lvl3pPr>
            <a:lvl4pPr marL="1369497" indent="0">
              <a:buNone/>
              <a:defRPr sz="1600" b="1"/>
            </a:lvl4pPr>
            <a:lvl5pPr marL="1825993" indent="0">
              <a:buNone/>
              <a:defRPr sz="1600" b="1"/>
            </a:lvl5pPr>
            <a:lvl6pPr marL="2282496" indent="0">
              <a:buNone/>
              <a:defRPr sz="1600" b="1"/>
            </a:lvl6pPr>
            <a:lvl7pPr marL="2738999" indent="0">
              <a:buNone/>
              <a:defRPr sz="1600" b="1"/>
            </a:lvl7pPr>
            <a:lvl8pPr marL="3195494" indent="0">
              <a:buNone/>
              <a:defRPr sz="1600" b="1"/>
            </a:lvl8pPr>
            <a:lvl9pPr marL="3651995"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21" y="2174878"/>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ー 5"/>
          <p:cNvSpPr>
            <a:spLocks noGrp="1"/>
          </p:cNvSpPr>
          <p:nvPr>
            <p:ph type="sldNum" sz="quarter" idx="12"/>
          </p:nvPr>
        </p:nvSpPr>
        <p:spPr/>
        <p:txBody>
          <a:bodyPr/>
          <a:lstStyle>
            <a:lvl1pPr>
              <a:defRPr/>
            </a:lvl1pPr>
          </a:lstStyle>
          <a:p>
            <a:pPr>
              <a:defRPr/>
            </a:pPr>
            <a:fld id="{48BE1068-8C9A-4B85-8C9E-F9016B399004}"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612456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499" y="27307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p:txBody>
          <a:bodyPr/>
          <a:lstStyle>
            <a:lvl1pPr>
              <a:defRPr/>
            </a:lvl1pPr>
          </a:lstStyle>
          <a:p>
            <a:pPr>
              <a:defRPr/>
            </a:pPr>
            <a:fld id="{7B5FD0F1-4BE9-41EB-84BC-B51581C691ED}"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06601644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p:txBody>
          <a:bodyPr/>
          <a:lstStyle>
            <a:lvl1pPr>
              <a:defRPr/>
            </a:lvl1pPr>
          </a:lstStyle>
          <a:p>
            <a:pPr>
              <a:defRPr/>
            </a:pPr>
            <a:fld id="{1CFA5BA1-A749-4398-BCF8-9F4D8CF1838A}"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20547277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85" y="27306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9" y="1435103"/>
            <a:ext cx="3259006" cy="4691063"/>
          </a:xfrm>
        </p:spPr>
        <p:txBody>
          <a:bodyPr/>
          <a:lstStyle>
            <a:lvl1pPr marL="0" indent="0">
              <a:buNone/>
              <a:defRPr sz="1400"/>
            </a:lvl1pPr>
            <a:lvl2pPr marL="456497" indent="0">
              <a:buNone/>
              <a:defRPr sz="1200"/>
            </a:lvl2pPr>
            <a:lvl3pPr marL="912998" indent="0">
              <a:buNone/>
              <a:defRPr sz="1000"/>
            </a:lvl3pPr>
            <a:lvl4pPr marL="1369497" indent="0">
              <a:buNone/>
              <a:defRPr sz="1000"/>
            </a:lvl4pPr>
            <a:lvl5pPr marL="1825993" indent="0">
              <a:buNone/>
              <a:defRPr sz="1000"/>
            </a:lvl5pPr>
            <a:lvl6pPr marL="2282496" indent="0">
              <a:buNone/>
              <a:defRPr sz="1000"/>
            </a:lvl6pPr>
            <a:lvl7pPr marL="2738999" indent="0">
              <a:buNone/>
              <a:defRPr sz="1000"/>
            </a:lvl7pPr>
            <a:lvl8pPr marL="3195494" indent="0">
              <a:buNone/>
              <a:defRPr sz="1000"/>
            </a:lvl8pPr>
            <a:lvl9pPr marL="3651995" indent="0">
              <a:buNone/>
              <a:defRPr sz="10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2446B292-E0E0-47E7-8BD3-C35F1DBCFF22}"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43444964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8"/>
            <a:ext cx="5943600" cy="4114800"/>
          </a:xfrm>
        </p:spPr>
        <p:txBody>
          <a:bodyPr rtlCol="0">
            <a:normAutofit/>
          </a:bodyPr>
          <a:lstStyle>
            <a:lvl1pPr marL="0" indent="0">
              <a:buNone/>
              <a:defRPr sz="3200"/>
            </a:lvl1pPr>
            <a:lvl2pPr marL="456497" indent="0">
              <a:buNone/>
              <a:defRPr sz="2800"/>
            </a:lvl2pPr>
            <a:lvl3pPr marL="912998" indent="0">
              <a:buNone/>
              <a:defRPr sz="2400"/>
            </a:lvl3pPr>
            <a:lvl4pPr marL="1369497" indent="0">
              <a:buNone/>
              <a:defRPr sz="2000"/>
            </a:lvl4pPr>
            <a:lvl5pPr marL="1825993" indent="0">
              <a:buNone/>
              <a:defRPr sz="2000"/>
            </a:lvl5pPr>
            <a:lvl6pPr marL="2282496" indent="0">
              <a:buNone/>
              <a:defRPr sz="2000"/>
            </a:lvl6pPr>
            <a:lvl7pPr marL="2738999" indent="0">
              <a:buNone/>
              <a:defRPr sz="2000"/>
            </a:lvl7pPr>
            <a:lvl8pPr marL="3195494" indent="0">
              <a:buNone/>
              <a:defRPr sz="2000"/>
            </a:lvl8pPr>
            <a:lvl9pPr marL="3651995"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645" y="5367339"/>
            <a:ext cx="5943600" cy="804862"/>
          </a:xfrm>
        </p:spPr>
        <p:txBody>
          <a:bodyPr/>
          <a:lstStyle>
            <a:lvl1pPr marL="0" indent="0">
              <a:buNone/>
              <a:defRPr sz="1400"/>
            </a:lvl1pPr>
            <a:lvl2pPr marL="456497" indent="0">
              <a:buNone/>
              <a:defRPr sz="1200"/>
            </a:lvl2pPr>
            <a:lvl3pPr marL="912998" indent="0">
              <a:buNone/>
              <a:defRPr sz="1000"/>
            </a:lvl3pPr>
            <a:lvl4pPr marL="1369497" indent="0">
              <a:buNone/>
              <a:defRPr sz="1000"/>
            </a:lvl4pPr>
            <a:lvl5pPr marL="1825993" indent="0">
              <a:buNone/>
              <a:defRPr sz="1000"/>
            </a:lvl5pPr>
            <a:lvl6pPr marL="2282496" indent="0">
              <a:buNone/>
              <a:defRPr sz="1000"/>
            </a:lvl6pPr>
            <a:lvl7pPr marL="2738999" indent="0">
              <a:buNone/>
              <a:defRPr sz="1000"/>
            </a:lvl7pPr>
            <a:lvl8pPr marL="3195494" indent="0">
              <a:buNone/>
              <a:defRPr sz="1000"/>
            </a:lvl8pPr>
            <a:lvl9pPr marL="3651995" indent="0">
              <a:buNone/>
              <a:defRPr sz="10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79B4315D-5C34-4BC0-84C8-87193A264BE1}"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98878851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FC8D4782-5A6C-459F-92D1-8140A6C54221}"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4144029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54" y="274648"/>
            <a:ext cx="2414589"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536591" y="274648"/>
            <a:ext cx="7078663"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5238E3A5-4DF6-44C9-892D-A7F2DD210ED0}"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12305542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4717"/>
            <a:ext cx="8915400" cy="5851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solidFill>
                <a:prstClr val="black">
                  <a:tint val="75000"/>
                </a:prstClr>
              </a:solidFill>
            </a:endParaRPr>
          </a:p>
        </p:txBody>
      </p:sp>
      <p:sp>
        <p:nvSpPr>
          <p:cNvPr id="4"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solidFill>
                <a:prstClr val="black">
                  <a:tint val="75000"/>
                </a:prstClr>
              </a:solidFill>
            </a:endParaRPr>
          </a:p>
        </p:txBody>
      </p:sp>
      <p:sp>
        <p:nvSpPr>
          <p:cNvPr id="5" name="Rectangle 6"/>
          <p:cNvSpPr>
            <a:spLocks noGrp="1" noChangeArrowheads="1"/>
          </p:cNvSpPr>
          <p:nvPr>
            <p:ph type="sldNum" sz="quarter" idx="12"/>
          </p:nvPr>
        </p:nvSpPr>
        <p:spPr/>
        <p:txBody>
          <a:bodyPr/>
          <a:lstStyle>
            <a:lvl1pPr>
              <a:defRPr>
                <a:latin typeface="Arial" charset="0"/>
              </a:defRPr>
            </a:lvl1pPr>
          </a:lstStyle>
          <a:p>
            <a:pPr>
              <a:defRPr/>
            </a:pPr>
            <a:fld id="{CCE0B3EC-0423-4B3A-A5AF-DC3F5E56153B}"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97438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8"/>
            <a:ext cx="5943600" cy="4114800"/>
          </a:xfrm>
        </p:spPr>
        <p:txBody>
          <a:bodyPr rtlCol="0">
            <a:normAutofit/>
          </a:bodyPr>
          <a:lstStyle>
            <a:lvl1pPr marL="0" indent="0">
              <a:buNone/>
              <a:defRPr sz="3200"/>
            </a:lvl1pPr>
            <a:lvl2pPr marL="457069" indent="0">
              <a:buNone/>
              <a:defRPr sz="2800"/>
            </a:lvl2pPr>
            <a:lvl3pPr marL="914137" indent="0">
              <a:buNone/>
              <a:defRPr sz="2400"/>
            </a:lvl3pPr>
            <a:lvl4pPr marL="1371204" indent="0">
              <a:buNone/>
              <a:defRPr sz="2000"/>
            </a:lvl4pPr>
            <a:lvl5pPr marL="1828272" indent="0">
              <a:buNone/>
              <a:defRPr sz="2000"/>
            </a:lvl5pPr>
            <a:lvl6pPr marL="2285340" indent="0">
              <a:buNone/>
              <a:defRPr sz="2000"/>
            </a:lvl6pPr>
            <a:lvl7pPr marL="2742409" indent="0">
              <a:buNone/>
              <a:defRPr sz="2000"/>
            </a:lvl7pPr>
            <a:lvl8pPr marL="3199477" indent="0">
              <a:buNone/>
              <a:defRPr sz="2000"/>
            </a:lvl8pPr>
            <a:lvl9pPr marL="3656545"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slideLayout" Target="../slideLayouts/slideLayout74.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2.xml"/><Relationship Id="rId13" Type="http://schemas.openxmlformats.org/officeDocument/2006/relationships/theme" Target="../theme/theme7.xml"/><Relationship Id="rId3" Type="http://schemas.openxmlformats.org/officeDocument/2006/relationships/slideLayout" Target="../slideLayouts/slideLayout77.xml"/><Relationship Id="rId7" Type="http://schemas.openxmlformats.org/officeDocument/2006/relationships/slideLayout" Target="../slideLayouts/slideLayout81.xml"/><Relationship Id="rId12" Type="http://schemas.openxmlformats.org/officeDocument/2006/relationships/slideLayout" Target="../slideLayouts/slideLayout86.xml"/><Relationship Id="rId2" Type="http://schemas.openxmlformats.org/officeDocument/2006/relationships/slideLayout" Target="../slideLayouts/slideLayout76.xml"/><Relationship Id="rId1" Type="http://schemas.openxmlformats.org/officeDocument/2006/relationships/slideLayout" Target="../slideLayouts/slideLayout75.xml"/><Relationship Id="rId6" Type="http://schemas.openxmlformats.org/officeDocument/2006/relationships/slideLayout" Target="../slideLayouts/slideLayout80.xml"/><Relationship Id="rId11" Type="http://schemas.openxmlformats.org/officeDocument/2006/relationships/slideLayout" Target="../slideLayouts/slideLayout85.xml"/><Relationship Id="rId5" Type="http://schemas.openxmlformats.org/officeDocument/2006/relationships/slideLayout" Target="../slideLayouts/slideLayout79.xml"/><Relationship Id="rId10" Type="http://schemas.openxmlformats.org/officeDocument/2006/relationships/slideLayout" Target="../slideLayouts/slideLayout84.xml"/><Relationship Id="rId4" Type="http://schemas.openxmlformats.org/officeDocument/2006/relationships/slideLayout" Target="../slideLayouts/slideLayout78.xml"/><Relationship Id="rId9" Type="http://schemas.openxmlformats.org/officeDocument/2006/relationships/slideLayout" Target="../slideLayouts/slideLayout8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0" y="274640"/>
            <a:ext cx="8915400" cy="1143000"/>
          </a:xfrm>
          <a:prstGeom prst="rect">
            <a:avLst/>
          </a:prstGeom>
          <a:noFill/>
          <a:ln w="9525">
            <a:noFill/>
            <a:miter lim="800000"/>
            <a:headEnd/>
            <a:tailEnd/>
          </a:ln>
        </p:spPr>
        <p:txBody>
          <a:bodyPr vert="horz" wrap="square" lIns="91414" tIns="45707" rIns="91414" bIns="45707"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495300" y="1600214"/>
            <a:ext cx="8915400" cy="4525963"/>
          </a:xfrm>
          <a:prstGeom prst="rect">
            <a:avLst/>
          </a:prstGeom>
          <a:noFill/>
          <a:ln w="9525">
            <a:noFill/>
            <a:miter lim="800000"/>
            <a:headEnd/>
            <a:tailEnd/>
          </a:ln>
        </p:spPr>
        <p:txBody>
          <a:bodyPr vert="horz" wrap="square" lIns="91414" tIns="45707" rIns="91414" bIns="4570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472"/>
            <a:ext cx="2311400" cy="365125"/>
          </a:xfrm>
          <a:prstGeom prst="rect">
            <a:avLst/>
          </a:prstGeom>
        </p:spPr>
        <p:txBody>
          <a:bodyPr vert="horz" lIns="91414" tIns="45707" rIns="91414" bIns="45707" rtlCol="0" anchor="ctr"/>
          <a:lstStyle>
            <a:lvl1pPr algn="l">
              <a:defRPr sz="1200">
                <a:solidFill>
                  <a:schemeClr val="tx1">
                    <a:tint val="75000"/>
                  </a:schemeClr>
                </a:solidFill>
              </a:defRPr>
            </a:lvl1pPr>
          </a:lstStyle>
          <a:p>
            <a:pPr>
              <a:defRPr/>
            </a:pPr>
            <a:endParaRPr lang="ja-JP" altLang="en-US"/>
          </a:p>
        </p:txBody>
      </p:sp>
      <p:sp>
        <p:nvSpPr>
          <p:cNvPr id="5" name="フッター プレースホルダ 4"/>
          <p:cNvSpPr>
            <a:spLocks noGrp="1"/>
          </p:cNvSpPr>
          <p:nvPr>
            <p:ph type="ftr" sz="quarter" idx="3"/>
          </p:nvPr>
        </p:nvSpPr>
        <p:spPr>
          <a:xfrm>
            <a:off x="3384550" y="6356472"/>
            <a:ext cx="3136900" cy="365125"/>
          </a:xfrm>
          <a:prstGeom prst="rect">
            <a:avLst/>
          </a:prstGeom>
        </p:spPr>
        <p:txBody>
          <a:bodyPr vert="horz" lIns="91414" tIns="45707" rIns="91414" bIns="45707"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472"/>
            <a:ext cx="2311400" cy="365125"/>
          </a:xfrm>
          <a:prstGeom prst="rect">
            <a:avLst/>
          </a:prstGeom>
        </p:spPr>
        <p:txBody>
          <a:bodyPr vert="horz" lIns="91414" tIns="45707" rIns="91414" bIns="45707" rtlCol="0" anchor="ctr"/>
          <a:lstStyle>
            <a:lvl1pPr algn="r">
              <a:defRPr sz="1200">
                <a:solidFill>
                  <a:schemeClr val="tx1">
                    <a:tint val="75000"/>
                  </a:schemeClr>
                </a:solidFill>
              </a:defRPr>
            </a:lvl1pPr>
          </a:lstStyle>
          <a:p>
            <a:pPr>
              <a:defRPr/>
            </a:pPr>
            <a:fld id="{1E457E58-6B06-4798-8352-5D5C8AE39DA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069" algn="ctr" rtl="0" fontAlgn="base">
        <a:spcBef>
          <a:spcPct val="0"/>
        </a:spcBef>
        <a:spcAft>
          <a:spcPct val="0"/>
        </a:spcAft>
        <a:defRPr kumimoji="1" sz="4400">
          <a:solidFill>
            <a:schemeClr val="tx1"/>
          </a:solidFill>
          <a:latin typeface="Calibri" pitchFamily="34" charset="0"/>
          <a:ea typeface="ＭＳ Ｐゴシック" charset="-128"/>
        </a:defRPr>
      </a:lvl6pPr>
      <a:lvl7pPr marL="914137" algn="ctr" rtl="0" fontAlgn="base">
        <a:spcBef>
          <a:spcPct val="0"/>
        </a:spcBef>
        <a:spcAft>
          <a:spcPct val="0"/>
        </a:spcAft>
        <a:defRPr kumimoji="1" sz="4400">
          <a:solidFill>
            <a:schemeClr val="tx1"/>
          </a:solidFill>
          <a:latin typeface="Calibri" pitchFamily="34" charset="0"/>
          <a:ea typeface="ＭＳ Ｐゴシック" charset="-128"/>
        </a:defRPr>
      </a:lvl7pPr>
      <a:lvl8pPr marL="1371204" algn="ctr" rtl="0" fontAlgn="base">
        <a:spcBef>
          <a:spcPct val="0"/>
        </a:spcBef>
        <a:spcAft>
          <a:spcPct val="0"/>
        </a:spcAft>
        <a:defRPr kumimoji="1" sz="4400">
          <a:solidFill>
            <a:schemeClr val="tx1"/>
          </a:solidFill>
          <a:latin typeface="Calibri" pitchFamily="34" charset="0"/>
          <a:ea typeface="ＭＳ Ｐゴシック" charset="-128"/>
        </a:defRPr>
      </a:lvl8pPr>
      <a:lvl9pPr marL="1828272"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02" indent="-342802"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734" indent="-28566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671" indent="-228534"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9738"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6805"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3874"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43"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11"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078"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37" rtl="0" eaLnBrk="1" latinLnBrk="0" hangingPunct="1">
        <a:defRPr kumimoji="1" sz="1800" kern="1200">
          <a:solidFill>
            <a:schemeClr val="tx1"/>
          </a:solidFill>
          <a:latin typeface="+mn-lt"/>
          <a:ea typeface="+mn-ea"/>
          <a:cs typeface="+mn-cs"/>
        </a:defRPr>
      </a:lvl1pPr>
      <a:lvl2pPr marL="457069" algn="l" defTabSz="914137" rtl="0" eaLnBrk="1" latinLnBrk="0" hangingPunct="1">
        <a:defRPr kumimoji="1" sz="1800" kern="1200">
          <a:solidFill>
            <a:schemeClr val="tx1"/>
          </a:solidFill>
          <a:latin typeface="+mn-lt"/>
          <a:ea typeface="+mn-ea"/>
          <a:cs typeface="+mn-cs"/>
        </a:defRPr>
      </a:lvl2pPr>
      <a:lvl3pPr marL="914137" algn="l" defTabSz="914137" rtl="0" eaLnBrk="1" latinLnBrk="0" hangingPunct="1">
        <a:defRPr kumimoji="1" sz="1800" kern="1200">
          <a:solidFill>
            <a:schemeClr val="tx1"/>
          </a:solidFill>
          <a:latin typeface="+mn-lt"/>
          <a:ea typeface="+mn-ea"/>
          <a:cs typeface="+mn-cs"/>
        </a:defRPr>
      </a:lvl3pPr>
      <a:lvl4pPr marL="1371204" algn="l" defTabSz="914137" rtl="0" eaLnBrk="1" latinLnBrk="0" hangingPunct="1">
        <a:defRPr kumimoji="1" sz="1800" kern="1200">
          <a:solidFill>
            <a:schemeClr val="tx1"/>
          </a:solidFill>
          <a:latin typeface="+mn-lt"/>
          <a:ea typeface="+mn-ea"/>
          <a:cs typeface="+mn-cs"/>
        </a:defRPr>
      </a:lvl4pPr>
      <a:lvl5pPr marL="1828272" algn="l" defTabSz="914137" rtl="0" eaLnBrk="1" latinLnBrk="0" hangingPunct="1">
        <a:defRPr kumimoji="1" sz="1800" kern="1200">
          <a:solidFill>
            <a:schemeClr val="tx1"/>
          </a:solidFill>
          <a:latin typeface="+mn-lt"/>
          <a:ea typeface="+mn-ea"/>
          <a:cs typeface="+mn-cs"/>
        </a:defRPr>
      </a:lvl5pPr>
      <a:lvl6pPr marL="2285340" algn="l" defTabSz="914137" rtl="0" eaLnBrk="1" latinLnBrk="0" hangingPunct="1">
        <a:defRPr kumimoji="1" sz="1800" kern="1200">
          <a:solidFill>
            <a:schemeClr val="tx1"/>
          </a:solidFill>
          <a:latin typeface="+mn-lt"/>
          <a:ea typeface="+mn-ea"/>
          <a:cs typeface="+mn-cs"/>
        </a:defRPr>
      </a:lvl6pPr>
      <a:lvl7pPr marL="2742409" algn="l" defTabSz="914137" rtl="0" eaLnBrk="1" latinLnBrk="0" hangingPunct="1">
        <a:defRPr kumimoji="1" sz="1800" kern="1200">
          <a:solidFill>
            <a:schemeClr val="tx1"/>
          </a:solidFill>
          <a:latin typeface="+mn-lt"/>
          <a:ea typeface="+mn-ea"/>
          <a:cs typeface="+mn-cs"/>
        </a:defRPr>
      </a:lvl7pPr>
      <a:lvl8pPr marL="3199477" algn="l" defTabSz="914137" rtl="0" eaLnBrk="1" latinLnBrk="0" hangingPunct="1">
        <a:defRPr kumimoji="1" sz="1800" kern="1200">
          <a:solidFill>
            <a:schemeClr val="tx1"/>
          </a:solidFill>
          <a:latin typeface="+mn-lt"/>
          <a:ea typeface="+mn-ea"/>
          <a:cs typeface="+mn-cs"/>
        </a:defRPr>
      </a:lvl8pPr>
      <a:lvl9pPr marL="3656545" algn="l" defTabSz="914137"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タイトル プレースホルダ 1"/>
          <p:cNvSpPr>
            <a:spLocks noGrp="1"/>
          </p:cNvSpPr>
          <p:nvPr>
            <p:ph type="title"/>
          </p:nvPr>
        </p:nvSpPr>
        <p:spPr bwMode="auto">
          <a:xfrm>
            <a:off x="495300" y="274640"/>
            <a:ext cx="8915400" cy="1143000"/>
          </a:xfrm>
          <a:prstGeom prst="rect">
            <a:avLst/>
          </a:prstGeom>
          <a:noFill/>
          <a:ln w="9525">
            <a:noFill/>
            <a:miter lim="800000"/>
            <a:headEnd/>
            <a:tailEnd/>
          </a:ln>
        </p:spPr>
        <p:txBody>
          <a:bodyPr vert="horz" wrap="square" lIns="91414" tIns="45707" rIns="91414" bIns="45707" numCol="1" anchor="ctr" anchorCtr="0" compatLnSpc="1">
            <a:prstTxWarp prst="textNoShape">
              <a:avLst/>
            </a:prstTxWarp>
          </a:bodyPr>
          <a:lstStyle/>
          <a:p>
            <a:pPr lvl="0"/>
            <a:r>
              <a:rPr lang="ja-JP" altLang="en-US" smtClean="0"/>
              <a:t>マスタ タイトルの書式設定</a:t>
            </a:r>
          </a:p>
        </p:txBody>
      </p:sp>
      <p:sp>
        <p:nvSpPr>
          <p:cNvPr id="15363" name="テキスト プレースホルダ 2"/>
          <p:cNvSpPr>
            <a:spLocks noGrp="1"/>
          </p:cNvSpPr>
          <p:nvPr>
            <p:ph type="body" idx="1"/>
          </p:nvPr>
        </p:nvSpPr>
        <p:spPr bwMode="auto">
          <a:xfrm>
            <a:off x="495300" y="1600214"/>
            <a:ext cx="8915400" cy="4525963"/>
          </a:xfrm>
          <a:prstGeom prst="rect">
            <a:avLst/>
          </a:prstGeom>
          <a:noFill/>
          <a:ln w="9525">
            <a:noFill/>
            <a:miter lim="800000"/>
            <a:headEnd/>
            <a:tailEnd/>
          </a:ln>
        </p:spPr>
        <p:txBody>
          <a:bodyPr vert="horz" wrap="square" lIns="91414" tIns="45707" rIns="91414" bIns="4570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472"/>
            <a:ext cx="2311400" cy="365125"/>
          </a:xfrm>
          <a:prstGeom prst="rect">
            <a:avLst/>
          </a:prstGeom>
        </p:spPr>
        <p:txBody>
          <a:bodyPr vert="horz" lIns="91414" tIns="45707" rIns="91414" bIns="45707" rtlCol="0" anchor="ctr"/>
          <a:lstStyle>
            <a:lvl1pPr algn="l">
              <a:defRPr sz="1200">
                <a:solidFill>
                  <a:schemeClr val="tx1">
                    <a:tint val="75000"/>
                  </a:schemeClr>
                </a:solidFill>
              </a:defRPr>
            </a:lvl1pPr>
          </a:lstStyle>
          <a:p>
            <a:pPr>
              <a:defRPr/>
            </a:pPr>
            <a:endParaRPr lang="ja-JP" altLang="en-US"/>
          </a:p>
        </p:txBody>
      </p:sp>
      <p:sp>
        <p:nvSpPr>
          <p:cNvPr id="5" name="フッター プレースホルダ 4"/>
          <p:cNvSpPr>
            <a:spLocks noGrp="1"/>
          </p:cNvSpPr>
          <p:nvPr>
            <p:ph type="ftr" sz="quarter" idx="3"/>
          </p:nvPr>
        </p:nvSpPr>
        <p:spPr>
          <a:xfrm>
            <a:off x="3384550" y="6356472"/>
            <a:ext cx="3136900" cy="365125"/>
          </a:xfrm>
          <a:prstGeom prst="rect">
            <a:avLst/>
          </a:prstGeom>
        </p:spPr>
        <p:txBody>
          <a:bodyPr vert="horz" lIns="91414" tIns="45707" rIns="91414" bIns="45707"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472"/>
            <a:ext cx="2311400" cy="365125"/>
          </a:xfrm>
          <a:prstGeom prst="rect">
            <a:avLst/>
          </a:prstGeom>
        </p:spPr>
        <p:txBody>
          <a:bodyPr vert="horz" lIns="91414" tIns="45707" rIns="91414" bIns="45707" rtlCol="0" anchor="ctr"/>
          <a:lstStyle>
            <a:lvl1pPr algn="r">
              <a:defRPr sz="1200">
                <a:solidFill>
                  <a:schemeClr val="tx1">
                    <a:tint val="75000"/>
                  </a:schemeClr>
                </a:solidFill>
              </a:defRPr>
            </a:lvl1pPr>
          </a:lstStyle>
          <a:p>
            <a:pPr>
              <a:defRPr/>
            </a:pPr>
            <a:fld id="{6FC928DA-FA54-417E-A97F-36F482F1855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069" algn="ctr" rtl="0" fontAlgn="base">
        <a:spcBef>
          <a:spcPct val="0"/>
        </a:spcBef>
        <a:spcAft>
          <a:spcPct val="0"/>
        </a:spcAft>
        <a:defRPr kumimoji="1" sz="4400">
          <a:solidFill>
            <a:schemeClr val="tx1"/>
          </a:solidFill>
          <a:latin typeface="Calibri" pitchFamily="34" charset="0"/>
          <a:ea typeface="ＭＳ Ｐゴシック" charset="-128"/>
        </a:defRPr>
      </a:lvl6pPr>
      <a:lvl7pPr marL="914137" algn="ctr" rtl="0" fontAlgn="base">
        <a:spcBef>
          <a:spcPct val="0"/>
        </a:spcBef>
        <a:spcAft>
          <a:spcPct val="0"/>
        </a:spcAft>
        <a:defRPr kumimoji="1" sz="4400">
          <a:solidFill>
            <a:schemeClr val="tx1"/>
          </a:solidFill>
          <a:latin typeface="Calibri" pitchFamily="34" charset="0"/>
          <a:ea typeface="ＭＳ Ｐゴシック" charset="-128"/>
        </a:defRPr>
      </a:lvl7pPr>
      <a:lvl8pPr marL="1371204" algn="ctr" rtl="0" fontAlgn="base">
        <a:spcBef>
          <a:spcPct val="0"/>
        </a:spcBef>
        <a:spcAft>
          <a:spcPct val="0"/>
        </a:spcAft>
        <a:defRPr kumimoji="1" sz="4400">
          <a:solidFill>
            <a:schemeClr val="tx1"/>
          </a:solidFill>
          <a:latin typeface="Calibri" pitchFamily="34" charset="0"/>
          <a:ea typeface="ＭＳ Ｐゴシック" charset="-128"/>
        </a:defRPr>
      </a:lvl8pPr>
      <a:lvl9pPr marL="1828272"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02" indent="-342802"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734" indent="-28566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671" indent="-228534"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9738"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6805"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3874"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43"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11"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078"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37" rtl="0" eaLnBrk="1" latinLnBrk="0" hangingPunct="1">
        <a:defRPr kumimoji="1" sz="1800" kern="1200">
          <a:solidFill>
            <a:schemeClr val="tx1"/>
          </a:solidFill>
          <a:latin typeface="+mn-lt"/>
          <a:ea typeface="+mn-ea"/>
          <a:cs typeface="+mn-cs"/>
        </a:defRPr>
      </a:lvl1pPr>
      <a:lvl2pPr marL="457069" algn="l" defTabSz="914137" rtl="0" eaLnBrk="1" latinLnBrk="0" hangingPunct="1">
        <a:defRPr kumimoji="1" sz="1800" kern="1200">
          <a:solidFill>
            <a:schemeClr val="tx1"/>
          </a:solidFill>
          <a:latin typeface="+mn-lt"/>
          <a:ea typeface="+mn-ea"/>
          <a:cs typeface="+mn-cs"/>
        </a:defRPr>
      </a:lvl2pPr>
      <a:lvl3pPr marL="914137" algn="l" defTabSz="914137" rtl="0" eaLnBrk="1" latinLnBrk="0" hangingPunct="1">
        <a:defRPr kumimoji="1" sz="1800" kern="1200">
          <a:solidFill>
            <a:schemeClr val="tx1"/>
          </a:solidFill>
          <a:latin typeface="+mn-lt"/>
          <a:ea typeface="+mn-ea"/>
          <a:cs typeface="+mn-cs"/>
        </a:defRPr>
      </a:lvl3pPr>
      <a:lvl4pPr marL="1371204" algn="l" defTabSz="914137" rtl="0" eaLnBrk="1" latinLnBrk="0" hangingPunct="1">
        <a:defRPr kumimoji="1" sz="1800" kern="1200">
          <a:solidFill>
            <a:schemeClr val="tx1"/>
          </a:solidFill>
          <a:latin typeface="+mn-lt"/>
          <a:ea typeface="+mn-ea"/>
          <a:cs typeface="+mn-cs"/>
        </a:defRPr>
      </a:lvl4pPr>
      <a:lvl5pPr marL="1828272" algn="l" defTabSz="914137" rtl="0" eaLnBrk="1" latinLnBrk="0" hangingPunct="1">
        <a:defRPr kumimoji="1" sz="1800" kern="1200">
          <a:solidFill>
            <a:schemeClr val="tx1"/>
          </a:solidFill>
          <a:latin typeface="+mn-lt"/>
          <a:ea typeface="+mn-ea"/>
          <a:cs typeface="+mn-cs"/>
        </a:defRPr>
      </a:lvl5pPr>
      <a:lvl6pPr marL="2285340" algn="l" defTabSz="914137" rtl="0" eaLnBrk="1" latinLnBrk="0" hangingPunct="1">
        <a:defRPr kumimoji="1" sz="1800" kern="1200">
          <a:solidFill>
            <a:schemeClr val="tx1"/>
          </a:solidFill>
          <a:latin typeface="+mn-lt"/>
          <a:ea typeface="+mn-ea"/>
          <a:cs typeface="+mn-cs"/>
        </a:defRPr>
      </a:lvl6pPr>
      <a:lvl7pPr marL="2742409" algn="l" defTabSz="914137" rtl="0" eaLnBrk="1" latinLnBrk="0" hangingPunct="1">
        <a:defRPr kumimoji="1" sz="1800" kern="1200">
          <a:solidFill>
            <a:schemeClr val="tx1"/>
          </a:solidFill>
          <a:latin typeface="+mn-lt"/>
          <a:ea typeface="+mn-ea"/>
          <a:cs typeface="+mn-cs"/>
        </a:defRPr>
      </a:lvl7pPr>
      <a:lvl8pPr marL="3199477" algn="l" defTabSz="914137" rtl="0" eaLnBrk="1" latinLnBrk="0" hangingPunct="1">
        <a:defRPr kumimoji="1" sz="1800" kern="1200">
          <a:solidFill>
            <a:schemeClr val="tx1"/>
          </a:solidFill>
          <a:latin typeface="+mn-lt"/>
          <a:ea typeface="+mn-ea"/>
          <a:cs typeface="+mn-cs"/>
        </a:defRPr>
      </a:lvl8pPr>
      <a:lvl9pPr marL="3656545" algn="l" defTabSz="914137"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3" y="274640"/>
            <a:ext cx="8915400" cy="1143000"/>
          </a:xfrm>
          <a:prstGeom prst="rect">
            <a:avLst/>
          </a:prstGeom>
          <a:noFill/>
          <a:ln w="9525">
            <a:noFill/>
            <a:miter lim="800000"/>
            <a:headEnd/>
            <a:tailEnd/>
          </a:ln>
        </p:spPr>
        <p:txBody>
          <a:bodyPr vert="horz" wrap="square" lIns="91414" tIns="45707" rIns="91414" bIns="45707"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495303" y="1600215"/>
            <a:ext cx="8915400" cy="4525963"/>
          </a:xfrm>
          <a:prstGeom prst="rect">
            <a:avLst/>
          </a:prstGeom>
          <a:noFill/>
          <a:ln w="9525">
            <a:noFill/>
            <a:miter lim="800000"/>
            <a:headEnd/>
            <a:tailEnd/>
          </a:ln>
        </p:spPr>
        <p:txBody>
          <a:bodyPr vert="horz" wrap="square" lIns="91414" tIns="45707" rIns="91414" bIns="4570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457"/>
            <a:ext cx="2311400" cy="365125"/>
          </a:xfrm>
          <a:prstGeom prst="rect">
            <a:avLst/>
          </a:prstGeom>
        </p:spPr>
        <p:txBody>
          <a:bodyPr vert="horz" lIns="91414" tIns="45707" rIns="91414" bIns="45707" rtlCol="0" anchor="ctr"/>
          <a:lstStyle>
            <a:lvl1pPr algn="l">
              <a:defRPr sz="1200">
                <a:solidFill>
                  <a:schemeClr val="tx1">
                    <a:tint val="75000"/>
                  </a:schemeClr>
                </a:solidFill>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3" y="6356457"/>
            <a:ext cx="3136900" cy="365125"/>
          </a:xfrm>
          <a:prstGeom prst="rect">
            <a:avLst/>
          </a:prstGeom>
        </p:spPr>
        <p:txBody>
          <a:bodyPr vert="horz" lIns="91414" tIns="45707" rIns="91414" bIns="45707"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617296" y="6525387"/>
            <a:ext cx="2311400" cy="365125"/>
          </a:xfrm>
          <a:prstGeom prst="rect">
            <a:avLst/>
          </a:prstGeom>
        </p:spPr>
        <p:txBody>
          <a:bodyPr vert="horz" lIns="91414" tIns="45707" rIns="91414" bIns="45707" rtlCol="0" anchor="ctr"/>
          <a:lstStyle>
            <a:lvl1pPr algn="r">
              <a:defRPr sz="1200">
                <a:solidFill>
                  <a:srgbClr val="002060"/>
                </a:solidFill>
              </a:defRPr>
            </a:lvl1pPr>
          </a:lstStyle>
          <a:p>
            <a:pPr>
              <a:defRPr/>
            </a:pPr>
            <a:fld id="{1E457E58-6B06-4798-8352-5D5C8AE39DA2}" type="slidenum">
              <a:rPr lang="ja-JP" altLang="en-US" smtClean="0"/>
              <a:pPr>
                <a:defRPr/>
              </a:pPr>
              <a:t>‹#›</a:t>
            </a:fld>
            <a:endParaRPr lang="ja-JP" altLang="en-US"/>
          </a:p>
        </p:txBody>
      </p:sp>
    </p:spTree>
    <p:extLst>
      <p:ext uri="{BB962C8B-B14F-4D97-AF65-F5344CB8AC3E}">
        <p14:creationId xmlns:p14="http://schemas.microsoft.com/office/powerpoint/2010/main" val="1419438835"/>
      </p:ext>
    </p:extLst>
  </p:cSld>
  <p:clrMap bg1="lt1" tx1="dk1" bg2="lt2" tx2="dk2" accent1="accent1" accent2="accent2" accent3="accent3" accent4="accent4" accent5="accent5" accent6="accent6" hlink="hlink" folHlink="folHlink"/>
  <p:sldLayoutIdLst>
    <p:sldLayoutId id="2147484444" r:id="rId1"/>
    <p:sldLayoutId id="2147484445" r:id="rId2"/>
    <p:sldLayoutId id="2147484446" r:id="rId3"/>
    <p:sldLayoutId id="2147484447" r:id="rId4"/>
    <p:sldLayoutId id="2147484448" r:id="rId5"/>
    <p:sldLayoutId id="2147484449" r:id="rId6"/>
    <p:sldLayoutId id="2147484450" r:id="rId7"/>
    <p:sldLayoutId id="2147484451" r:id="rId8"/>
    <p:sldLayoutId id="2147484452" r:id="rId9"/>
    <p:sldLayoutId id="2147484453" r:id="rId10"/>
    <p:sldLayoutId id="2147484454" r:id="rId11"/>
    <p:sldLayoutId id="2147484455"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069" algn="ctr" rtl="0" fontAlgn="base">
        <a:spcBef>
          <a:spcPct val="0"/>
        </a:spcBef>
        <a:spcAft>
          <a:spcPct val="0"/>
        </a:spcAft>
        <a:defRPr kumimoji="1" sz="4400">
          <a:solidFill>
            <a:schemeClr val="tx1"/>
          </a:solidFill>
          <a:latin typeface="Calibri" pitchFamily="34" charset="0"/>
          <a:ea typeface="ＭＳ Ｐゴシック" charset="-128"/>
        </a:defRPr>
      </a:lvl6pPr>
      <a:lvl7pPr marL="914137" algn="ctr" rtl="0" fontAlgn="base">
        <a:spcBef>
          <a:spcPct val="0"/>
        </a:spcBef>
        <a:spcAft>
          <a:spcPct val="0"/>
        </a:spcAft>
        <a:defRPr kumimoji="1" sz="4400">
          <a:solidFill>
            <a:schemeClr val="tx1"/>
          </a:solidFill>
          <a:latin typeface="Calibri" pitchFamily="34" charset="0"/>
          <a:ea typeface="ＭＳ Ｐゴシック" charset="-128"/>
        </a:defRPr>
      </a:lvl7pPr>
      <a:lvl8pPr marL="1371204" algn="ctr" rtl="0" fontAlgn="base">
        <a:spcBef>
          <a:spcPct val="0"/>
        </a:spcBef>
        <a:spcAft>
          <a:spcPct val="0"/>
        </a:spcAft>
        <a:defRPr kumimoji="1" sz="4400">
          <a:solidFill>
            <a:schemeClr val="tx1"/>
          </a:solidFill>
          <a:latin typeface="Calibri" pitchFamily="34" charset="0"/>
          <a:ea typeface="ＭＳ Ｐゴシック" charset="-128"/>
        </a:defRPr>
      </a:lvl8pPr>
      <a:lvl9pPr marL="1828272"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02" indent="-342802"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734" indent="-28566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671" indent="-228534"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9738"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6805"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3874"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43"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11"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078"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37" rtl="0" eaLnBrk="1" latinLnBrk="0" hangingPunct="1">
        <a:defRPr kumimoji="1" sz="1800" kern="1200">
          <a:solidFill>
            <a:schemeClr val="tx1"/>
          </a:solidFill>
          <a:latin typeface="+mn-lt"/>
          <a:ea typeface="+mn-ea"/>
          <a:cs typeface="+mn-cs"/>
        </a:defRPr>
      </a:lvl1pPr>
      <a:lvl2pPr marL="457069" algn="l" defTabSz="914137" rtl="0" eaLnBrk="1" latinLnBrk="0" hangingPunct="1">
        <a:defRPr kumimoji="1" sz="1800" kern="1200">
          <a:solidFill>
            <a:schemeClr val="tx1"/>
          </a:solidFill>
          <a:latin typeface="+mn-lt"/>
          <a:ea typeface="+mn-ea"/>
          <a:cs typeface="+mn-cs"/>
        </a:defRPr>
      </a:lvl2pPr>
      <a:lvl3pPr marL="914137" algn="l" defTabSz="914137" rtl="0" eaLnBrk="1" latinLnBrk="0" hangingPunct="1">
        <a:defRPr kumimoji="1" sz="1800" kern="1200">
          <a:solidFill>
            <a:schemeClr val="tx1"/>
          </a:solidFill>
          <a:latin typeface="+mn-lt"/>
          <a:ea typeface="+mn-ea"/>
          <a:cs typeface="+mn-cs"/>
        </a:defRPr>
      </a:lvl3pPr>
      <a:lvl4pPr marL="1371204" algn="l" defTabSz="914137" rtl="0" eaLnBrk="1" latinLnBrk="0" hangingPunct="1">
        <a:defRPr kumimoji="1" sz="1800" kern="1200">
          <a:solidFill>
            <a:schemeClr val="tx1"/>
          </a:solidFill>
          <a:latin typeface="+mn-lt"/>
          <a:ea typeface="+mn-ea"/>
          <a:cs typeface="+mn-cs"/>
        </a:defRPr>
      </a:lvl4pPr>
      <a:lvl5pPr marL="1828272" algn="l" defTabSz="914137" rtl="0" eaLnBrk="1" latinLnBrk="0" hangingPunct="1">
        <a:defRPr kumimoji="1" sz="1800" kern="1200">
          <a:solidFill>
            <a:schemeClr val="tx1"/>
          </a:solidFill>
          <a:latin typeface="+mn-lt"/>
          <a:ea typeface="+mn-ea"/>
          <a:cs typeface="+mn-cs"/>
        </a:defRPr>
      </a:lvl5pPr>
      <a:lvl6pPr marL="2285340" algn="l" defTabSz="914137" rtl="0" eaLnBrk="1" latinLnBrk="0" hangingPunct="1">
        <a:defRPr kumimoji="1" sz="1800" kern="1200">
          <a:solidFill>
            <a:schemeClr val="tx1"/>
          </a:solidFill>
          <a:latin typeface="+mn-lt"/>
          <a:ea typeface="+mn-ea"/>
          <a:cs typeface="+mn-cs"/>
        </a:defRPr>
      </a:lvl6pPr>
      <a:lvl7pPr marL="2742409" algn="l" defTabSz="914137" rtl="0" eaLnBrk="1" latinLnBrk="0" hangingPunct="1">
        <a:defRPr kumimoji="1" sz="1800" kern="1200">
          <a:solidFill>
            <a:schemeClr val="tx1"/>
          </a:solidFill>
          <a:latin typeface="+mn-lt"/>
          <a:ea typeface="+mn-ea"/>
          <a:cs typeface="+mn-cs"/>
        </a:defRPr>
      </a:lvl7pPr>
      <a:lvl8pPr marL="3199477" algn="l" defTabSz="914137" rtl="0" eaLnBrk="1" latinLnBrk="0" hangingPunct="1">
        <a:defRPr kumimoji="1" sz="1800" kern="1200">
          <a:solidFill>
            <a:schemeClr val="tx1"/>
          </a:solidFill>
          <a:latin typeface="+mn-lt"/>
          <a:ea typeface="+mn-ea"/>
          <a:cs typeface="+mn-cs"/>
        </a:defRPr>
      </a:lvl8pPr>
      <a:lvl9pPr marL="3656545" algn="l" defTabSz="914137"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3" y="274640"/>
            <a:ext cx="8915400" cy="1143000"/>
          </a:xfrm>
          <a:prstGeom prst="rect">
            <a:avLst/>
          </a:prstGeom>
          <a:noFill/>
          <a:ln w="9525">
            <a:noFill/>
            <a:miter lim="800000"/>
            <a:headEnd/>
            <a:tailEnd/>
          </a:ln>
        </p:spPr>
        <p:txBody>
          <a:bodyPr vert="horz" wrap="square" lIns="91414" tIns="45707" rIns="91414" bIns="45707"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495303" y="1600215"/>
            <a:ext cx="8915400" cy="4525963"/>
          </a:xfrm>
          <a:prstGeom prst="rect">
            <a:avLst/>
          </a:prstGeom>
          <a:noFill/>
          <a:ln w="9525">
            <a:noFill/>
            <a:miter lim="800000"/>
            <a:headEnd/>
            <a:tailEnd/>
          </a:ln>
        </p:spPr>
        <p:txBody>
          <a:bodyPr vert="horz" wrap="square" lIns="91414" tIns="45707" rIns="91414" bIns="4570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452"/>
            <a:ext cx="2311400" cy="365125"/>
          </a:xfrm>
          <a:prstGeom prst="rect">
            <a:avLst/>
          </a:prstGeom>
        </p:spPr>
        <p:txBody>
          <a:bodyPr vert="horz" lIns="91414" tIns="45707" rIns="91414" bIns="45707" rtlCol="0" anchor="ctr"/>
          <a:lstStyle>
            <a:lvl1pPr algn="l">
              <a:defRPr sz="1200">
                <a:solidFill>
                  <a:schemeClr val="tx1">
                    <a:tint val="75000"/>
                  </a:schemeClr>
                </a:solidFill>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3" y="6356452"/>
            <a:ext cx="3136900" cy="365125"/>
          </a:xfrm>
          <a:prstGeom prst="rect">
            <a:avLst/>
          </a:prstGeom>
        </p:spPr>
        <p:txBody>
          <a:bodyPr vert="horz" lIns="91414" tIns="45707" rIns="91414" bIns="45707"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617296" y="6525383"/>
            <a:ext cx="2311400" cy="365125"/>
          </a:xfrm>
          <a:prstGeom prst="rect">
            <a:avLst/>
          </a:prstGeom>
        </p:spPr>
        <p:txBody>
          <a:bodyPr vert="horz" lIns="91414" tIns="45707" rIns="91414" bIns="45707" rtlCol="0" anchor="ctr"/>
          <a:lstStyle>
            <a:lvl1pPr algn="r">
              <a:defRPr sz="1200">
                <a:solidFill>
                  <a:srgbClr val="002060"/>
                </a:solidFill>
              </a:defRPr>
            </a:lvl1pPr>
          </a:lstStyle>
          <a:p>
            <a:pPr>
              <a:defRPr/>
            </a:pPr>
            <a:fld id="{1E457E58-6B06-4798-8352-5D5C8AE39DA2}" type="slidenum">
              <a:rPr lang="ja-JP" altLang="en-US" smtClean="0"/>
              <a:pPr>
                <a:defRPr/>
              </a:pPr>
              <a:t>‹#›</a:t>
            </a:fld>
            <a:endParaRPr lang="ja-JP" altLang="en-US"/>
          </a:p>
        </p:txBody>
      </p:sp>
    </p:spTree>
    <p:extLst>
      <p:ext uri="{BB962C8B-B14F-4D97-AF65-F5344CB8AC3E}">
        <p14:creationId xmlns:p14="http://schemas.microsoft.com/office/powerpoint/2010/main" val="577917687"/>
      </p:ext>
    </p:extLst>
  </p:cSld>
  <p:clrMap bg1="lt1" tx1="dk1" bg2="lt2" tx2="dk2" accent1="accent1" accent2="accent2" accent3="accent3" accent4="accent4" accent5="accent5" accent6="accent6" hlink="hlink" folHlink="folHlink"/>
  <p:sldLayoutIdLst>
    <p:sldLayoutId id="2147484699" r:id="rId1"/>
    <p:sldLayoutId id="2147484700" r:id="rId2"/>
    <p:sldLayoutId id="2147484701" r:id="rId3"/>
    <p:sldLayoutId id="2147484702" r:id="rId4"/>
    <p:sldLayoutId id="2147484703" r:id="rId5"/>
    <p:sldLayoutId id="2147484704" r:id="rId6"/>
    <p:sldLayoutId id="2147484705" r:id="rId7"/>
    <p:sldLayoutId id="2147484706" r:id="rId8"/>
    <p:sldLayoutId id="2147484707" r:id="rId9"/>
    <p:sldLayoutId id="2147484708" r:id="rId10"/>
    <p:sldLayoutId id="2147484709" r:id="rId11"/>
    <p:sldLayoutId id="2147484710" r:id="rId12"/>
    <p:sldLayoutId id="2147484711" r:id="rId13"/>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069" algn="ctr" rtl="0" fontAlgn="base">
        <a:spcBef>
          <a:spcPct val="0"/>
        </a:spcBef>
        <a:spcAft>
          <a:spcPct val="0"/>
        </a:spcAft>
        <a:defRPr kumimoji="1" sz="4400">
          <a:solidFill>
            <a:schemeClr val="tx1"/>
          </a:solidFill>
          <a:latin typeface="Calibri" pitchFamily="34" charset="0"/>
          <a:ea typeface="ＭＳ Ｐゴシック" charset="-128"/>
        </a:defRPr>
      </a:lvl6pPr>
      <a:lvl7pPr marL="914137" algn="ctr" rtl="0" fontAlgn="base">
        <a:spcBef>
          <a:spcPct val="0"/>
        </a:spcBef>
        <a:spcAft>
          <a:spcPct val="0"/>
        </a:spcAft>
        <a:defRPr kumimoji="1" sz="4400">
          <a:solidFill>
            <a:schemeClr val="tx1"/>
          </a:solidFill>
          <a:latin typeface="Calibri" pitchFamily="34" charset="0"/>
          <a:ea typeface="ＭＳ Ｐゴシック" charset="-128"/>
        </a:defRPr>
      </a:lvl7pPr>
      <a:lvl8pPr marL="1371204" algn="ctr" rtl="0" fontAlgn="base">
        <a:spcBef>
          <a:spcPct val="0"/>
        </a:spcBef>
        <a:spcAft>
          <a:spcPct val="0"/>
        </a:spcAft>
        <a:defRPr kumimoji="1" sz="4400">
          <a:solidFill>
            <a:schemeClr val="tx1"/>
          </a:solidFill>
          <a:latin typeface="Calibri" pitchFamily="34" charset="0"/>
          <a:ea typeface="ＭＳ Ｐゴシック" charset="-128"/>
        </a:defRPr>
      </a:lvl8pPr>
      <a:lvl9pPr marL="1828272"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02" indent="-342802"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734" indent="-28566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671" indent="-228534"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9738"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6805"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3874"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43"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11"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078"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37" rtl="0" eaLnBrk="1" latinLnBrk="0" hangingPunct="1">
        <a:defRPr kumimoji="1" sz="1800" kern="1200">
          <a:solidFill>
            <a:schemeClr val="tx1"/>
          </a:solidFill>
          <a:latin typeface="+mn-lt"/>
          <a:ea typeface="+mn-ea"/>
          <a:cs typeface="+mn-cs"/>
        </a:defRPr>
      </a:lvl1pPr>
      <a:lvl2pPr marL="457069" algn="l" defTabSz="914137" rtl="0" eaLnBrk="1" latinLnBrk="0" hangingPunct="1">
        <a:defRPr kumimoji="1" sz="1800" kern="1200">
          <a:solidFill>
            <a:schemeClr val="tx1"/>
          </a:solidFill>
          <a:latin typeface="+mn-lt"/>
          <a:ea typeface="+mn-ea"/>
          <a:cs typeface="+mn-cs"/>
        </a:defRPr>
      </a:lvl2pPr>
      <a:lvl3pPr marL="914137" algn="l" defTabSz="914137" rtl="0" eaLnBrk="1" latinLnBrk="0" hangingPunct="1">
        <a:defRPr kumimoji="1" sz="1800" kern="1200">
          <a:solidFill>
            <a:schemeClr val="tx1"/>
          </a:solidFill>
          <a:latin typeface="+mn-lt"/>
          <a:ea typeface="+mn-ea"/>
          <a:cs typeface="+mn-cs"/>
        </a:defRPr>
      </a:lvl3pPr>
      <a:lvl4pPr marL="1371204" algn="l" defTabSz="914137" rtl="0" eaLnBrk="1" latinLnBrk="0" hangingPunct="1">
        <a:defRPr kumimoji="1" sz="1800" kern="1200">
          <a:solidFill>
            <a:schemeClr val="tx1"/>
          </a:solidFill>
          <a:latin typeface="+mn-lt"/>
          <a:ea typeface="+mn-ea"/>
          <a:cs typeface="+mn-cs"/>
        </a:defRPr>
      </a:lvl4pPr>
      <a:lvl5pPr marL="1828272" algn="l" defTabSz="914137" rtl="0" eaLnBrk="1" latinLnBrk="0" hangingPunct="1">
        <a:defRPr kumimoji="1" sz="1800" kern="1200">
          <a:solidFill>
            <a:schemeClr val="tx1"/>
          </a:solidFill>
          <a:latin typeface="+mn-lt"/>
          <a:ea typeface="+mn-ea"/>
          <a:cs typeface="+mn-cs"/>
        </a:defRPr>
      </a:lvl5pPr>
      <a:lvl6pPr marL="2285340" algn="l" defTabSz="914137" rtl="0" eaLnBrk="1" latinLnBrk="0" hangingPunct="1">
        <a:defRPr kumimoji="1" sz="1800" kern="1200">
          <a:solidFill>
            <a:schemeClr val="tx1"/>
          </a:solidFill>
          <a:latin typeface="+mn-lt"/>
          <a:ea typeface="+mn-ea"/>
          <a:cs typeface="+mn-cs"/>
        </a:defRPr>
      </a:lvl6pPr>
      <a:lvl7pPr marL="2742409" algn="l" defTabSz="914137" rtl="0" eaLnBrk="1" latinLnBrk="0" hangingPunct="1">
        <a:defRPr kumimoji="1" sz="1800" kern="1200">
          <a:solidFill>
            <a:schemeClr val="tx1"/>
          </a:solidFill>
          <a:latin typeface="+mn-lt"/>
          <a:ea typeface="+mn-ea"/>
          <a:cs typeface="+mn-cs"/>
        </a:defRPr>
      </a:lvl7pPr>
      <a:lvl8pPr marL="3199477" algn="l" defTabSz="914137" rtl="0" eaLnBrk="1" latinLnBrk="0" hangingPunct="1">
        <a:defRPr kumimoji="1" sz="1800" kern="1200">
          <a:solidFill>
            <a:schemeClr val="tx1"/>
          </a:solidFill>
          <a:latin typeface="+mn-lt"/>
          <a:ea typeface="+mn-ea"/>
          <a:cs typeface="+mn-cs"/>
        </a:defRPr>
      </a:lvl8pPr>
      <a:lvl9pPr marL="3656545" algn="l" defTabSz="914137"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95300" y="274640"/>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ctr" anchorCtr="0" compatLnSpc="1">
            <a:prstTxWarp prst="textNoShape">
              <a:avLst/>
            </a:prstTxWarp>
          </a:bodyPr>
          <a:lstStyle/>
          <a:p>
            <a:pPr lvl="0"/>
            <a:r>
              <a:rPr lang="ja-JP" altLang="en-US" smtClean="0"/>
              <a:t>マスタ タイトルの書式設定</a:t>
            </a:r>
          </a:p>
        </p:txBody>
      </p:sp>
      <p:sp>
        <p:nvSpPr>
          <p:cNvPr id="2051" name="Rectangle 3"/>
          <p:cNvSpPr>
            <a:spLocks noGrp="1" noChangeArrowheads="1"/>
          </p:cNvSpPr>
          <p:nvPr>
            <p:ph type="body" idx="1"/>
          </p:nvPr>
        </p:nvSpPr>
        <p:spPr bwMode="auto">
          <a:xfrm>
            <a:off x="495300" y="1600204"/>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lvl1pPr algn="l">
              <a:defRPr sz="1400">
                <a:solidFill>
                  <a:srgbClr val="000000"/>
                </a:solidFill>
                <a:latin typeface="Arial" pitchFamily="34" charset="0"/>
              </a:defRPr>
            </a:lvl1pPr>
          </a:lstStyle>
          <a:p>
            <a:pPr>
              <a:defRPr/>
            </a:pPr>
            <a:endParaRPr lang="en-US" altLang="ja-JP">
              <a:ea typeface="ＭＳ Ｐゴシック" pitchFamily="50" charset="-128"/>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lvl1pPr algn="ctr">
              <a:defRPr sz="1400">
                <a:solidFill>
                  <a:srgbClr val="000000"/>
                </a:solidFill>
                <a:latin typeface="Arial" pitchFamily="34" charset="0"/>
              </a:defRPr>
            </a:lvl1pPr>
          </a:lstStyle>
          <a:p>
            <a:pPr>
              <a:defRPr/>
            </a:pPr>
            <a:endParaRPr lang="en-US" altLang="ja-JP">
              <a:ea typeface="ＭＳ Ｐゴシック" pitchFamily="50" charset="-128"/>
            </a:endParaRPr>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lvl1pPr algn="r">
              <a:defRPr sz="1400">
                <a:solidFill>
                  <a:srgbClr val="000000"/>
                </a:solidFill>
                <a:latin typeface="Arial" pitchFamily="34" charset="0"/>
              </a:defRPr>
            </a:lvl1pPr>
          </a:lstStyle>
          <a:p>
            <a:pPr>
              <a:defRPr/>
            </a:pPr>
            <a:fld id="{C18873B6-846D-4FA3-A17E-DBAC7FCFEC97}" type="slidenum">
              <a:rPr lang="en-US" altLang="ja-JP">
                <a:ea typeface="ＭＳ Ｐゴシック" pitchFamily="50" charset="-128"/>
              </a:rPr>
              <a:pPr>
                <a:defRPr/>
              </a:pPr>
              <a:t>‹#›</a:t>
            </a:fld>
            <a:endParaRPr lang="en-US" altLang="ja-JP">
              <a:ea typeface="ＭＳ Ｐゴシック" pitchFamily="50" charset="-128"/>
            </a:endParaRPr>
          </a:p>
        </p:txBody>
      </p:sp>
    </p:spTree>
    <p:extLst>
      <p:ext uri="{BB962C8B-B14F-4D97-AF65-F5344CB8AC3E}">
        <p14:creationId xmlns:p14="http://schemas.microsoft.com/office/powerpoint/2010/main" val="3118158323"/>
      </p:ext>
    </p:extLst>
  </p:cSld>
  <p:clrMap bg1="lt1" tx1="dk1" bg2="lt2" tx2="dk2" accent1="accent1" accent2="accent2" accent3="accent3" accent4="accent4" accent5="accent5" accent6="accent6" hlink="hlink" folHlink="folHlink"/>
  <p:sldLayoutIdLst>
    <p:sldLayoutId id="2147484837" r:id="rId1"/>
    <p:sldLayoutId id="2147484838" r:id="rId2"/>
    <p:sldLayoutId id="2147484839" r:id="rId3"/>
    <p:sldLayoutId id="2147484840" r:id="rId4"/>
    <p:sldLayoutId id="2147484841" r:id="rId5"/>
    <p:sldLayoutId id="2147484842" r:id="rId6"/>
    <p:sldLayoutId id="2147484843" r:id="rId7"/>
    <p:sldLayoutId id="2147484844" r:id="rId8"/>
    <p:sldLayoutId id="2147484845" r:id="rId9"/>
    <p:sldLayoutId id="2147484846" r:id="rId10"/>
    <p:sldLayoutId id="2147484847" r:id="rId11"/>
    <p:sldLayoutId id="2147484848" r:id="rId12"/>
    <p:sldLayoutId id="2147484849"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121"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243"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365"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488"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841" indent="-342841" algn="l" rtl="0" eaLnBrk="0" fontAlgn="base" hangingPunct="0">
        <a:spcBef>
          <a:spcPct val="20000"/>
        </a:spcBef>
        <a:spcAft>
          <a:spcPct val="0"/>
        </a:spcAft>
        <a:buChar char="•"/>
        <a:defRPr kumimoji="1" sz="3200">
          <a:solidFill>
            <a:schemeClr val="tx1"/>
          </a:solidFill>
          <a:latin typeface="+mn-lt"/>
          <a:ea typeface="+mn-ea"/>
          <a:cs typeface="+mn-cs"/>
        </a:defRPr>
      </a:lvl1pPr>
      <a:lvl2pPr marL="742821" indent="-285701" algn="l" rtl="0" eaLnBrk="0" fontAlgn="base" hangingPunct="0">
        <a:spcBef>
          <a:spcPct val="20000"/>
        </a:spcBef>
        <a:spcAft>
          <a:spcPct val="0"/>
        </a:spcAft>
        <a:buChar char="–"/>
        <a:defRPr kumimoji="1" sz="2800">
          <a:solidFill>
            <a:schemeClr val="tx1"/>
          </a:solidFill>
          <a:latin typeface="+mn-lt"/>
          <a:ea typeface="+mn-ea"/>
        </a:defRPr>
      </a:lvl2pPr>
      <a:lvl3pPr marL="1142804" indent="-228561" algn="l" rtl="0" eaLnBrk="0" fontAlgn="base" hangingPunct="0">
        <a:spcBef>
          <a:spcPct val="20000"/>
        </a:spcBef>
        <a:spcAft>
          <a:spcPct val="0"/>
        </a:spcAft>
        <a:buChar char="•"/>
        <a:defRPr kumimoji="1" sz="2400">
          <a:solidFill>
            <a:schemeClr val="tx1"/>
          </a:solidFill>
          <a:latin typeface="+mn-lt"/>
          <a:ea typeface="+mn-ea"/>
        </a:defRPr>
      </a:lvl3pPr>
      <a:lvl4pPr marL="1599926" indent="-228561" algn="l" rtl="0" eaLnBrk="0" fontAlgn="base" hangingPunct="0">
        <a:spcBef>
          <a:spcPct val="20000"/>
        </a:spcBef>
        <a:spcAft>
          <a:spcPct val="0"/>
        </a:spcAft>
        <a:buChar char="–"/>
        <a:defRPr kumimoji="1" sz="2000">
          <a:solidFill>
            <a:schemeClr val="tx1"/>
          </a:solidFill>
          <a:latin typeface="+mn-lt"/>
          <a:ea typeface="+mn-ea"/>
        </a:defRPr>
      </a:lvl4pPr>
      <a:lvl5pPr marL="2057049" indent="-228561" algn="l" rtl="0" eaLnBrk="0" fontAlgn="base" hangingPunct="0">
        <a:spcBef>
          <a:spcPct val="20000"/>
        </a:spcBef>
        <a:spcAft>
          <a:spcPct val="0"/>
        </a:spcAft>
        <a:buChar char="»"/>
        <a:defRPr kumimoji="1" sz="2000">
          <a:solidFill>
            <a:schemeClr val="tx1"/>
          </a:solidFill>
          <a:latin typeface="+mn-lt"/>
          <a:ea typeface="+mn-ea"/>
        </a:defRPr>
      </a:lvl5pPr>
      <a:lvl6pPr marL="2514168" indent="-228561" algn="l" rtl="0" fontAlgn="base">
        <a:spcBef>
          <a:spcPct val="20000"/>
        </a:spcBef>
        <a:spcAft>
          <a:spcPct val="0"/>
        </a:spcAft>
        <a:buChar char="»"/>
        <a:defRPr kumimoji="1" sz="2000">
          <a:solidFill>
            <a:schemeClr val="tx1"/>
          </a:solidFill>
          <a:latin typeface="+mn-lt"/>
          <a:ea typeface="+mn-ea"/>
        </a:defRPr>
      </a:lvl6pPr>
      <a:lvl7pPr marL="2971290" indent="-228561" algn="l" rtl="0" fontAlgn="base">
        <a:spcBef>
          <a:spcPct val="20000"/>
        </a:spcBef>
        <a:spcAft>
          <a:spcPct val="0"/>
        </a:spcAft>
        <a:buChar char="»"/>
        <a:defRPr kumimoji="1" sz="2000">
          <a:solidFill>
            <a:schemeClr val="tx1"/>
          </a:solidFill>
          <a:latin typeface="+mn-lt"/>
          <a:ea typeface="+mn-ea"/>
        </a:defRPr>
      </a:lvl7pPr>
      <a:lvl8pPr marL="3428412" indent="-228561" algn="l" rtl="0" fontAlgn="base">
        <a:spcBef>
          <a:spcPct val="20000"/>
        </a:spcBef>
        <a:spcAft>
          <a:spcPct val="0"/>
        </a:spcAft>
        <a:buChar char="»"/>
        <a:defRPr kumimoji="1" sz="2000">
          <a:solidFill>
            <a:schemeClr val="tx1"/>
          </a:solidFill>
          <a:latin typeface="+mn-lt"/>
          <a:ea typeface="+mn-ea"/>
        </a:defRPr>
      </a:lvl8pPr>
      <a:lvl9pPr marL="3885533" indent="-228561"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43" rtl="0" eaLnBrk="1" latinLnBrk="0" hangingPunct="1">
        <a:defRPr kumimoji="1" sz="1800" kern="1200">
          <a:solidFill>
            <a:schemeClr val="tx1"/>
          </a:solidFill>
          <a:latin typeface="+mn-lt"/>
          <a:ea typeface="+mn-ea"/>
          <a:cs typeface="+mn-cs"/>
        </a:defRPr>
      </a:lvl1pPr>
      <a:lvl2pPr marL="457121" algn="l" defTabSz="914243" rtl="0" eaLnBrk="1" latinLnBrk="0" hangingPunct="1">
        <a:defRPr kumimoji="1" sz="1800" kern="1200">
          <a:solidFill>
            <a:schemeClr val="tx1"/>
          </a:solidFill>
          <a:latin typeface="+mn-lt"/>
          <a:ea typeface="+mn-ea"/>
          <a:cs typeface="+mn-cs"/>
        </a:defRPr>
      </a:lvl2pPr>
      <a:lvl3pPr marL="914243" algn="l" defTabSz="914243" rtl="0" eaLnBrk="1" latinLnBrk="0" hangingPunct="1">
        <a:defRPr kumimoji="1" sz="1800" kern="1200">
          <a:solidFill>
            <a:schemeClr val="tx1"/>
          </a:solidFill>
          <a:latin typeface="+mn-lt"/>
          <a:ea typeface="+mn-ea"/>
          <a:cs typeface="+mn-cs"/>
        </a:defRPr>
      </a:lvl3pPr>
      <a:lvl4pPr marL="1371365" algn="l" defTabSz="914243" rtl="0" eaLnBrk="1" latinLnBrk="0" hangingPunct="1">
        <a:defRPr kumimoji="1" sz="1800" kern="1200">
          <a:solidFill>
            <a:schemeClr val="tx1"/>
          </a:solidFill>
          <a:latin typeface="+mn-lt"/>
          <a:ea typeface="+mn-ea"/>
          <a:cs typeface="+mn-cs"/>
        </a:defRPr>
      </a:lvl4pPr>
      <a:lvl5pPr marL="1828488" algn="l" defTabSz="914243" rtl="0" eaLnBrk="1" latinLnBrk="0" hangingPunct="1">
        <a:defRPr kumimoji="1" sz="1800" kern="1200">
          <a:solidFill>
            <a:schemeClr val="tx1"/>
          </a:solidFill>
          <a:latin typeface="+mn-lt"/>
          <a:ea typeface="+mn-ea"/>
          <a:cs typeface="+mn-cs"/>
        </a:defRPr>
      </a:lvl5pPr>
      <a:lvl6pPr marL="2285607" algn="l" defTabSz="914243" rtl="0" eaLnBrk="1" latinLnBrk="0" hangingPunct="1">
        <a:defRPr kumimoji="1" sz="1800" kern="1200">
          <a:solidFill>
            <a:schemeClr val="tx1"/>
          </a:solidFill>
          <a:latin typeface="+mn-lt"/>
          <a:ea typeface="+mn-ea"/>
          <a:cs typeface="+mn-cs"/>
        </a:defRPr>
      </a:lvl6pPr>
      <a:lvl7pPr marL="2742729" algn="l" defTabSz="914243" rtl="0" eaLnBrk="1" latinLnBrk="0" hangingPunct="1">
        <a:defRPr kumimoji="1" sz="1800" kern="1200">
          <a:solidFill>
            <a:schemeClr val="tx1"/>
          </a:solidFill>
          <a:latin typeface="+mn-lt"/>
          <a:ea typeface="+mn-ea"/>
          <a:cs typeface="+mn-cs"/>
        </a:defRPr>
      </a:lvl7pPr>
      <a:lvl8pPr marL="3199851" algn="l" defTabSz="914243" rtl="0" eaLnBrk="1" latinLnBrk="0" hangingPunct="1">
        <a:defRPr kumimoji="1" sz="1800" kern="1200">
          <a:solidFill>
            <a:schemeClr val="tx1"/>
          </a:solidFill>
          <a:latin typeface="+mn-lt"/>
          <a:ea typeface="+mn-ea"/>
          <a:cs typeface="+mn-cs"/>
        </a:defRPr>
      </a:lvl8pPr>
      <a:lvl9pPr marL="3656972" algn="l" defTabSz="914243"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95300" y="274640"/>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ctr" anchorCtr="0" compatLnSpc="1">
            <a:prstTxWarp prst="textNoShape">
              <a:avLst/>
            </a:prstTxWarp>
          </a:bodyPr>
          <a:lstStyle/>
          <a:p>
            <a:pPr lvl="0"/>
            <a:r>
              <a:rPr lang="ja-JP" altLang="en-US" smtClean="0"/>
              <a:t>マスタ タイトルの書式設定</a:t>
            </a:r>
          </a:p>
        </p:txBody>
      </p:sp>
      <p:sp>
        <p:nvSpPr>
          <p:cNvPr id="3075" name="Rectangle 3"/>
          <p:cNvSpPr>
            <a:spLocks noGrp="1" noChangeArrowheads="1"/>
          </p:cNvSpPr>
          <p:nvPr>
            <p:ph type="body" idx="1"/>
          </p:nvPr>
        </p:nvSpPr>
        <p:spPr bwMode="auto">
          <a:xfrm>
            <a:off x="495300" y="1600204"/>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lvl1pPr algn="l">
              <a:defRPr sz="1400">
                <a:solidFill>
                  <a:srgbClr val="000000"/>
                </a:solidFill>
                <a:latin typeface="Arial" pitchFamily="34" charset="0"/>
              </a:defRPr>
            </a:lvl1pPr>
          </a:lstStyle>
          <a:p>
            <a:pPr>
              <a:defRPr/>
            </a:pPr>
            <a:endParaRPr lang="en-US" altLang="ja-JP">
              <a:ea typeface="ＭＳ Ｐゴシック" pitchFamily="50" charset="-128"/>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lvl1pPr algn="ctr">
              <a:defRPr sz="1400">
                <a:solidFill>
                  <a:srgbClr val="000000"/>
                </a:solidFill>
                <a:latin typeface="Arial" pitchFamily="34" charset="0"/>
              </a:defRPr>
            </a:lvl1pPr>
          </a:lstStyle>
          <a:p>
            <a:pPr>
              <a:defRPr/>
            </a:pPr>
            <a:endParaRPr lang="en-US" altLang="ja-JP">
              <a:ea typeface="ＭＳ Ｐゴシック" pitchFamily="50" charset="-128"/>
            </a:endParaRPr>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lvl1pPr algn="r">
              <a:defRPr sz="1400">
                <a:solidFill>
                  <a:srgbClr val="000000"/>
                </a:solidFill>
                <a:latin typeface="Arial" pitchFamily="34" charset="0"/>
              </a:defRPr>
            </a:lvl1pPr>
          </a:lstStyle>
          <a:p>
            <a:pPr>
              <a:defRPr/>
            </a:pPr>
            <a:fld id="{B51279A2-48CD-4944-B492-067391711DB7}" type="slidenum">
              <a:rPr lang="en-US" altLang="ja-JP">
                <a:ea typeface="ＭＳ Ｐゴシック" pitchFamily="50" charset="-128"/>
              </a:rPr>
              <a:pPr>
                <a:defRPr/>
              </a:pPr>
              <a:t>‹#›</a:t>
            </a:fld>
            <a:endParaRPr lang="en-US" altLang="ja-JP" dirty="0">
              <a:ea typeface="ＭＳ Ｐゴシック" pitchFamily="50" charset="-128"/>
            </a:endParaRPr>
          </a:p>
        </p:txBody>
      </p:sp>
    </p:spTree>
    <p:extLst>
      <p:ext uri="{BB962C8B-B14F-4D97-AF65-F5344CB8AC3E}">
        <p14:creationId xmlns:p14="http://schemas.microsoft.com/office/powerpoint/2010/main" val="1107190033"/>
      </p:ext>
    </p:extLst>
  </p:cSld>
  <p:clrMap bg1="lt1" tx1="dk1" bg2="lt2" tx2="dk2" accent1="accent1" accent2="accent2" accent3="accent3" accent4="accent4" accent5="accent5" accent6="accent6" hlink="hlink" folHlink="folHlink"/>
  <p:sldLayoutIdLst>
    <p:sldLayoutId id="2147484918" r:id="rId1"/>
    <p:sldLayoutId id="2147484919" r:id="rId2"/>
    <p:sldLayoutId id="2147484920" r:id="rId3"/>
    <p:sldLayoutId id="2147484921" r:id="rId4"/>
    <p:sldLayoutId id="2147484922" r:id="rId5"/>
    <p:sldLayoutId id="2147484923" r:id="rId6"/>
    <p:sldLayoutId id="2147484924" r:id="rId7"/>
    <p:sldLayoutId id="2147484925" r:id="rId8"/>
    <p:sldLayoutId id="2147484926" r:id="rId9"/>
    <p:sldLayoutId id="2147484927" r:id="rId10"/>
    <p:sldLayoutId id="2147484928" r:id="rId11"/>
    <p:sldLayoutId id="2147484929" r:id="rId12"/>
    <p:sldLayoutId id="2147484930"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121"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243"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365"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488"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841" indent="-342841" algn="l" rtl="0" eaLnBrk="0" fontAlgn="base" hangingPunct="0">
        <a:spcBef>
          <a:spcPct val="20000"/>
        </a:spcBef>
        <a:spcAft>
          <a:spcPct val="0"/>
        </a:spcAft>
        <a:buChar char="•"/>
        <a:defRPr kumimoji="1" sz="3200">
          <a:solidFill>
            <a:schemeClr val="tx1"/>
          </a:solidFill>
          <a:latin typeface="+mn-lt"/>
          <a:ea typeface="+mn-ea"/>
          <a:cs typeface="+mn-cs"/>
        </a:defRPr>
      </a:lvl1pPr>
      <a:lvl2pPr marL="742821" indent="-285701" algn="l" rtl="0" eaLnBrk="0" fontAlgn="base" hangingPunct="0">
        <a:spcBef>
          <a:spcPct val="20000"/>
        </a:spcBef>
        <a:spcAft>
          <a:spcPct val="0"/>
        </a:spcAft>
        <a:buChar char="–"/>
        <a:defRPr kumimoji="1" sz="2800">
          <a:solidFill>
            <a:schemeClr val="tx1"/>
          </a:solidFill>
          <a:latin typeface="+mn-lt"/>
          <a:ea typeface="+mn-ea"/>
        </a:defRPr>
      </a:lvl2pPr>
      <a:lvl3pPr marL="1142804" indent="-228561" algn="l" rtl="0" eaLnBrk="0" fontAlgn="base" hangingPunct="0">
        <a:spcBef>
          <a:spcPct val="20000"/>
        </a:spcBef>
        <a:spcAft>
          <a:spcPct val="0"/>
        </a:spcAft>
        <a:buChar char="•"/>
        <a:defRPr kumimoji="1" sz="2400">
          <a:solidFill>
            <a:schemeClr val="tx1"/>
          </a:solidFill>
          <a:latin typeface="+mn-lt"/>
          <a:ea typeface="+mn-ea"/>
        </a:defRPr>
      </a:lvl3pPr>
      <a:lvl4pPr marL="1599926" indent="-228561" algn="l" rtl="0" eaLnBrk="0" fontAlgn="base" hangingPunct="0">
        <a:spcBef>
          <a:spcPct val="20000"/>
        </a:spcBef>
        <a:spcAft>
          <a:spcPct val="0"/>
        </a:spcAft>
        <a:buChar char="–"/>
        <a:defRPr kumimoji="1" sz="2000">
          <a:solidFill>
            <a:schemeClr val="tx1"/>
          </a:solidFill>
          <a:latin typeface="+mn-lt"/>
          <a:ea typeface="+mn-ea"/>
        </a:defRPr>
      </a:lvl4pPr>
      <a:lvl5pPr marL="2057049" indent="-228561" algn="l" rtl="0" eaLnBrk="0" fontAlgn="base" hangingPunct="0">
        <a:spcBef>
          <a:spcPct val="20000"/>
        </a:spcBef>
        <a:spcAft>
          <a:spcPct val="0"/>
        </a:spcAft>
        <a:buChar char="»"/>
        <a:defRPr kumimoji="1" sz="2000">
          <a:solidFill>
            <a:schemeClr val="tx1"/>
          </a:solidFill>
          <a:latin typeface="+mn-lt"/>
          <a:ea typeface="+mn-ea"/>
        </a:defRPr>
      </a:lvl5pPr>
      <a:lvl6pPr marL="2514168" indent="-228561" algn="l" rtl="0" fontAlgn="base">
        <a:spcBef>
          <a:spcPct val="20000"/>
        </a:spcBef>
        <a:spcAft>
          <a:spcPct val="0"/>
        </a:spcAft>
        <a:buChar char="»"/>
        <a:defRPr kumimoji="1" sz="2000">
          <a:solidFill>
            <a:schemeClr val="tx1"/>
          </a:solidFill>
          <a:latin typeface="+mn-lt"/>
          <a:ea typeface="+mn-ea"/>
        </a:defRPr>
      </a:lvl6pPr>
      <a:lvl7pPr marL="2971290" indent="-228561" algn="l" rtl="0" fontAlgn="base">
        <a:spcBef>
          <a:spcPct val="20000"/>
        </a:spcBef>
        <a:spcAft>
          <a:spcPct val="0"/>
        </a:spcAft>
        <a:buChar char="»"/>
        <a:defRPr kumimoji="1" sz="2000">
          <a:solidFill>
            <a:schemeClr val="tx1"/>
          </a:solidFill>
          <a:latin typeface="+mn-lt"/>
          <a:ea typeface="+mn-ea"/>
        </a:defRPr>
      </a:lvl7pPr>
      <a:lvl8pPr marL="3428412" indent="-228561" algn="l" rtl="0" fontAlgn="base">
        <a:spcBef>
          <a:spcPct val="20000"/>
        </a:spcBef>
        <a:spcAft>
          <a:spcPct val="0"/>
        </a:spcAft>
        <a:buChar char="»"/>
        <a:defRPr kumimoji="1" sz="2000">
          <a:solidFill>
            <a:schemeClr val="tx1"/>
          </a:solidFill>
          <a:latin typeface="+mn-lt"/>
          <a:ea typeface="+mn-ea"/>
        </a:defRPr>
      </a:lvl8pPr>
      <a:lvl9pPr marL="3885533" indent="-228561"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43" rtl="0" eaLnBrk="1" latinLnBrk="0" hangingPunct="1">
        <a:defRPr kumimoji="1" sz="1800" kern="1200">
          <a:solidFill>
            <a:schemeClr val="tx1"/>
          </a:solidFill>
          <a:latin typeface="+mn-lt"/>
          <a:ea typeface="+mn-ea"/>
          <a:cs typeface="+mn-cs"/>
        </a:defRPr>
      </a:lvl1pPr>
      <a:lvl2pPr marL="457121" algn="l" defTabSz="914243" rtl="0" eaLnBrk="1" latinLnBrk="0" hangingPunct="1">
        <a:defRPr kumimoji="1" sz="1800" kern="1200">
          <a:solidFill>
            <a:schemeClr val="tx1"/>
          </a:solidFill>
          <a:latin typeface="+mn-lt"/>
          <a:ea typeface="+mn-ea"/>
          <a:cs typeface="+mn-cs"/>
        </a:defRPr>
      </a:lvl2pPr>
      <a:lvl3pPr marL="914243" algn="l" defTabSz="914243" rtl="0" eaLnBrk="1" latinLnBrk="0" hangingPunct="1">
        <a:defRPr kumimoji="1" sz="1800" kern="1200">
          <a:solidFill>
            <a:schemeClr val="tx1"/>
          </a:solidFill>
          <a:latin typeface="+mn-lt"/>
          <a:ea typeface="+mn-ea"/>
          <a:cs typeface="+mn-cs"/>
        </a:defRPr>
      </a:lvl3pPr>
      <a:lvl4pPr marL="1371365" algn="l" defTabSz="914243" rtl="0" eaLnBrk="1" latinLnBrk="0" hangingPunct="1">
        <a:defRPr kumimoji="1" sz="1800" kern="1200">
          <a:solidFill>
            <a:schemeClr val="tx1"/>
          </a:solidFill>
          <a:latin typeface="+mn-lt"/>
          <a:ea typeface="+mn-ea"/>
          <a:cs typeface="+mn-cs"/>
        </a:defRPr>
      </a:lvl4pPr>
      <a:lvl5pPr marL="1828488" algn="l" defTabSz="914243" rtl="0" eaLnBrk="1" latinLnBrk="0" hangingPunct="1">
        <a:defRPr kumimoji="1" sz="1800" kern="1200">
          <a:solidFill>
            <a:schemeClr val="tx1"/>
          </a:solidFill>
          <a:latin typeface="+mn-lt"/>
          <a:ea typeface="+mn-ea"/>
          <a:cs typeface="+mn-cs"/>
        </a:defRPr>
      </a:lvl5pPr>
      <a:lvl6pPr marL="2285607" algn="l" defTabSz="914243" rtl="0" eaLnBrk="1" latinLnBrk="0" hangingPunct="1">
        <a:defRPr kumimoji="1" sz="1800" kern="1200">
          <a:solidFill>
            <a:schemeClr val="tx1"/>
          </a:solidFill>
          <a:latin typeface="+mn-lt"/>
          <a:ea typeface="+mn-ea"/>
          <a:cs typeface="+mn-cs"/>
        </a:defRPr>
      </a:lvl6pPr>
      <a:lvl7pPr marL="2742729" algn="l" defTabSz="914243" rtl="0" eaLnBrk="1" latinLnBrk="0" hangingPunct="1">
        <a:defRPr kumimoji="1" sz="1800" kern="1200">
          <a:solidFill>
            <a:schemeClr val="tx1"/>
          </a:solidFill>
          <a:latin typeface="+mn-lt"/>
          <a:ea typeface="+mn-ea"/>
          <a:cs typeface="+mn-cs"/>
        </a:defRPr>
      </a:lvl7pPr>
      <a:lvl8pPr marL="3199851" algn="l" defTabSz="914243" rtl="0" eaLnBrk="1" latinLnBrk="0" hangingPunct="1">
        <a:defRPr kumimoji="1" sz="1800" kern="1200">
          <a:solidFill>
            <a:schemeClr val="tx1"/>
          </a:solidFill>
          <a:latin typeface="+mn-lt"/>
          <a:ea typeface="+mn-ea"/>
          <a:cs typeface="+mn-cs"/>
        </a:defRPr>
      </a:lvl8pPr>
      <a:lvl9pPr marL="3656972" algn="l" defTabSz="914243"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ー 1"/>
          <p:cNvSpPr>
            <a:spLocks noGrp="1"/>
          </p:cNvSpPr>
          <p:nvPr>
            <p:ph type="title"/>
          </p:nvPr>
        </p:nvSpPr>
        <p:spPr bwMode="auto">
          <a:xfrm>
            <a:off x="495300" y="274640"/>
            <a:ext cx="8915400" cy="1143000"/>
          </a:xfrm>
          <a:prstGeom prst="rect">
            <a:avLst/>
          </a:prstGeom>
          <a:noFill/>
          <a:ln w="9525">
            <a:noFill/>
            <a:miter lim="800000"/>
            <a:headEnd/>
            <a:tailEnd/>
          </a:ln>
        </p:spPr>
        <p:txBody>
          <a:bodyPr vert="horz" wrap="square" lIns="91299" tIns="45651" rIns="91299" bIns="45651" numCol="1" anchor="ctr" anchorCtr="0" compatLnSpc="1">
            <a:prstTxWarp prst="textNoShape">
              <a:avLst/>
            </a:prstTxWarp>
          </a:bodyPr>
          <a:lstStyle/>
          <a:p>
            <a:pPr lvl="0"/>
            <a:r>
              <a:rPr lang="ja-JP" altLang="en-US" smtClean="0"/>
              <a:t>マスター タイトルの書式設定</a:t>
            </a:r>
          </a:p>
        </p:txBody>
      </p:sp>
      <p:sp>
        <p:nvSpPr>
          <p:cNvPr id="3075" name="テキスト プレースホルダー 2"/>
          <p:cNvSpPr>
            <a:spLocks noGrp="1"/>
          </p:cNvSpPr>
          <p:nvPr>
            <p:ph type="body" idx="1"/>
          </p:nvPr>
        </p:nvSpPr>
        <p:spPr bwMode="auto">
          <a:xfrm>
            <a:off x="495300" y="1600234"/>
            <a:ext cx="8915400" cy="4525963"/>
          </a:xfrm>
          <a:prstGeom prst="rect">
            <a:avLst/>
          </a:prstGeom>
          <a:noFill/>
          <a:ln w="9525">
            <a:noFill/>
            <a:miter lim="800000"/>
            <a:headEnd/>
            <a:tailEnd/>
          </a:ln>
        </p:spPr>
        <p:txBody>
          <a:bodyPr vert="horz" wrap="square" lIns="91299" tIns="45651" rIns="91299" bIns="45651"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386"/>
            <a:ext cx="2311400" cy="365125"/>
          </a:xfrm>
          <a:prstGeom prst="rect">
            <a:avLst/>
          </a:prstGeom>
        </p:spPr>
        <p:txBody>
          <a:bodyPr vert="horz" lIns="91299" tIns="45651" rIns="91299" bIns="45651" rtlCol="0" anchor="ctr"/>
          <a:lstStyle>
            <a:lvl1pPr algn="l" defTabSz="627016" fontAlgn="base">
              <a:spcBef>
                <a:spcPct val="0"/>
              </a:spcBef>
              <a:spcAft>
                <a:spcPct val="0"/>
              </a:spcAft>
              <a:defRPr sz="1200">
                <a:solidFill>
                  <a:schemeClr val="tx1">
                    <a:tint val="75000"/>
                  </a:schemeClr>
                </a:solidFill>
                <a:ea typeface="ＭＳ Ｐゴシック" pitchFamily="50" charset="-128"/>
              </a:defRPr>
            </a:lvl1p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384550" y="6356386"/>
            <a:ext cx="3136900" cy="365125"/>
          </a:xfrm>
          <a:prstGeom prst="rect">
            <a:avLst/>
          </a:prstGeom>
        </p:spPr>
        <p:txBody>
          <a:bodyPr vert="horz" lIns="91299" tIns="45651" rIns="91299" bIns="45651" rtlCol="0" anchor="ctr"/>
          <a:lstStyle>
            <a:lvl1pPr algn="ctr" defTabSz="627016" fontAlgn="base">
              <a:spcBef>
                <a:spcPct val="0"/>
              </a:spcBef>
              <a:spcAft>
                <a:spcPct val="0"/>
              </a:spcAft>
              <a:defRPr sz="1200">
                <a:solidFill>
                  <a:schemeClr val="tx1">
                    <a:tint val="75000"/>
                  </a:schemeClr>
                </a:solidFill>
                <a:ea typeface="ＭＳ Ｐゴシック" pitchFamily="50" charset="-128"/>
              </a:defRPr>
            </a:lvl1pPr>
          </a:lstStyle>
          <a:p>
            <a:pPr>
              <a:defRPr/>
            </a:pPr>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7099301" y="6356386"/>
            <a:ext cx="2311400" cy="365125"/>
          </a:xfrm>
          <a:prstGeom prst="rect">
            <a:avLst/>
          </a:prstGeom>
        </p:spPr>
        <p:txBody>
          <a:bodyPr vert="horz" lIns="91299" tIns="45651" rIns="91299" bIns="45651" rtlCol="0" anchor="ctr"/>
          <a:lstStyle>
            <a:lvl1pPr algn="r" defTabSz="627016" fontAlgn="base">
              <a:spcBef>
                <a:spcPct val="0"/>
              </a:spcBef>
              <a:spcAft>
                <a:spcPct val="0"/>
              </a:spcAft>
              <a:defRPr sz="1200">
                <a:solidFill>
                  <a:schemeClr val="tx1">
                    <a:tint val="75000"/>
                  </a:schemeClr>
                </a:solidFill>
                <a:ea typeface="ＭＳ Ｐゴシック" pitchFamily="50" charset="-128"/>
              </a:defRPr>
            </a:lvl1pPr>
          </a:lstStyle>
          <a:p>
            <a:pPr>
              <a:defRPr/>
            </a:pPr>
            <a:fld id="{B60FBA27-1312-47E2-A5F8-22FE224737D3}"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991794695"/>
      </p:ext>
    </p:extLst>
  </p:cSld>
  <p:clrMap bg1="lt1" tx1="dk1" bg2="lt2" tx2="dk2" accent1="accent1" accent2="accent2" accent3="accent3" accent4="accent4" accent5="accent5" accent6="accent6" hlink="hlink" folHlink="folHlink"/>
  <p:sldLayoutIdLst>
    <p:sldLayoutId id="2147485033" r:id="rId1"/>
    <p:sldLayoutId id="2147485034" r:id="rId2"/>
    <p:sldLayoutId id="2147485035" r:id="rId3"/>
    <p:sldLayoutId id="2147485036" r:id="rId4"/>
    <p:sldLayoutId id="2147485037" r:id="rId5"/>
    <p:sldLayoutId id="2147485038" r:id="rId6"/>
    <p:sldLayoutId id="2147485039" r:id="rId7"/>
    <p:sldLayoutId id="2147485040" r:id="rId8"/>
    <p:sldLayoutId id="2147485041" r:id="rId9"/>
    <p:sldLayoutId id="2147485042" r:id="rId10"/>
    <p:sldLayoutId id="2147485043" r:id="rId11"/>
    <p:sldLayoutId id="2147485044"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6497"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2998"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69497"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5993"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374" indent="-342374"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1808" indent="-285312"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1246" indent="-22825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7749" indent="-22825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4248" indent="-22825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0746" indent="-228250" algn="l" defTabSz="912998"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7250" indent="-228250" algn="l" defTabSz="912998"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3747" indent="-228250" algn="l" defTabSz="912998"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0243" indent="-228250" algn="l" defTabSz="912998"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2998" rtl="0" eaLnBrk="1" latinLnBrk="0" hangingPunct="1">
        <a:defRPr kumimoji="1" sz="1800" kern="1200">
          <a:solidFill>
            <a:schemeClr val="tx1"/>
          </a:solidFill>
          <a:latin typeface="+mn-lt"/>
          <a:ea typeface="+mn-ea"/>
          <a:cs typeface="+mn-cs"/>
        </a:defRPr>
      </a:lvl1pPr>
      <a:lvl2pPr marL="456497" algn="l" defTabSz="912998" rtl="0" eaLnBrk="1" latinLnBrk="0" hangingPunct="1">
        <a:defRPr kumimoji="1" sz="1800" kern="1200">
          <a:solidFill>
            <a:schemeClr val="tx1"/>
          </a:solidFill>
          <a:latin typeface="+mn-lt"/>
          <a:ea typeface="+mn-ea"/>
          <a:cs typeface="+mn-cs"/>
        </a:defRPr>
      </a:lvl2pPr>
      <a:lvl3pPr marL="912998" algn="l" defTabSz="912998" rtl="0" eaLnBrk="1" latinLnBrk="0" hangingPunct="1">
        <a:defRPr kumimoji="1" sz="1800" kern="1200">
          <a:solidFill>
            <a:schemeClr val="tx1"/>
          </a:solidFill>
          <a:latin typeface="+mn-lt"/>
          <a:ea typeface="+mn-ea"/>
          <a:cs typeface="+mn-cs"/>
        </a:defRPr>
      </a:lvl3pPr>
      <a:lvl4pPr marL="1369497" algn="l" defTabSz="912998" rtl="0" eaLnBrk="1" latinLnBrk="0" hangingPunct="1">
        <a:defRPr kumimoji="1" sz="1800" kern="1200">
          <a:solidFill>
            <a:schemeClr val="tx1"/>
          </a:solidFill>
          <a:latin typeface="+mn-lt"/>
          <a:ea typeface="+mn-ea"/>
          <a:cs typeface="+mn-cs"/>
        </a:defRPr>
      </a:lvl4pPr>
      <a:lvl5pPr marL="1825993" algn="l" defTabSz="912998" rtl="0" eaLnBrk="1" latinLnBrk="0" hangingPunct="1">
        <a:defRPr kumimoji="1" sz="1800" kern="1200">
          <a:solidFill>
            <a:schemeClr val="tx1"/>
          </a:solidFill>
          <a:latin typeface="+mn-lt"/>
          <a:ea typeface="+mn-ea"/>
          <a:cs typeface="+mn-cs"/>
        </a:defRPr>
      </a:lvl5pPr>
      <a:lvl6pPr marL="2282496" algn="l" defTabSz="912998" rtl="0" eaLnBrk="1" latinLnBrk="0" hangingPunct="1">
        <a:defRPr kumimoji="1" sz="1800" kern="1200">
          <a:solidFill>
            <a:schemeClr val="tx1"/>
          </a:solidFill>
          <a:latin typeface="+mn-lt"/>
          <a:ea typeface="+mn-ea"/>
          <a:cs typeface="+mn-cs"/>
        </a:defRPr>
      </a:lvl6pPr>
      <a:lvl7pPr marL="2738999" algn="l" defTabSz="912998" rtl="0" eaLnBrk="1" latinLnBrk="0" hangingPunct="1">
        <a:defRPr kumimoji="1" sz="1800" kern="1200">
          <a:solidFill>
            <a:schemeClr val="tx1"/>
          </a:solidFill>
          <a:latin typeface="+mn-lt"/>
          <a:ea typeface="+mn-ea"/>
          <a:cs typeface="+mn-cs"/>
        </a:defRPr>
      </a:lvl7pPr>
      <a:lvl8pPr marL="3195494" algn="l" defTabSz="912998" rtl="0" eaLnBrk="1" latinLnBrk="0" hangingPunct="1">
        <a:defRPr kumimoji="1" sz="1800" kern="1200">
          <a:solidFill>
            <a:schemeClr val="tx1"/>
          </a:solidFill>
          <a:latin typeface="+mn-lt"/>
          <a:ea typeface="+mn-ea"/>
          <a:cs typeface="+mn-cs"/>
        </a:defRPr>
      </a:lvl8pPr>
      <a:lvl9pPr marL="3651995" algn="l" defTabSz="91299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4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15925" y="528643"/>
            <a:ext cx="9164638" cy="3113087"/>
          </a:xfrm>
          <a:prstGeom prst="rect">
            <a:avLst/>
          </a:prstGeom>
          <a:noFill/>
          <a:ln cmpd="db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lstStyle/>
          <a:p>
            <a:pPr fontAlgn="auto">
              <a:lnSpc>
                <a:spcPct val="150000"/>
              </a:lnSpc>
              <a:spcBef>
                <a:spcPts val="0"/>
              </a:spcBef>
              <a:spcAft>
                <a:spcPts val="0"/>
              </a:spcAft>
              <a:defRPr/>
            </a:pPr>
            <a:r>
              <a:rPr lang="ja-JP" altLang="en-US" sz="1200" b="1" dirty="0">
                <a:solidFill>
                  <a:prstClr val="black"/>
                </a:solidFill>
                <a:latin typeface="ＭＳ ゴシック" pitchFamily="49" charset="-128"/>
                <a:ea typeface="ＭＳ ゴシック" pitchFamily="49" charset="-128"/>
              </a:rPr>
              <a:t>◇サービス利用までの流れ</a:t>
            </a:r>
            <a:endParaRPr lang="en-US" altLang="ja-JP" sz="1200" b="1" dirty="0">
              <a:solidFill>
                <a:prstClr val="black"/>
              </a:solidFill>
              <a:latin typeface="ＭＳ ゴシック" pitchFamily="49" charset="-128"/>
              <a:ea typeface="ＭＳ ゴシック" pitchFamily="49" charset="-128"/>
            </a:endParaRPr>
          </a:p>
          <a:p>
            <a:pPr fontAlgn="auto">
              <a:lnSpc>
                <a:spcPct val="150000"/>
              </a:lnSpc>
              <a:spcBef>
                <a:spcPts val="0"/>
              </a:spcBef>
              <a:spcAft>
                <a:spcPts val="0"/>
              </a:spcAft>
              <a:defRPr/>
            </a:pPr>
            <a:r>
              <a:rPr lang="ja-JP" altLang="en-US" sz="1200" dirty="0">
                <a:solidFill>
                  <a:srgbClr val="000000"/>
                </a:solidFill>
              </a:rPr>
              <a:t>１　サービス利用希望者は、市町村の窓口に申請を行い、</a:t>
            </a:r>
            <a:r>
              <a:rPr lang="ja-JP" altLang="en-US" sz="1200" dirty="0" err="1">
                <a:solidFill>
                  <a:srgbClr val="000000"/>
                </a:solidFill>
              </a:rPr>
              <a:t>障がい</a:t>
            </a:r>
            <a:r>
              <a:rPr lang="ja-JP" altLang="en-US" sz="1200" dirty="0">
                <a:solidFill>
                  <a:srgbClr val="000000"/>
                </a:solidFill>
              </a:rPr>
              <a:t>支援区分認定を受ける（訓練等給付の申請（共同生活援助に係る支給申請</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　のうち、入浴、排せつ又は食事等の介護を伴う場合を除く）については障がい支援区分は不要）。</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２　市町村は、申請者に対して指定特定相談支援事業者（相談支援専門員）が作成するサービス等利用計画案の提出を求める。</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３　申請者は、サービス等利用計画案の作成を指定特定相談支援事業者に依頼し、市町村に提出。</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４</a:t>
            </a:r>
            <a:r>
              <a:rPr lang="ja-JP" altLang="en-US" sz="1200" u="sng" dirty="0">
                <a:solidFill>
                  <a:srgbClr val="000000"/>
                </a:solidFill>
              </a:rPr>
              <a:t>　市町村は、提出された計画案や勘案事項を踏まえ、支給決定を行う。</a:t>
            </a:r>
            <a:endParaRPr lang="en-US" altLang="ja-JP" sz="1200" u="sng" dirty="0">
              <a:solidFill>
                <a:srgbClr val="000000"/>
              </a:solidFill>
            </a:endParaRPr>
          </a:p>
          <a:p>
            <a:pPr fontAlgn="auto">
              <a:lnSpc>
                <a:spcPct val="150000"/>
              </a:lnSpc>
              <a:spcBef>
                <a:spcPts val="0"/>
              </a:spcBef>
              <a:spcAft>
                <a:spcPts val="0"/>
              </a:spcAft>
              <a:defRPr/>
            </a:pPr>
            <a:r>
              <a:rPr lang="ja-JP" altLang="en-US" sz="1200" dirty="0">
                <a:solidFill>
                  <a:srgbClr val="000000"/>
                </a:solidFill>
              </a:rPr>
              <a:t>５　指定特定相談支援事業者は、支給決定後、サービス担当者会議を開催し、サービス提供事業者と連絡調整を行い、サービス等利用計画</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　を作成。</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６　サービス提供事業者は、</a:t>
            </a:r>
            <a:r>
              <a:rPr lang="ja-JP" altLang="en-US" sz="1200" dirty="0" err="1">
                <a:solidFill>
                  <a:srgbClr val="000000"/>
                </a:solidFill>
              </a:rPr>
              <a:t>支給決定障がい</a:t>
            </a:r>
            <a:r>
              <a:rPr lang="ja-JP" altLang="en-US" sz="1200" dirty="0">
                <a:solidFill>
                  <a:srgbClr val="000000"/>
                </a:solidFill>
              </a:rPr>
              <a:t>者に対して、サービス提供を行う。</a:t>
            </a:r>
            <a:endParaRPr lang="en-US" altLang="ja-JP" sz="1200" dirty="0">
              <a:solidFill>
                <a:srgbClr val="000000"/>
              </a:solidFill>
            </a:endParaRPr>
          </a:p>
          <a:p>
            <a:pPr fontAlgn="auto">
              <a:lnSpc>
                <a:spcPct val="150000"/>
              </a:lnSpc>
              <a:spcBef>
                <a:spcPts val="0"/>
              </a:spcBef>
              <a:spcAft>
                <a:spcPts val="0"/>
              </a:spcAft>
              <a:defRPr/>
            </a:pPr>
            <a:r>
              <a:rPr lang="en-US" altLang="ja-JP" sz="1200" dirty="0">
                <a:solidFill>
                  <a:srgbClr val="000000"/>
                </a:solidFill>
              </a:rPr>
              <a:t>※ </a:t>
            </a:r>
            <a:r>
              <a:rPr lang="ja-JP" altLang="en-US" sz="1200" dirty="0">
                <a:solidFill>
                  <a:srgbClr val="000000"/>
                </a:solidFill>
              </a:rPr>
              <a:t>サービス提供事業者は、サービス等利用計画をもとに、個別支援計画（サービス管理責任者）、居宅介護計画等（サービス提供責任者）を</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　作成。</a:t>
            </a:r>
          </a:p>
          <a:p>
            <a:pPr fontAlgn="auto">
              <a:spcBef>
                <a:spcPts val="0"/>
              </a:spcBef>
              <a:spcAft>
                <a:spcPts val="0"/>
              </a:spcAft>
              <a:defRPr/>
            </a:pPr>
            <a:endParaRPr lang="ja-JP" altLang="en-US" sz="1200" b="1" dirty="0">
              <a:solidFill>
                <a:prstClr val="black"/>
              </a:solidFill>
              <a:latin typeface="ＭＳ ゴシック" pitchFamily="49" charset="-128"/>
              <a:ea typeface="ＭＳ ゴシック" pitchFamily="49" charset="-128"/>
            </a:endParaRPr>
          </a:p>
        </p:txBody>
      </p:sp>
      <p:sp>
        <p:nvSpPr>
          <p:cNvPr id="22" name="正方形/長方形 21"/>
          <p:cNvSpPr/>
          <p:nvPr/>
        </p:nvSpPr>
        <p:spPr>
          <a:xfrm>
            <a:off x="195263" y="44452"/>
            <a:ext cx="9509125" cy="390525"/>
          </a:xfrm>
          <a:prstGeom prst="rect">
            <a:avLst/>
          </a:prstGeom>
          <a:solidFill>
            <a:srgbClr val="D1F6FF"/>
          </a:solidFil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algn="ctr">
              <a:defRPr/>
            </a:pPr>
            <a:r>
              <a:rPr lang="ja-JP" altLang="en-US" sz="2000" b="1" dirty="0">
                <a:solidFill>
                  <a:srgbClr val="000000"/>
                </a:solidFill>
              </a:rPr>
              <a:t>障害者総合支援法の支給決定プロセス</a:t>
            </a:r>
            <a:endParaRPr lang="en-US" altLang="ja-JP" b="1" dirty="0">
              <a:solidFill>
                <a:srgbClr val="000000"/>
              </a:solidFill>
              <a:latin typeface="ＭＳ ゴシック" pitchFamily="49" charset="-128"/>
              <a:ea typeface="ＭＳ ゴシック" pitchFamily="49" charset="-128"/>
            </a:endParaRPr>
          </a:p>
        </p:txBody>
      </p:sp>
      <p:grpSp>
        <p:nvGrpSpPr>
          <p:cNvPr id="90116" name="グループ化 2"/>
          <p:cNvGrpSpPr>
            <a:grpSpLocks/>
          </p:cNvGrpSpPr>
          <p:nvPr/>
        </p:nvGrpSpPr>
        <p:grpSpPr bwMode="auto">
          <a:xfrm>
            <a:off x="722313" y="3582988"/>
            <a:ext cx="8551862" cy="3243262"/>
            <a:chOff x="667085" y="3582762"/>
            <a:chExt cx="7893050" cy="3243262"/>
          </a:xfrm>
        </p:grpSpPr>
        <p:pic>
          <p:nvPicPr>
            <p:cNvPr id="9011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7085" y="3582762"/>
              <a:ext cx="7893050" cy="3243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正方形/長方形 1"/>
            <p:cNvSpPr/>
            <p:nvPr/>
          </p:nvSpPr>
          <p:spPr>
            <a:xfrm>
              <a:off x="1581372" y="3773262"/>
              <a:ext cx="378022" cy="1292225"/>
            </a:xfrm>
            <a:prstGeom prst="rect">
              <a:avLst/>
            </a:prstGeom>
            <a:solidFill>
              <a:schemeClr val="tx2">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dist">
                <a:lnSpc>
                  <a:spcPts val="1200"/>
                </a:lnSpc>
                <a:defRPr/>
              </a:pPr>
              <a:r>
                <a:rPr lang="ja-JP" altLang="en-US" sz="1200" b="1" dirty="0" err="1">
                  <a:solidFill>
                    <a:srgbClr val="000000"/>
                  </a:solidFill>
                </a:rPr>
                <a:t>障がい</a:t>
              </a:r>
              <a:r>
                <a:rPr lang="ja-JP" altLang="en-US" sz="1200" b="1" dirty="0">
                  <a:solidFill>
                    <a:srgbClr val="000000"/>
                  </a:solidFill>
                </a:rPr>
                <a:t>支援区分</a:t>
              </a:r>
              <a:endParaRPr lang="en-US" altLang="ja-JP" sz="1200" b="1" dirty="0">
                <a:solidFill>
                  <a:srgbClr val="000000"/>
                </a:solidFill>
              </a:endParaRPr>
            </a:p>
            <a:p>
              <a:pPr algn="dist">
                <a:lnSpc>
                  <a:spcPts val="1200"/>
                </a:lnSpc>
                <a:defRPr/>
              </a:pPr>
              <a:r>
                <a:rPr lang="ja-JP" altLang="en-US" sz="1200" b="1" dirty="0">
                  <a:solidFill>
                    <a:srgbClr val="000000"/>
                  </a:solidFill>
                </a:rPr>
                <a:t>の認定</a:t>
              </a:r>
            </a:p>
          </p:txBody>
        </p:sp>
      </p:grpSp>
      <p:sp>
        <p:nvSpPr>
          <p:cNvPr id="4" name="正方形/長方形 3"/>
          <p:cNvSpPr/>
          <p:nvPr/>
        </p:nvSpPr>
        <p:spPr>
          <a:xfrm>
            <a:off x="1281117" y="5373688"/>
            <a:ext cx="1008062" cy="1223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algn="ctr">
              <a:defRPr/>
            </a:pPr>
            <a:r>
              <a:rPr lang="en-US" altLang="ja-JP" sz="800" dirty="0">
                <a:solidFill>
                  <a:srgbClr val="000000"/>
                </a:solidFill>
                <a:latin typeface="ＭＳ Ｐゴシック"/>
              </a:rPr>
              <a:t>※</a:t>
            </a:r>
            <a:r>
              <a:rPr lang="ja-JP" altLang="en-US" sz="800" dirty="0" err="1">
                <a:solidFill>
                  <a:srgbClr val="000000"/>
                </a:solidFill>
                <a:latin typeface="ＭＳ Ｐゴシック"/>
              </a:rPr>
              <a:t>障がい</a:t>
            </a:r>
            <a:r>
              <a:rPr lang="ja-JP" altLang="en-US" sz="800" dirty="0">
                <a:solidFill>
                  <a:srgbClr val="000000"/>
                </a:solidFill>
                <a:latin typeface="ＭＳ Ｐゴシック"/>
              </a:rPr>
              <a:t>支援区分の認定は、訓練等給付の申請（共同生活援助に係る支給申請のうち、入浴、排せつ又は食事等の介護を伴う場合を除く）を行う者には行わない。</a:t>
            </a:r>
            <a:endParaRPr lang="ja-JP" altLang="en-US" sz="800" dirty="0">
              <a:solidFill>
                <a:srgbClr val="FFFFFF"/>
              </a:solidFill>
              <a:latin typeface="ＭＳ Ｐゴシック"/>
            </a:endParaRPr>
          </a:p>
        </p:txBody>
      </p:sp>
    </p:spTree>
    <p:extLst>
      <p:ext uri="{BB962C8B-B14F-4D97-AF65-F5344CB8AC3E}">
        <p14:creationId xmlns:p14="http://schemas.microsoft.com/office/powerpoint/2010/main" val="660055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201613" y="96839"/>
            <a:ext cx="9510712" cy="390525"/>
          </a:xfrm>
          <a:prstGeom prst="rect">
            <a:avLst/>
          </a:prstGeom>
          <a:solidFill>
            <a:srgbClr val="D1F6FF"/>
          </a:solidFil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algn="ctr">
              <a:defRPr/>
            </a:pPr>
            <a:r>
              <a:rPr lang="ja-JP" altLang="en-US" sz="2000" b="1" dirty="0" err="1">
                <a:solidFill>
                  <a:srgbClr val="000000"/>
                </a:solidFill>
              </a:rPr>
              <a:t>障がい</a:t>
            </a:r>
            <a:r>
              <a:rPr lang="ja-JP" altLang="en-US" sz="2000" b="1" dirty="0">
                <a:solidFill>
                  <a:srgbClr val="000000"/>
                </a:solidFill>
              </a:rPr>
              <a:t>支援区分について</a:t>
            </a:r>
            <a:endParaRPr lang="en-US" altLang="ja-JP" sz="2000" b="1" dirty="0">
              <a:solidFill>
                <a:srgbClr val="000000"/>
              </a:solidFill>
            </a:endParaRPr>
          </a:p>
        </p:txBody>
      </p:sp>
      <p:grpSp>
        <p:nvGrpSpPr>
          <p:cNvPr id="91139" name="Group 4"/>
          <p:cNvGrpSpPr>
            <a:grpSpLocks noChangeAspect="1"/>
          </p:cNvGrpSpPr>
          <p:nvPr/>
        </p:nvGrpSpPr>
        <p:grpSpPr bwMode="auto">
          <a:xfrm>
            <a:off x="184149" y="628652"/>
            <a:ext cx="9526589" cy="6111875"/>
            <a:chOff x="124" y="461"/>
            <a:chExt cx="5540" cy="3850"/>
          </a:xfrm>
        </p:grpSpPr>
        <p:sp>
          <p:nvSpPr>
            <p:cNvPr id="91146" name="Rectangle 7"/>
            <p:cNvSpPr>
              <a:spLocks noChangeArrowheads="1"/>
            </p:cNvSpPr>
            <p:nvPr/>
          </p:nvSpPr>
          <p:spPr bwMode="auto">
            <a:xfrm>
              <a:off x="297" y="461"/>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smtClean="0">
                <a:solidFill>
                  <a:srgbClr val="000000"/>
                </a:solidFill>
                <a:latin typeface="Arial" pitchFamily="34" charset="0"/>
                <a:ea typeface="ＭＳ Ｐゴシック" pitchFamily="50" charset="-128"/>
              </a:endParaRPr>
            </a:p>
          </p:txBody>
        </p:sp>
        <p:sp>
          <p:nvSpPr>
            <p:cNvPr id="91147" name="Rectangle 8"/>
            <p:cNvSpPr>
              <a:spLocks noChangeArrowheads="1"/>
            </p:cNvSpPr>
            <p:nvPr/>
          </p:nvSpPr>
          <p:spPr bwMode="auto">
            <a:xfrm>
              <a:off x="410" y="461"/>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smtClean="0">
                <a:solidFill>
                  <a:srgbClr val="000000"/>
                </a:solidFill>
                <a:latin typeface="Arial" pitchFamily="34" charset="0"/>
                <a:ea typeface="ＭＳ Ｐゴシック" pitchFamily="50" charset="-128"/>
              </a:endParaRPr>
            </a:p>
          </p:txBody>
        </p:sp>
        <p:sp>
          <p:nvSpPr>
            <p:cNvPr id="91148" name="Rectangle 42"/>
            <p:cNvSpPr>
              <a:spLocks noChangeArrowheads="1"/>
            </p:cNvSpPr>
            <p:nvPr/>
          </p:nvSpPr>
          <p:spPr bwMode="auto">
            <a:xfrm>
              <a:off x="376" y="1424"/>
              <a:ext cx="3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49" name="Freeform 49"/>
            <p:cNvSpPr>
              <a:spLocks noEditPoints="1"/>
            </p:cNvSpPr>
            <p:nvPr/>
          </p:nvSpPr>
          <p:spPr bwMode="auto">
            <a:xfrm>
              <a:off x="124" y="1928"/>
              <a:ext cx="5540" cy="2383"/>
            </a:xfrm>
            <a:custGeom>
              <a:avLst/>
              <a:gdLst>
                <a:gd name="T0" fmla="*/ 0 w 5540"/>
                <a:gd name="T1" fmla="*/ 0 h 2389"/>
                <a:gd name="T2" fmla="*/ 5540 w 5540"/>
                <a:gd name="T3" fmla="*/ 0 h 2389"/>
                <a:gd name="T4" fmla="*/ 5540 w 5540"/>
                <a:gd name="T5" fmla="*/ 2347 h 2389"/>
                <a:gd name="T6" fmla="*/ 0 w 5540"/>
                <a:gd name="T7" fmla="*/ 2347 h 2389"/>
                <a:gd name="T8" fmla="*/ 0 w 5540"/>
                <a:gd name="T9" fmla="*/ 0 h 2389"/>
                <a:gd name="T10" fmla="*/ 6 w 5540"/>
                <a:gd name="T11" fmla="*/ 2345 h 2389"/>
                <a:gd name="T12" fmla="*/ 3 w 5540"/>
                <a:gd name="T13" fmla="*/ 2342 h 2389"/>
                <a:gd name="T14" fmla="*/ 5537 w 5540"/>
                <a:gd name="T15" fmla="*/ 2342 h 2389"/>
                <a:gd name="T16" fmla="*/ 5534 w 5540"/>
                <a:gd name="T17" fmla="*/ 2345 h 2389"/>
                <a:gd name="T18" fmla="*/ 5534 w 5540"/>
                <a:gd name="T19" fmla="*/ 3 h 2389"/>
                <a:gd name="T20" fmla="*/ 5537 w 5540"/>
                <a:gd name="T21" fmla="*/ 6 h 2389"/>
                <a:gd name="T22" fmla="*/ 3 w 5540"/>
                <a:gd name="T23" fmla="*/ 6 h 2389"/>
                <a:gd name="T24" fmla="*/ 6 w 5540"/>
                <a:gd name="T25" fmla="*/ 3 h 2389"/>
                <a:gd name="T26" fmla="*/ 6 w 5540"/>
                <a:gd name="T27" fmla="*/ 2345 h 238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540" h="2389">
                  <a:moveTo>
                    <a:pt x="0" y="0"/>
                  </a:moveTo>
                  <a:lnTo>
                    <a:pt x="5540" y="0"/>
                  </a:lnTo>
                  <a:lnTo>
                    <a:pt x="5540" y="2389"/>
                  </a:lnTo>
                  <a:lnTo>
                    <a:pt x="0" y="2389"/>
                  </a:lnTo>
                  <a:lnTo>
                    <a:pt x="0" y="0"/>
                  </a:lnTo>
                  <a:close/>
                  <a:moveTo>
                    <a:pt x="6" y="2387"/>
                  </a:moveTo>
                  <a:lnTo>
                    <a:pt x="3" y="2384"/>
                  </a:lnTo>
                  <a:lnTo>
                    <a:pt x="5537" y="2384"/>
                  </a:lnTo>
                  <a:lnTo>
                    <a:pt x="5534" y="2387"/>
                  </a:lnTo>
                  <a:lnTo>
                    <a:pt x="5534" y="3"/>
                  </a:lnTo>
                  <a:lnTo>
                    <a:pt x="5537" y="6"/>
                  </a:lnTo>
                  <a:lnTo>
                    <a:pt x="3" y="6"/>
                  </a:lnTo>
                  <a:lnTo>
                    <a:pt x="6" y="3"/>
                  </a:lnTo>
                  <a:lnTo>
                    <a:pt x="6" y="2387"/>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50" name="Freeform 50"/>
            <p:cNvSpPr>
              <a:spLocks/>
            </p:cNvSpPr>
            <p:nvPr/>
          </p:nvSpPr>
          <p:spPr bwMode="auto">
            <a:xfrm>
              <a:off x="202" y="2179"/>
              <a:ext cx="1653" cy="222"/>
            </a:xfrm>
            <a:custGeom>
              <a:avLst/>
              <a:gdLst>
                <a:gd name="T0" fmla="*/ 0 w 13776"/>
                <a:gd name="T1" fmla="*/ 0 h 1848"/>
                <a:gd name="T2" fmla="*/ 0 w 13776"/>
                <a:gd name="T3" fmla="*/ 0 h 1848"/>
                <a:gd name="T4" fmla="*/ 0 w 13776"/>
                <a:gd name="T5" fmla="*/ 0 h 1848"/>
                <a:gd name="T6" fmla="*/ 0 w 13776"/>
                <a:gd name="T7" fmla="*/ 0 h 1848"/>
                <a:gd name="T8" fmla="*/ 0 w 13776"/>
                <a:gd name="T9" fmla="*/ 0 h 1848"/>
                <a:gd name="T10" fmla="*/ 0 w 13776"/>
                <a:gd name="T11" fmla="*/ 0 h 1848"/>
                <a:gd name="T12" fmla="*/ 0 w 13776"/>
                <a:gd name="T13" fmla="*/ 0 h 1848"/>
                <a:gd name="T14" fmla="*/ 0 w 13776"/>
                <a:gd name="T15" fmla="*/ 0 h 1848"/>
                <a:gd name="T16" fmla="*/ 0 w 13776"/>
                <a:gd name="T17" fmla="*/ 0 h 18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776"/>
                <a:gd name="T28" fmla="*/ 0 h 1848"/>
                <a:gd name="T29" fmla="*/ 13776 w 13776"/>
                <a:gd name="T30" fmla="*/ 1848 h 184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776" h="1848">
                  <a:moveTo>
                    <a:pt x="0" y="308"/>
                  </a:moveTo>
                  <a:cubicBezTo>
                    <a:pt x="0" y="138"/>
                    <a:pt x="138" y="0"/>
                    <a:pt x="308" y="0"/>
                  </a:cubicBezTo>
                  <a:lnTo>
                    <a:pt x="13468" y="0"/>
                  </a:lnTo>
                  <a:cubicBezTo>
                    <a:pt x="13639" y="0"/>
                    <a:pt x="13776" y="138"/>
                    <a:pt x="13776" y="308"/>
                  </a:cubicBezTo>
                  <a:lnTo>
                    <a:pt x="13776" y="1540"/>
                  </a:lnTo>
                  <a:cubicBezTo>
                    <a:pt x="13776" y="1711"/>
                    <a:pt x="13639" y="1848"/>
                    <a:pt x="13468" y="1848"/>
                  </a:cubicBezTo>
                  <a:lnTo>
                    <a:pt x="308" y="1848"/>
                  </a:lnTo>
                  <a:cubicBezTo>
                    <a:pt x="138" y="1848"/>
                    <a:pt x="0" y="1711"/>
                    <a:pt x="0" y="1540"/>
                  </a:cubicBezTo>
                  <a:lnTo>
                    <a:pt x="0" y="308"/>
                  </a:lnTo>
                  <a:close/>
                </a:path>
              </a:pathLst>
            </a:custGeom>
            <a:solidFill>
              <a:srgbClr val="0070C0"/>
            </a:solidFill>
            <a:ln w="0">
              <a:solidFill>
                <a:srgbClr val="000000"/>
              </a:solidFill>
              <a:round/>
              <a:headEnd/>
              <a:tailEnd/>
            </a:ln>
          </p:spPr>
          <p:txBody>
            <a:bodyPr/>
            <a:lstStyle/>
            <a:p>
              <a:pPr algn="ctr"/>
              <a:r>
                <a:rPr lang="ja-JP" altLang="en-US" sz="1200" b="1">
                  <a:solidFill>
                    <a:srgbClr val="FFFFFF"/>
                  </a:solidFill>
                  <a:latin typeface="Arial" pitchFamily="34" charset="0"/>
                  <a:ea typeface="ＭＳ Ｐゴシック" pitchFamily="50" charset="-128"/>
                </a:rPr>
                <a:t>障がい支援区分</a:t>
              </a:r>
            </a:p>
          </p:txBody>
        </p:sp>
        <p:sp>
          <p:nvSpPr>
            <p:cNvPr id="91151" name="Rectangle 52"/>
            <p:cNvSpPr>
              <a:spLocks noChangeArrowheads="1"/>
            </p:cNvSpPr>
            <p:nvPr/>
          </p:nvSpPr>
          <p:spPr bwMode="auto">
            <a:xfrm>
              <a:off x="974" y="223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smtClean="0">
                <a:solidFill>
                  <a:srgbClr val="000000"/>
                </a:solidFill>
                <a:latin typeface="Arial" pitchFamily="34" charset="0"/>
                <a:ea typeface="ＭＳ Ｐゴシック" pitchFamily="50" charset="-128"/>
              </a:endParaRPr>
            </a:p>
          </p:txBody>
        </p:sp>
        <p:sp>
          <p:nvSpPr>
            <p:cNvPr id="91152" name="Freeform 53"/>
            <p:cNvSpPr>
              <a:spLocks noEditPoints="1"/>
            </p:cNvSpPr>
            <p:nvPr/>
          </p:nvSpPr>
          <p:spPr bwMode="auto">
            <a:xfrm>
              <a:off x="2345" y="2148"/>
              <a:ext cx="890" cy="373"/>
            </a:xfrm>
            <a:custGeom>
              <a:avLst/>
              <a:gdLst>
                <a:gd name="T0" fmla="*/ 1 w 890"/>
                <a:gd name="T1" fmla="*/ 52 h 373"/>
                <a:gd name="T2" fmla="*/ 8 w 890"/>
                <a:gd name="T3" fmla="*/ 34 h 373"/>
                <a:gd name="T4" fmla="*/ 19 w 890"/>
                <a:gd name="T5" fmla="*/ 19 h 373"/>
                <a:gd name="T6" fmla="*/ 34 w 890"/>
                <a:gd name="T7" fmla="*/ 8 h 373"/>
                <a:gd name="T8" fmla="*/ 51 w 890"/>
                <a:gd name="T9" fmla="*/ 1 h 373"/>
                <a:gd name="T10" fmla="*/ 825 w 890"/>
                <a:gd name="T11" fmla="*/ 0 h 373"/>
                <a:gd name="T12" fmla="*/ 844 w 890"/>
                <a:gd name="T13" fmla="*/ 3 h 373"/>
                <a:gd name="T14" fmla="*/ 861 w 890"/>
                <a:gd name="T15" fmla="*/ 11 h 373"/>
                <a:gd name="T16" fmla="*/ 875 w 890"/>
                <a:gd name="T17" fmla="*/ 23 h 373"/>
                <a:gd name="T18" fmla="*/ 885 w 890"/>
                <a:gd name="T19" fmla="*/ 39 h 373"/>
                <a:gd name="T20" fmla="*/ 890 w 890"/>
                <a:gd name="T21" fmla="*/ 58 h 373"/>
                <a:gd name="T22" fmla="*/ 890 w 890"/>
                <a:gd name="T23" fmla="*/ 315 h 373"/>
                <a:gd name="T24" fmla="*/ 885 w 890"/>
                <a:gd name="T25" fmla="*/ 333 h 373"/>
                <a:gd name="T26" fmla="*/ 875 w 890"/>
                <a:gd name="T27" fmla="*/ 349 h 373"/>
                <a:gd name="T28" fmla="*/ 861 w 890"/>
                <a:gd name="T29" fmla="*/ 362 h 373"/>
                <a:gd name="T30" fmla="*/ 844 w 890"/>
                <a:gd name="T31" fmla="*/ 370 h 373"/>
                <a:gd name="T32" fmla="*/ 825 w 890"/>
                <a:gd name="T33" fmla="*/ 373 h 373"/>
                <a:gd name="T34" fmla="*/ 52 w 890"/>
                <a:gd name="T35" fmla="*/ 372 h 373"/>
                <a:gd name="T36" fmla="*/ 34 w 890"/>
                <a:gd name="T37" fmla="*/ 365 h 373"/>
                <a:gd name="T38" fmla="*/ 19 w 890"/>
                <a:gd name="T39" fmla="*/ 354 h 373"/>
                <a:gd name="T40" fmla="*/ 8 w 890"/>
                <a:gd name="T41" fmla="*/ 340 h 373"/>
                <a:gd name="T42" fmla="*/ 1 w 890"/>
                <a:gd name="T43" fmla="*/ 322 h 373"/>
                <a:gd name="T44" fmla="*/ 0 w 890"/>
                <a:gd name="T45" fmla="*/ 64 h 373"/>
                <a:gd name="T46" fmla="*/ 9 w 890"/>
                <a:gd name="T47" fmla="*/ 320 h 373"/>
                <a:gd name="T48" fmla="*/ 14 w 890"/>
                <a:gd name="T49" fmla="*/ 335 h 373"/>
                <a:gd name="T50" fmla="*/ 24 w 890"/>
                <a:gd name="T51" fmla="*/ 349 h 373"/>
                <a:gd name="T52" fmla="*/ 37 w 890"/>
                <a:gd name="T53" fmla="*/ 359 h 373"/>
                <a:gd name="T54" fmla="*/ 53 w 890"/>
                <a:gd name="T55" fmla="*/ 364 h 373"/>
                <a:gd name="T56" fmla="*/ 825 w 890"/>
                <a:gd name="T57" fmla="*/ 366 h 373"/>
                <a:gd name="T58" fmla="*/ 842 w 890"/>
                <a:gd name="T59" fmla="*/ 363 h 373"/>
                <a:gd name="T60" fmla="*/ 857 w 890"/>
                <a:gd name="T61" fmla="*/ 356 h 373"/>
                <a:gd name="T62" fmla="*/ 869 w 890"/>
                <a:gd name="T63" fmla="*/ 345 h 373"/>
                <a:gd name="T64" fmla="*/ 878 w 890"/>
                <a:gd name="T65" fmla="*/ 331 h 373"/>
                <a:gd name="T66" fmla="*/ 882 w 890"/>
                <a:gd name="T67" fmla="*/ 314 h 373"/>
                <a:gd name="T68" fmla="*/ 882 w 890"/>
                <a:gd name="T69" fmla="*/ 59 h 373"/>
                <a:gd name="T70" fmla="*/ 878 w 890"/>
                <a:gd name="T71" fmla="*/ 43 h 373"/>
                <a:gd name="T72" fmla="*/ 869 w 890"/>
                <a:gd name="T73" fmla="*/ 28 h 373"/>
                <a:gd name="T74" fmla="*/ 857 w 890"/>
                <a:gd name="T75" fmla="*/ 17 h 373"/>
                <a:gd name="T76" fmla="*/ 842 w 890"/>
                <a:gd name="T77" fmla="*/ 10 h 373"/>
                <a:gd name="T78" fmla="*/ 825 w 890"/>
                <a:gd name="T79" fmla="*/ 7 h 373"/>
                <a:gd name="T80" fmla="*/ 53 w 890"/>
                <a:gd name="T81" fmla="*/ 9 h 373"/>
                <a:gd name="T82" fmla="*/ 38 w 890"/>
                <a:gd name="T83" fmla="*/ 14 h 373"/>
                <a:gd name="T84" fmla="*/ 24 w 890"/>
                <a:gd name="T85" fmla="*/ 24 h 373"/>
                <a:gd name="T86" fmla="*/ 15 w 890"/>
                <a:gd name="T87" fmla="*/ 37 h 373"/>
                <a:gd name="T88" fmla="*/ 9 w 890"/>
                <a:gd name="T89" fmla="*/ 53 h 373"/>
                <a:gd name="T90" fmla="*/ 7 w 890"/>
                <a:gd name="T91" fmla="*/ 308 h 37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90" h="373">
                  <a:moveTo>
                    <a:pt x="0" y="64"/>
                  </a:moveTo>
                  <a:lnTo>
                    <a:pt x="0" y="58"/>
                  </a:lnTo>
                  <a:lnTo>
                    <a:pt x="1" y="52"/>
                  </a:lnTo>
                  <a:lnTo>
                    <a:pt x="3" y="45"/>
                  </a:lnTo>
                  <a:lnTo>
                    <a:pt x="5" y="40"/>
                  </a:lnTo>
                  <a:lnTo>
                    <a:pt x="8" y="34"/>
                  </a:lnTo>
                  <a:lnTo>
                    <a:pt x="11" y="28"/>
                  </a:lnTo>
                  <a:lnTo>
                    <a:pt x="15" y="23"/>
                  </a:lnTo>
                  <a:lnTo>
                    <a:pt x="19" y="19"/>
                  </a:lnTo>
                  <a:lnTo>
                    <a:pt x="23" y="15"/>
                  </a:lnTo>
                  <a:lnTo>
                    <a:pt x="28" y="11"/>
                  </a:lnTo>
                  <a:lnTo>
                    <a:pt x="34" y="8"/>
                  </a:lnTo>
                  <a:lnTo>
                    <a:pt x="39" y="5"/>
                  </a:lnTo>
                  <a:lnTo>
                    <a:pt x="45" y="3"/>
                  </a:lnTo>
                  <a:lnTo>
                    <a:pt x="51" y="1"/>
                  </a:lnTo>
                  <a:lnTo>
                    <a:pt x="58" y="0"/>
                  </a:lnTo>
                  <a:lnTo>
                    <a:pt x="64" y="0"/>
                  </a:lnTo>
                  <a:lnTo>
                    <a:pt x="825" y="0"/>
                  </a:lnTo>
                  <a:lnTo>
                    <a:pt x="831" y="0"/>
                  </a:lnTo>
                  <a:lnTo>
                    <a:pt x="838" y="1"/>
                  </a:lnTo>
                  <a:lnTo>
                    <a:pt x="844" y="3"/>
                  </a:lnTo>
                  <a:lnTo>
                    <a:pt x="850" y="5"/>
                  </a:lnTo>
                  <a:lnTo>
                    <a:pt x="856" y="7"/>
                  </a:lnTo>
                  <a:lnTo>
                    <a:pt x="861" y="11"/>
                  </a:lnTo>
                  <a:lnTo>
                    <a:pt x="866" y="14"/>
                  </a:lnTo>
                  <a:lnTo>
                    <a:pt x="871" y="19"/>
                  </a:lnTo>
                  <a:lnTo>
                    <a:pt x="875" y="23"/>
                  </a:lnTo>
                  <a:lnTo>
                    <a:pt x="879" y="28"/>
                  </a:lnTo>
                  <a:lnTo>
                    <a:pt x="882" y="34"/>
                  </a:lnTo>
                  <a:lnTo>
                    <a:pt x="885" y="39"/>
                  </a:lnTo>
                  <a:lnTo>
                    <a:pt x="887" y="45"/>
                  </a:lnTo>
                  <a:lnTo>
                    <a:pt x="888" y="51"/>
                  </a:lnTo>
                  <a:lnTo>
                    <a:pt x="890" y="58"/>
                  </a:lnTo>
                  <a:lnTo>
                    <a:pt x="890" y="64"/>
                  </a:lnTo>
                  <a:lnTo>
                    <a:pt x="890" y="308"/>
                  </a:lnTo>
                  <a:lnTo>
                    <a:pt x="890" y="315"/>
                  </a:lnTo>
                  <a:lnTo>
                    <a:pt x="889" y="321"/>
                  </a:lnTo>
                  <a:lnTo>
                    <a:pt x="887" y="327"/>
                  </a:lnTo>
                  <a:lnTo>
                    <a:pt x="885" y="333"/>
                  </a:lnTo>
                  <a:lnTo>
                    <a:pt x="882" y="339"/>
                  </a:lnTo>
                  <a:lnTo>
                    <a:pt x="879" y="344"/>
                  </a:lnTo>
                  <a:lnTo>
                    <a:pt x="875" y="349"/>
                  </a:lnTo>
                  <a:lnTo>
                    <a:pt x="871" y="354"/>
                  </a:lnTo>
                  <a:lnTo>
                    <a:pt x="866" y="358"/>
                  </a:lnTo>
                  <a:lnTo>
                    <a:pt x="861" y="362"/>
                  </a:lnTo>
                  <a:lnTo>
                    <a:pt x="856" y="365"/>
                  </a:lnTo>
                  <a:lnTo>
                    <a:pt x="850" y="368"/>
                  </a:lnTo>
                  <a:lnTo>
                    <a:pt x="844" y="370"/>
                  </a:lnTo>
                  <a:lnTo>
                    <a:pt x="838" y="372"/>
                  </a:lnTo>
                  <a:lnTo>
                    <a:pt x="832" y="373"/>
                  </a:lnTo>
                  <a:lnTo>
                    <a:pt x="825" y="373"/>
                  </a:lnTo>
                  <a:lnTo>
                    <a:pt x="65" y="373"/>
                  </a:lnTo>
                  <a:lnTo>
                    <a:pt x="58" y="373"/>
                  </a:lnTo>
                  <a:lnTo>
                    <a:pt x="52" y="372"/>
                  </a:lnTo>
                  <a:lnTo>
                    <a:pt x="46" y="370"/>
                  </a:lnTo>
                  <a:lnTo>
                    <a:pt x="40" y="368"/>
                  </a:lnTo>
                  <a:lnTo>
                    <a:pt x="34" y="365"/>
                  </a:lnTo>
                  <a:lnTo>
                    <a:pt x="29" y="362"/>
                  </a:lnTo>
                  <a:lnTo>
                    <a:pt x="24" y="358"/>
                  </a:lnTo>
                  <a:lnTo>
                    <a:pt x="19" y="354"/>
                  </a:lnTo>
                  <a:lnTo>
                    <a:pt x="15" y="350"/>
                  </a:lnTo>
                  <a:lnTo>
                    <a:pt x="11" y="345"/>
                  </a:lnTo>
                  <a:lnTo>
                    <a:pt x="8" y="340"/>
                  </a:lnTo>
                  <a:lnTo>
                    <a:pt x="5" y="334"/>
                  </a:lnTo>
                  <a:lnTo>
                    <a:pt x="3" y="328"/>
                  </a:lnTo>
                  <a:lnTo>
                    <a:pt x="1" y="322"/>
                  </a:lnTo>
                  <a:lnTo>
                    <a:pt x="0" y="315"/>
                  </a:lnTo>
                  <a:lnTo>
                    <a:pt x="0" y="309"/>
                  </a:lnTo>
                  <a:lnTo>
                    <a:pt x="0" y="64"/>
                  </a:lnTo>
                  <a:close/>
                  <a:moveTo>
                    <a:pt x="7" y="308"/>
                  </a:moveTo>
                  <a:lnTo>
                    <a:pt x="8" y="314"/>
                  </a:lnTo>
                  <a:lnTo>
                    <a:pt x="9" y="320"/>
                  </a:lnTo>
                  <a:lnTo>
                    <a:pt x="10" y="325"/>
                  </a:lnTo>
                  <a:lnTo>
                    <a:pt x="12" y="331"/>
                  </a:lnTo>
                  <a:lnTo>
                    <a:pt x="14" y="335"/>
                  </a:lnTo>
                  <a:lnTo>
                    <a:pt x="17" y="340"/>
                  </a:lnTo>
                  <a:lnTo>
                    <a:pt x="20" y="345"/>
                  </a:lnTo>
                  <a:lnTo>
                    <a:pt x="24" y="349"/>
                  </a:lnTo>
                  <a:lnTo>
                    <a:pt x="28" y="352"/>
                  </a:lnTo>
                  <a:lnTo>
                    <a:pt x="33" y="356"/>
                  </a:lnTo>
                  <a:lnTo>
                    <a:pt x="37" y="359"/>
                  </a:lnTo>
                  <a:lnTo>
                    <a:pt x="42" y="361"/>
                  </a:lnTo>
                  <a:lnTo>
                    <a:pt x="47" y="363"/>
                  </a:lnTo>
                  <a:lnTo>
                    <a:pt x="53" y="364"/>
                  </a:lnTo>
                  <a:lnTo>
                    <a:pt x="59" y="365"/>
                  </a:lnTo>
                  <a:lnTo>
                    <a:pt x="65" y="365"/>
                  </a:lnTo>
                  <a:lnTo>
                    <a:pt x="825" y="366"/>
                  </a:lnTo>
                  <a:lnTo>
                    <a:pt x="831" y="365"/>
                  </a:lnTo>
                  <a:lnTo>
                    <a:pt x="836" y="364"/>
                  </a:lnTo>
                  <a:lnTo>
                    <a:pt x="842" y="363"/>
                  </a:lnTo>
                  <a:lnTo>
                    <a:pt x="847" y="361"/>
                  </a:lnTo>
                  <a:lnTo>
                    <a:pt x="852" y="359"/>
                  </a:lnTo>
                  <a:lnTo>
                    <a:pt x="857" y="356"/>
                  </a:lnTo>
                  <a:lnTo>
                    <a:pt x="861" y="353"/>
                  </a:lnTo>
                  <a:lnTo>
                    <a:pt x="865" y="349"/>
                  </a:lnTo>
                  <a:lnTo>
                    <a:pt x="869" y="345"/>
                  </a:lnTo>
                  <a:lnTo>
                    <a:pt x="872" y="340"/>
                  </a:lnTo>
                  <a:lnTo>
                    <a:pt x="875" y="336"/>
                  </a:lnTo>
                  <a:lnTo>
                    <a:pt x="878" y="331"/>
                  </a:lnTo>
                  <a:lnTo>
                    <a:pt x="879" y="325"/>
                  </a:lnTo>
                  <a:lnTo>
                    <a:pt x="881" y="320"/>
                  </a:lnTo>
                  <a:lnTo>
                    <a:pt x="882" y="314"/>
                  </a:lnTo>
                  <a:lnTo>
                    <a:pt x="882" y="308"/>
                  </a:lnTo>
                  <a:lnTo>
                    <a:pt x="882" y="65"/>
                  </a:lnTo>
                  <a:lnTo>
                    <a:pt x="882" y="59"/>
                  </a:lnTo>
                  <a:lnTo>
                    <a:pt x="881" y="53"/>
                  </a:lnTo>
                  <a:lnTo>
                    <a:pt x="880" y="48"/>
                  </a:lnTo>
                  <a:lnTo>
                    <a:pt x="878" y="43"/>
                  </a:lnTo>
                  <a:lnTo>
                    <a:pt x="875" y="37"/>
                  </a:lnTo>
                  <a:lnTo>
                    <a:pt x="872" y="33"/>
                  </a:lnTo>
                  <a:lnTo>
                    <a:pt x="869" y="28"/>
                  </a:lnTo>
                  <a:lnTo>
                    <a:pt x="866" y="24"/>
                  </a:lnTo>
                  <a:lnTo>
                    <a:pt x="862" y="21"/>
                  </a:lnTo>
                  <a:lnTo>
                    <a:pt x="857" y="17"/>
                  </a:lnTo>
                  <a:lnTo>
                    <a:pt x="852" y="14"/>
                  </a:lnTo>
                  <a:lnTo>
                    <a:pt x="848" y="12"/>
                  </a:lnTo>
                  <a:lnTo>
                    <a:pt x="842" y="10"/>
                  </a:lnTo>
                  <a:lnTo>
                    <a:pt x="837" y="9"/>
                  </a:lnTo>
                  <a:lnTo>
                    <a:pt x="831" y="8"/>
                  </a:lnTo>
                  <a:lnTo>
                    <a:pt x="825" y="7"/>
                  </a:lnTo>
                  <a:lnTo>
                    <a:pt x="65" y="7"/>
                  </a:lnTo>
                  <a:lnTo>
                    <a:pt x="59" y="8"/>
                  </a:lnTo>
                  <a:lnTo>
                    <a:pt x="53" y="9"/>
                  </a:lnTo>
                  <a:lnTo>
                    <a:pt x="48" y="10"/>
                  </a:lnTo>
                  <a:lnTo>
                    <a:pt x="43" y="12"/>
                  </a:lnTo>
                  <a:lnTo>
                    <a:pt x="38" y="14"/>
                  </a:lnTo>
                  <a:lnTo>
                    <a:pt x="33" y="17"/>
                  </a:lnTo>
                  <a:lnTo>
                    <a:pt x="28" y="20"/>
                  </a:lnTo>
                  <a:lnTo>
                    <a:pt x="24" y="24"/>
                  </a:lnTo>
                  <a:lnTo>
                    <a:pt x="21" y="28"/>
                  </a:lnTo>
                  <a:lnTo>
                    <a:pt x="17" y="32"/>
                  </a:lnTo>
                  <a:lnTo>
                    <a:pt x="15" y="37"/>
                  </a:lnTo>
                  <a:lnTo>
                    <a:pt x="12" y="42"/>
                  </a:lnTo>
                  <a:lnTo>
                    <a:pt x="10" y="47"/>
                  </a:lnTo>
                  <a:lnTo>
                    <a:pt x="9" y="53"/>
                  </a:lnTo>
                  <a:lnTo>
                    <a:pt x="8" y="58"/>
                  </a:lnTo>
                  <a:lnTo>
                    <a:pt x="7" y="64"/>
                  </a:lnTo>
                  <a:lnTo>
                    <a:pt x="7" y="308"/>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53" name="Rectangle 54"/>
            <p:cNvSpPr>
              <a:spLocks noChangeArrowheads="1"/>
            </p:cNvSpPr>
            <p:nvPr/>
          </p:nvSpPr>
          <p:spPr bwMode="auto">
            <a:xfrm>
              <a:off x="2599" y="2287"/>
              <a:ext cx="35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200" b="1">
                  <a:solidFill>
                    <a:srgbClr val="000000"/>
                  </a:solidFill>
                  <a:latin typeface="ＭＳ ゴシック" pitchFamily="49" charset="-128"/>
                  <a:ea typeface="ＭＳ ゴシック" pitchFamily="49" charset="-128"/>
                  <a:cs typeface="ＭＳ Ｐゴシック" pitchFamily="50" charset="-128"/>
                </a:rPr>
                <a:t>利用者像</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54" name="Freeform 55"/>
            <p:cNvSpPr>
              <a:spLocks noEditPoints="1"/>
            </p:cNvSpPr>
            <p:nvPr/>
          </p:nvSpPr>
          <p:spPr bwMode="auto">
            <a:xfrm>
              <a:off x="2357" y="2796"/>
              <a:ext cx="890" cy="373"/>
            </a:xfrm>
            <a:custGeom>
              <a:avLst/>
              <a:gdLst>
                <a:gd name="T0" fmla="*/ 2 w 890"/>
                <a:gd name="T1" fmla="*/ 52 h 373"/>
                <a:gd name="T2" fmla="*/ 8 w 890"/>
                <a:gd name="T3" fmla="*/ 34 h 373"/>
                <a:gd name="T4" fmla="*/ 19 w 890"/>
                <a:gd name="T5" fmla="*/ 19 h 373"/>
                <a:gd name="T6" fmla="*/ 34 w 890"/>
                <a:gd name="T7" fmla="*/ 8 h 373"/>
                <a:gd name="T8" fmla="*/ 52 w 890"/>
                <a:gd name="T9" fmla="*/ 1 h 373"/>
                <a:gd name="T10" fmla="*/ 825 w 890"/>
                <a:gd name="T11" fmla="*/ 0 h 373"/>
                <a:gd name="T12" fmla="*/ 845 w 890"/>
                <a:gd name="T13" fmla="*/ 3 h 373"/>
                <a:gd name="T14" fmla="*/ 862 w 890"/>
                <a:gd name="T15" fmla="*/ 11 h 373"/>
                <a:gd name="T16" fmla="*/ 875 w 890"/>
                <a:gd name="T17" fmla="*/ 23 h 373"/>
                <a:gd name="T18" fmla="*/ 885 w 890"/>
                <a:gd name="T19" fmla="*/ 39 h 373"/>
                <a:gd name="T20" fmla="*/ 890 w 890"/>
                <a:gd name="T21" fmla="*/ 58 h 373"/>
                <a:gd name="T22" fmla="*/ 890 w 890"/>
                <a:gd name="T23" fmla="*/ 315 h 373"/>
                <a:gd name="T24" fmla="*/ 885 w 890"/>
                <a:gd name="T25" fmla="*/ 333 h 373"/>
                <a:gd name="T26" fmla="*/ 876 w 890"/>
                <a:gd name="T27" fmla="*/ 349 h 373"/>
                <a:gd name="T28" fmla="*/ 862 w 890"/>
                <a:gd name="T29" fmla="*/ 362 h 373"/>
                <a:gd name="T30" fmla="*/ 845 w 890"/>
                <a:gd name="T31" fmla="*/ 370 h 373"/>
                <a:gd name="T32" fmla="*/ 826 w 890"/>
                <a:gd name="T33" fmla="*/ 373 h 373"/>
                <a:gd name="T34" fmla="*/ 52 w 890"/>
                <a:gd name="T35" fmla="*/ 372 h 373"/>
                <a:gd name="T36" fmla="*/ 34 w 890"/>
                <a:gd name="T37" fmla="*/ 365 h 373"/>
                <a:gd name="T38" fmla="*/ 19 w 890"/>
                <a:gd name="T39" fmla="*/ 354 h 373"/>
                <a:gd name="T40" fmla="*/ 8 w 890"/>
                <a:gd name="T41" fmla="*/ 340 h 373"/>
                <a:gd name="T42" fmla="*/ 2 w 890"/>
                <a:gd name="T43" fmla="*/ 322 h 373"/>
                <a:gd name="T44" fmla="*/ 0 w 890"/>
                <a:gd name="T45" fmla="*/ 64 h 373"/>
                <a:gd name="T46" fmla="*/ 9 w 890"/>
                <a:gd name="T47" fmla="*/ 320 h 373"/>
                <a:gd name="T48" fmla="*/ 15 w 890"/>
                <a:gd name="T49" fmla="*/ 335 h 373"/>
                <a:gd name="T50" fmla="*/ 25 w 890"/>
                <a:gd name="T51" fmla="*/ 349 h 373"/>
                <a:gd name="T52" fmla="*/ 38 w 890"/>
                <a:gd name="T53" fmla="*/ 359 h 373"/>
                <a:gd name="T54" fmla="*/ 53 w 890"/>
                <a:gd name="T55" fmla="*/ 364 h 373"/>
                <a:gd name="T56" fmla="*/ 825 w 890"/>
                <a:gd name="T57" fmla="*/ 365 h 373"/>
                <a:gd name="T58" fmla="*/ 842 w 890"/>
                <a:gd name="T59" fmla="*/ 363 h 373"/>
                <a:gd name="T60" fmla="*/ 857 w 890"/>
                <a:gd name="T61" fmla="*/ 356 h 373"/>
                <a:gd name="T62" fmla="*/ 869 w 890"/>
                <a:gd name="T63" fmla="*/ 345 h 373"/>
                <a:gd name="T64" fmla="*/ 878 w 890"/>
                <a:gd name="T65" fmla="*/ 331 h 373"/>
                <a:gd name="T66" fmla="*/ 882 w 890"/>
                <a:gd name="T67" fmla="*/ 314 h 373"/>
                <a:gd name="T68" fmla="*/ 882 w 890"/>
                <a:gd name="T69" fmla="*/ 59 h 373"/>
                <a:gd name="T70" fmla="*/ 878 w 890"/>
                <a:gd name="T71" fmla="*/ 43 h 373"/>
                <a:gd name="T72" fmla="*/ 870 w 890"/>
                <a:gd name="T73" fmla="*/ 28 h 373"/>
                <a:gd name="T74" fmla="*/ 858 w 890"/>
                <a:gd name="T75" fmla="*/ 17 h 373"/>
                <a:gd name="T76" fmla="*/ 843 w 890"/>
                <a:gd name="T77" fmla="*/ 10 h 373"/>
                <a:gd name="T78" fmla="*/ 825 w 890"/>
                <a:gd name="T79" fmla="*/ 7 h 373"/>
                <a:gd name="T80" fmla="*/ 54 w 890"/>
                <a:gd name="T81" fmla="*/ 9 h 373"/>
                <a:gd name="T82" fmla="*/ 38 w 890"/>
                <a:gd name="T83" fmla="*/ 14 h 373"/>
                <a:gd name="T84" fmla="*/ 25 w 890"/>
                <a:gd name="T85" fmla="*/ 24 h 373"/>
                <a:gd name="T86" fmla="*/ 15 w 890"/>
                <a:gd name="T87" fmla="*/ 37 h 373"/>
                <a:gd name="T88" fmla="*/ 9 w 890"/>
                <a:gd name="T89" fmla="*/ 53 h 373"/>
                <a:gd name="T90" fmla="*/ 8 w 890"/>
                <a:gd name="T91" fmla="*/ 308 h 37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90" h="373">
                  <a:moveTo>
                    <a:pt x="0" y="64"/>
                  </a:moveTo>
                  <a:lnTo>
                    <a:pt x="1" y="58"/>
                  </a:lnTo>
                  <a:lnTo>
                    <a:pt x="2" y="52"/>
                  </a:lnTo>
                  <a:lnTo>
                    <a:pt x="3" y="45"/>
                  </a:lnTo>
                  <a:lnTo>
                    <a:pt x="5" y="40"/>
                  </a:lnTo>
                  <a:lnTo>
                    <a:pt x="8" y="34"/>
                  </a:lnTo>
                  <a:lnTo>
                    <a:pt x="11" y="28"/>
                  </a:lnTo>
                  <a:lnTo>
                    <a:pt x="15" y="23"/>
                  </a:lnTo>
                  <a:lnTo>
                    <a:pt x="19" y="19"/>
                  </a:lnTo>
                  <a:lnTo>
                    <a:pt x="24" y="15"/>
                  </a:lnTo>
                  <a:lnTo>
                    <a:pt x="29" y="11"/>
                  </a:lnTo>
                  <a:lnTo>
                    <a:pt x="34" y="8"/>
                  </a:lnTo>
                  <a:lnTo>
                    <a:pt x="40" y="5"/>
                  </a:lnTo>
                  <a:lnTo>
                    <a:pt x="46" y="3"/>
                  </a:lnTo>
                  <a:lnTo>
                    <a:pt x="52" y="1"/>
                  </a:lnTo>
                  <a:lnTo>
                    <a:pt x="58" y="0"/>
                  </a:lnTo>
                  <a:lnTo>
                    <a:pt x="65" y="0"/>
                  </a:lnTo>
                  <a:lnTo>
                    <a:pt x="825" y="0"/>
                  </a:lnTo>
                  <a:lnTo>
                    <a:pt x="832" y="0"/>
                  </a:lnTo>
                  <a:lnTo>
                    <a:pt x="838" y="1"/>
                  </a:lnTo>
                  <a:lnTo>
                    <a:pt x="845" y="3"/>
                  </a:lnTo>
                  <a:lnTo>
                    <a:pt x="851" y="5"/>
                  </a:lnTo>
                  <a:lnTo>
                    <a:pt x="856" y="7"/>
                  </a:lnTo>
                  <a:lnTo>
                    <a:pt x="862" y="11"/>
                  </a:lnTo>
                  <a:lnTo>
                    <a:pt x="867" y="14"/>
                  </a:lnTo>
                  <a:lnTo>
                    <a:pt x="871" y="19"/>
                  </a:lnTo>
                  <a:lnTo>
                    <a:pt x="875" y="23"/>
                  </a:lnTo>
                  <a:lnTo>
                    <a:pt x="879" y="28"/>
                  </a:lnTo>
                  <a:lnTo>
                    <a:pt x="882" y="34"/>
                  </a:lnTo>
                  <a:lnTo>
                    <a:pt x="885" y="39"/>
                  </a:lnTo>
                  <a:lnTo>
                    <a:pt x="887" y="45"/>
                  </a:lnTo>
                  <a:lnTo>
                    <a:pt x="889" y="51"/>
                  </a:lnTo>
                  <a:lnTo>
                    <a:pt x="890" y="58"/>
                  </a:lnTo>
                  <a:lnTo>
                    <a:pt x="890" y="64"/>
                  </a:lnTo>
                  <a:lnTo>
                    <a:pt x="890" y="308"/>
                  </a:lnTo>
                  <a:lnTo>
                    <a:pt x="890" y="315"/>
                  </a:lnTo>
                  <a:lnTo>
                    <a:pt x="889" y="321"/>
                  </a:lnTo>
                  <a:lnTo>
                    <a:pt x="887" y="327"/>
                  </a:lnTo>
                  <a:lnTo>
                    <a:pt x="885" y="333"/>
                  </a:lnTo>
                  <a:lnTo>
                    <a:pt x="883" y="339"/>
                  </a:lnTo>
                  <a:lnTo>
                    <a:pt x="879" y="344"/>
                  </a:lnTo>
                  <a:lnTo>
                    <a:pt x="876" y="349"/>
                  </a:lnTo>
                  <a:lnTo>
                    <a:pt x="872" y="354"/>
                  </a:lnTo>
                  <a:lnTo>
                    <a:pt x="867" y="358"/>
                  </a:lnTo>
                  <a:lnTo>
                    <a:pt x="862" y="362"/>
                  </a:lnTo>
                  <a:lnTo>
                    <a:pt x="857" y="365"/>
                  </a:lnTo>
                  <a:lnTo>
                    <a:pt x="851" y="368"/>
                  </a:lnTo>
                  <a:lnTo>
                    <a:pt x="845" y="370"/>
                  </a:lnTo>
                  <a:lnTo>
                    <a:pt x="839" y="372"/>
                  </a:lnTo>
                  <a:lnTo>
                    <a:pt x="832" y="373"/>
                  </a:lnTo>
                  <a:lnTo>
                    <a:pt x="826" y="373"/>
                  </a:lnTo>
                  <a:lnTo>
                    <a:pt x="65" y="373"/>
                  </a:lnTo>
                  <a:lnTo>
                    <a:pt x="59" y="373"/>
                  </a:lnTo>
                  <a:lnTo>
                    <a:pt x="52" y="372"/>
                  </a:lnTo>
                  <a:lnTo>
                    <a:pt x="46" y="370"/>
                  </a:lnTo>
                  <a:lnTo>
                    <a:pt x="40" y="368"/>
                  </a:lnTo>
                  <a:lnTo>
                    <a:pt x="34" y="365"/>
                  </a:lnTo>
                  <a:lnTo>
                    <a:pt x="29" y="362"/>
                  </a:lnTo>
                  <a:lnTo>
                    <a:pt x="24" y="358"/>
                  </a:lnTo>
                  <a:lnTo>
                    <a:pt x="19" y="354"/>
                  </a:lnTo>
                  <a:lnTo>
                    <a:pt x="15" y="350"/>
                  </a:lnTo>
                  <a:lnTo>
                    <a:pt x="12" y="345"/>
                  </a:lnTo>
                  <a:lnTo>
                    <a:pt x="8" y="340"/>
                  </a:lnTo>
                  <a:lnTo>
                    <a:pt x="6" y="334"/>
                  </a:lnTo>
                  <a:lnTo>
                    <a:pt x="3" y="328"/>
                  </a:lnTo>
                  <a:lnTo>
                    <a:pt x="2" y="322"/>
                  </a:lnTo>
                  <a:lnTo>
                    <a:pt x="1" y="315"/>
                  </a:lnTo>
                  <a:lnTo>
                    <a:pt x="0" y="309"/>
                  </a:lnTo>
                  <a:lnTo>
                    <a:pt x="0" y="64"/>
                  </a:lnTo>
                  <a:close/>
                  <a:moveTo>
                    <a:pt x="8" y="308"/>
                  </a:moveTo>
                  <a:lnTo>
                    <a:pt x="8" y="314"/>
                  </a:lnTo>
                  <a:lnTo>
                    <a:pt x="9" y="320"/>
                  </a:lnTo>
                  <a:lnTo>
                    <a:pt x="11" y="325"/>
                  </a:lnTo>
                  <a:lnTo>
                    <a:pt x="12" y="331"/>
                  </a:lnTo>
                  <a:lnTo>
                    <a:pt x="15" y="335"/>
                  </a:lnTo>
                  <a:lnTo>
                    <a:pt x="18" y="340"/>
                  </a:lnTo>
                  <a:lnTo>
                    <a:pt x="21" y="345"/>
                  </a:lnTo>
                  <a:lnTo>
                    <a:pt x="25" y="349"/>
                  </a:lnTo>
                  <a:lnTo>
                    <a:pt x="29" y="352"/>
                  </a:lnTo>
                  <a:lnTo>
                    <a:pt x="33" y="356"/>
                  </a:lnTo>
                  <a:lnTo>
                    <a:pt x="38" y="359"/>
                  </a:lnTo>
                  <a:lnTo>
                    <a:pt x="43" y="361"/>
                  </a:lnTo>
                  <a:lnTo>
                    <a:pt x="48" y="363"/>
                  </a:lnTo>
                  <a:lnTo>
                    <a:pt x="53" y="364"/>
                  </a:lnTo>
                  <a:lnTo>
                    <a:pt x="59" y="365"/>
                  </a:lnTo>
                  <a:lnTo>
                    <a:pt x="65" y="365"/>
                  </a:lnTo>
                  <a:lnTo>
                    <a:pt x="825" y="365"/>
                  </a:lnTo>
                  <a:lnTo>
                    <a:pt x="831" y="365"/>
                  </a:lnTo>
                  <a:lnTo>
                    <a:pt x="837" y="364"/>
                  </a:lnTo>
                  <a:lnTo>
                    <a:pt x="842" y="363"/>
                  </a:lnTo>
                  <a:lnTo>
                    <a:pt x="848" y="361"/>
                  </a:lnTo>
                  <a:lnTo>
                    <a:pt x="853" y="359"/>
                  </a:lnTo>
                  <a:lnTo>
                    <a:pt x="857" y="356"/>
                  </a:lnTo>
                  <a:lnTo>
                    <a:pt x="862" y="353"/>
                  </a:lnTo>
                  <a:lnTo>
                    <a:pt x="866" y="349"/>
                  </a:lnTo>
                  <a:lnTo>
                    <a:pt x="869" y="345"/>
                  </a:lnTo>
                  <a:lnTo>
                    <a:pt x="873" y="340"/>
                  </a:lnTo>
                  <a:lnTo>
                    <a:pt x="876" y="336"/>
                  </a:lnTo>
                  <a:lnTo>
                    <a:pt x="878" y="331"/>
                  </a:lnTo>
                  <a:lnTo>
                    <a:pt x="880" y="325"/>
                  </a:lnTo>
                  <a:lnTo>
                    <a:pt x="881" y="320"/>
                  </a:lnTo>
                  <a:lnTo>
                    <a:pt x="882" y="314"/>
                  </a:lnTo>
                  <a:lnTo>
                    <a:pt x="883" y="308"/>
                  </a:lnTo>
                  <a:lnTo>
                    <a:pt x="883" y="65"/>
                  </a:lnTo>
                  <a:lnTo>
                    <a:pt x="882" y="59"/>
                  </a:lnTo>
                  <a:lnTo>
                    <a:pt x="881" y="53"/>
                  </a:lnTo>
                  <a:lnTo>
                    <a:pt x="880" y="48"/>
                  </a:lnTo>
                  <a:lnTo>
                    <a:pt x="878" y="43"/>
                  </a:lnTo>
                  <a:lnTo>
                    <a:pt x="876" y="37"/>
                  </a:lnTo>
                  <a:lnTo>
                    <a:pt x="873" y="33"/>
                  </a:lnTo>
                  <a:lnTo>
                    <a:pt x="870" y="28"/>
                  </a:lnTo>
                  <a:lnTo>
                    <a:pt x="866" y="24"/>
                  </a:lnTo>
                  <a:lnTo>
                    <a:pt x="862" y="21"/>
                  </a:lnTo>
                  <a:lnTo>
                    <a:pt x="858" y="17"/>
                  </a:lnTo>
                  <a:lnTo>
                    <a:pt x="853" y="14"/>
                  </a:lnTo>
                  <a:lnTo>
                    <a:pt x="848" y="12"/>
                  </a:lnTo>
                  <a:lnTo>
                    <a:pt x="843" y="10"/>
                  </a:lnTo>
                  <a:lnTo>
                    <a:pt x="837" y="9"/>
                  </a:lnTo>
                  <a:lnTo>
                    <a:pt x="832" y="8"/>
                  </a:lnTo>
                  <a:lnTo>
                    <a:pt x="825" y="7"/>
                  </a:lnTo>
                  <a:lnTo>
                    <a:pt x="65" y="7"/>
                  </a:lnTo>
                  <a:lnTo>
                    <a:pt x="59" y="8"/>
                  </a:lnTo>
                  <a:lnTo>
                    <a:pt x="54" y="9"/>
                  </a:lnTo>
                  <a:lnTo>
                    <a:pt x="48" y="10"/>
                  </a:lnTo>
                  <a:lnTo>
                    <a:pt x="43" y="12"/>
                  </a:lnTo>
                  <a:lnTo>
                    <a:pt x="38" y="14"/>
                  </a:lnTo>
                  <a:lnTo>
                    <a:pt x="33" y="17"/>
                  </a:lnTo>
                  <a:lnTo>
                    <a:pt x="29" y="20"/>
                  </a:lnTo>
                  <a:lnTo>
                    <a:pt x="25" y="24"/>
                  </a:lnTo>
                  <a:lnTo>
                    <a:pt x="21" y="28"/>
                  </a:lnTo>
                  <a:lnTo>
                    <a:pt x="18" y="32"/>
                  </a:lnTo>
                  <a:lnTo>
                    <a:pt x="15" y="37"/>
                  </a:lnTo>
                  <a:lnTo>
                    <a:pt x="13" y="42"/>
                  </a:lnTo>
                  <a:lnTo>
                    <a:pt x="11" y="47"/>
                  </a:lnTo>
                  <a:lnTo>
                    <a:pt x="9" y="53"/>
                  </a:lnTo>
                  <a:lnTo>
                    <a:pt x="8" y="58"/>
                  </a:lnTo>
                  <a:lnTo>
                    <a:pt x="8" y="64"/>
                  </a:lnTo>
                  <a:lnTo>
                    <a:pt x="8" y="308"/>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55" name="Rectangle 56"/>
            <p:cNvSpPr>
              <a:spLocks noChangeArrowheads="1"/>
            </p:cNvSpPr>
            <p:nvPr/>
          </p:nvSpPr>
          <p:spPr bwMode="auto">
            <a:xfrm>
              <a:off x="2403" y="2944"/>
              <a:ext cx="746"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b="1">
                  <a:solidFill>
                    <a:srgbClr val="000000"/>
                  </a:solidFill>
                  <a:latin typeface="ＭＳ ゴシック" pitchFamily="49" charset="-128"/>
                  <a:ea typeface="ＭＳ ゴシック" pitchFamily="49" charset="-128"/>
                  <a:cs typeface="ＭＳ Ｐゴシック" pitchFamily="50" charset="-128"/>
                </a:rPr>
                <a:t>標準的なサービス内容</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56" name="Freeform 57"/>
            <p:cNvSpPr>
              <a:spLocks noEditPoints="1"/>
            </p:cNvSpPr>
            <p:nvPr/>
          </p:nvSpPr>
          <p:spPr bwMode="auto">
            <a:xfrm>
              <a:off x="2369" y="3396"/>
              <a:ext cx="890" cy="373"/>
            </a:xfrm>
            <a:custGeom>
              <a:avLst/>
              <a:gdLst>
                <a:gd name="T0" fmla="*/ 1 w 890"/>
                <a:gd name="T1" fmla="*/ 52 h 373"/>
                <a:gd name="T2" fmla="*/ 8 w 890"/>
                <a:gd name="T3" fmla="*/ 34 h 373"/>
                <a:gd name="T4" fmla="*/ 19 w 890"/>
                <a:gd name="T5" fmla="*/ 19 h 373"/>
                <a:gd name="T6" fmla="*/ 34 w 890"/>
                <a:gd name="T7" fmla="*/ 8 h 373"/>
                <a:gd name="T8" fmla="*/ 51 w 890"/>
                <a:gd name="T9" fmla="*/ 1 h 373"/>
                <a:gd name="T10" fmla="*/ 825 w 890"/>
                <a:gd name="T11" fmla="*/ 0 h 373"/>
                <a:gd name="T12" fmla="*/ 844 w 890"/>
                <a:gd name="T13" fmla="*/ 3 h 373"/>
                <a:gd name="T14" fmla="*/ 861 w 890"/>
                <a:gd name="T15" fmla="*/ 11 h 373"/>
                <a:gd name="T16" fmla="*/ 875 w 890"/>
                <a:gd name="T17" fmla="*/ 23 h 373"/>
                <a:gd name="T18" fmla="*/ 885 w 890"/>
                <a:gd name="T19" fmla="*/ 39 h 373"/>
                <a:gd name="T20" fmla="*/ 890 w 890"/>
                <a:gd name="T21" fmla="*/ 58 h 373"/>
                <a:gd name="T22" fmla="*/ 890 w 890"/>
                <a:gd name="T23" fmla="*/ 315 h 373"/>
                <a:gd name="T24" fmla="*/ 885 w 890"/>
                <a:gd name="T25" fmla="*/ 333 h 373"/>
                <a:gd name="T26" fmla="*/ 875 w 890"/>
                <a:gd name="T27" fmla="*/ 349 h 373"/>
                <a:gd name="T28" fmla="*/ 861 w 890"/>
                <a:gd name="T29" fmla="*/ 362 h 373"/>
                <a:gd name="T30" fmla="*/ 844 w 890"/>
                <a:gd name="T31" fmla="*/ 370 h 373"/>
                <a:gd name="T32" fmla="*/ 825 w 890"/>
                <a:gd name="T33" fmla="*/ 373 h 373"/>
                <a:gd name="T34" fmla="*/ 52 w 890"/>
                <a:gd name="T35" fmla="*/ 372 h 373"/>
                <a:gd name="T36" fmla="*/ 34 w 890"/>
                <a:gd name="T37" fmla="*/ 365 h 373"/>
                <a:gd name="T38" fmla="*/ 19 w 890"/>
                <a:gd name="T39" fmla="*/ 354 h 373"/>
                <a:gd name="T40" fmla="*/ 8 w 890"/>
                <a:gd name="T41" fmla="*/ 340 h 373"/>
                <a:gd name="T42" fmla="*/ 1 w 890"/>
                <a:gd name="T43" fmla="*/ 322 h 373"/>
                <a:gd name="T44" fmla="*/ 0 w 890"/>
                <a:gd name="T45" fmla="*/ 64 h 373"/>
                <a:gd name="T46" fmla="*/ 9 w 890"/>
                <a:gd name="T47" fmla="*/ 320 h 373"/>
                <a:gd name="T48" fmla="*/ 14 w 890"/>
                <a:gd name="T49" fmla="*/ 335 h 373"/>
                <a:gd name="T50" fmla="*/ 24 w 890"/>
                <a:gd name="T51" fmla="*/ 349 h 373"/>
                <a:gd name="T52" fmla="*/ 37 w 890"/>
                <a:gd name="T53" fmla="*/ 359 h 373"/>
                <a:gd name="T54" fmla="*/ 53 w 890"/>
                <a:gd name="T55" fmla="*/ 364 h 373"/>
                <a:gd name="T56" fmla="*/ 825 w 890"/>
                <a:gd name="T57" fmla="*/ 365 h 373"/>
                <a:gd name="T58" fmla="*/ 842 w 890"/>
                <a:gd name="T59" fmla="*/ 363 h 373"/>
                <a:gd name="T60" fmla="*/ 857 w 890"/>
                <a:gd name="T61" fmla="*/ 356 h 373"/>
                <a:gd name="T62" fmla="*/ 869 w 890"/>
                <a:gd name="T63" fmla="*/ 345 h 373"/>
                <a:gd name="T64" fmla="*/ 878 w 890"/>
                <a:gd name="T65" fmla="*/ 331 h 373"/>
                <a:gd name="T66" fmla="*/ 882 w 890"/>
                <a:gd name="T67" fmla="*/ 314 h 373"/>
                <a:gd name="T68" fmla="*/ 882 w 890"/>
                <a:gd name="T69" fmla="*/ 59 h 373"/>
                <a:gd name="T70" fmla="*/ 878 w 890"/>
                <a:gd name="T71" fmla="*/ 43 h 373"/>
                <a:gd name="T72" fmla="*/ 869 w 890"/>
                <a:gd name="T73" fmla="*/ 28 h 373"/>
                <a:gd name="T74" fmla="*/ 857 w 890"/>
                <a:gd name="T75" fmla="*/ 17 h 373"/>
                <a:gd name="T76" fmla="*/ 842 w 890"/>
                <a:gd name="T77" fmla="*/ 10 h 373"/>
                <a:gd name="T78" fmla="*/ 825 w 890"/>
                <a:gd name="T79" fmla="*/ 7 h 373"/>
                <a:gd name="T80" fmla="*/ 53 w 890"/>
                <a:gd name="T81" fmla="*/ 9 h 373"/>
                <a:gd name="T82" fmla="*/ 38 w 890"/>
                <a:gd name="T83" fmla="*/ 14 h 373"/>
                <a:gd name="T84" fmla="*/ 24 w 890"/>
                <a:gd name="T85" fmla="*/ 24 h 373"/>
                <a:gd name="T86" fmla="*/ 15 w 890"/>
                <a:gd name="T87" fmla="*/ 37 h 373"/>
                <a:gd name="T88" fmla="*/ 9 w 890"/>
                <a:gd name="T89" fmla="*/ 53 h 373"/>
                <a:gd name="T90" fmla="*/ 7 w 890"/>
                <a:gd name="T91" fmla="*/ 308 h 37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90" h="373">
                  <a:moveTo>
                    <a:pt x="0" y="64"/>
                  </a:moveTo>
                  <a:lnTo>
                    <a:pt x="0" y="58"/>
                  </a:lnTo>
                  <a:lnTo>
                    <a:pt x="1" y="52"/>
                  </a:lnTo>
                  <a:lnTo>
                    <a:pt x="3" y="45"/>
                  </a:lnTo>
                  <a:lnTo>
                    <a:pt x="5" y="40"/>
                  </a:lnTo>
                  <a:lnTo>
                    <a:pt x="8" y="34"/>
                  </a:lnTo>
                  <a:lnTo>
                    <a:pt x="11" y="28"/>
                  </a:lnTo>
                  <a:lnTo>
                    <a:pt x="15" y="23"/>
                  </a:lnTo>
                  <a:lnTo>
                    <a:pt x="19" y="19"/>
                  </a:lnTo>
                  <a:lnTo>
                    <a:pt x="23" y="15"/>
                  </a:lnTo>
                  <a:lnTo>
                    <a:pt x="28" y="11"/>
                  </a:lnTo>
                  <a:lnTo>
                    <a:pt x="34" y="8"/>
                  </a:lnTo>
                  <a:lnTo>
                    <a:pt x="39" y="5"/>
                  </a:lnTo>
                  <a:lnTo>
                    <a:pt x="45" y="3"/>
                  </a:lnTo>
                  <a:lnTo>
                    <a:pt x="51" y="1"/>
                  </a:lnTo>
                  <a:lnTo>
                    <a:pt x="58" y="0"/>
                  </a:lnTo>
                  <a:lnTo>
                    <a:pt x="64" y="0"/>
                  </a:lnTo>
                  <a:lnTo>
                    <a:pt x="825" y="0"/>
                  </a:lnTo>
                  <a:lnTo>
                    <a:pt x="831" y="0"/>
                  </a:lnTo>
                  <a:lnTo>
                    <a:pt x="838" y="1"/>
                  </a:lnTo>
                  <a:lnTo>
                    <a:pt x="844" y="3"/>
                  </a:lnTo>
                  <a:lnTo>
                    <a:pt x="850" y="5"/>
                  </a:lnTo>
                  <a:lnTo>
                    <a:pt x="856" y="7"/>
                  </a:lnTo>
                  <a:lnTo>
                    <a:pt x="861" y="11"/>
                  </a:lnTo>
                  <a:lnTo>
                    <a:pt x="866" y="14"/>
                  </a:lnTo>
                  <a:lnTo>
                    <a:pt x="871" y="19"/>
                  </a:lnTo>
                  <a:lnTo>
                    <a:pt x="875" y="23"/>
                  </a:lnTo>
                  <a:lnTo>
                    <a:pt x="879" y="28"/>
                  </a:lnTo>
                  <a:lnTo>
                    <a:pt x="882" y="34"/>
                  </a:lnTo>
                  <a:lnTo>
                    <a:pt x="885" y="39"/>
                  </a:lnTo>
                  <a:lnTo>
                    <a:pt x="887" y="45"/>
                  </a:lnTo>
                  <a:lnTo>
                    <a:pt x="888" y="51"/>
                  </a:lnTo>
                  <a:lnTo>
                    <a:pt x="890" y="58"/>
                  </a:lnTo>
                  <a:lnTo>
                    <a:pt x="890" y="64"/>
                  </a:lnTo>
                  <a:lnTo>
                    <a:pt x="890" y="308"/>
                  </a:lnTo>
                  <a:lnTo>
                    <a:pt x="890" y="315"/>
                  </a:lnTo>
                  <a:lnTo>
                    <a:pt x="889" y="321"/>
                  </a:lnTo>
                  <a:lnTo>
                    <a:pt x="887" y="327"/>
                  </a:lnTo>
                  <a:lnTo>
                    <a:pt x="885" y="333"/>
                  </a:lnTo>
                  <a:lnTo>
                    <a:pt x="882" y="339"/>
                  </a:lnTo>
                  <a:lnTo>
                    <a:pt x="879" y="344"/>
                  </a:lnTo>
                  <a:lnTo>
                    <a:pt x="875" y="349"/>
                  </a:lnTo>
                  <a:lnTo>
                    <a:pt x="871" y="354"/>
                  </a:lnTo>
                  <a:lnTo>
                    <a:pt x="866" y="358"/>
                  </a:lnTo>
                  <a:lnTo>
                    <a:pt x="861" y="362"/>
                  </a:lnTo>
                  <a:lnTo>
                    <a:pt x="856" y="365"/>
                  </a:lnTo>
                  <a:lnTo>
                    <a:pt x="850" y="368"/>
                  </a:lnTo>
                  <a:lnTo>
                    <a:pt x="844" y="370"/>
                  </a:lnTo>
                  <a:lnTo>
                    <a:pt x="838" y="372"/>
                  </a:lnTo>
                  <a:lnTo>
                    <a:pt x="832" y="373"/>
                  </a:lnTo>
                  <a:lnTo>
                    <a:pt x="825" y="373"/>
                  </a:lnTo>
                  <a:lnTo>
                    <a:pt x="65" y="373"/>
                  </a:lnTo>
                  <a:lnTo>
                    <a:pt x="58" y="373"/>
                  </a:lnTo>
                  <a:lnTo>
                    <a:pt x="52" y="372"/>
                  </a:lnTo>
                  <a:lnTo>
                    <a:pt x="46" y="370"/>
                  </a:lnTo>
                  <a:lnTo>
                    <a:pt x="40" y="368"/>
                  </a:lnTo>
                  <a:lnTo>
                    <a:pt x="34" y="365"/>
                  </a:lnTo>
                  <a:lnTo>
                    <a:pt x="29" y="362"/>
                  </a:lnTo>
                  <a:lnTo>
                    <a:pt x="24" y="358"/>
                  </a:lnTo>
                  <a:lnTo>
                    <a:pt x="19" y="354"/>
                  </a:lnTo>
                  <a:lnTo>
                    <a:pt x="15" y="350"/>
                  </a:lnTo>
                  <a:lnTo>
                    <a:pt x="11" y="345"/>
                  </a:lnTo>
                  <a:lnTo>
                    <a:pt x="8" y="340"/>
                  </a:lnTo>
                  <a:lnTo>
                    <a:pt x="5" y="334"/>
                  </a:lnTo>
                  <a:lnTo>
                    <a:pt x="3" y="328"/>
                  </a:lnTo>
                  <a:lnTo>
                    <a:pt x="1" y="322"/>
                  </a:lnTo>
                  <a:lnTo>
                    <a:pt x="0" y="315"/>
                  </a:lnTo>
                  <a:lnTo>
                    <a:pt x="0" y="309"/>
                  </a:lnTo>
                  <a:lnTo>
                    <a:pt x="0" y="64"/>
                  </a:lnTo>
                  <a:close/>
                  <a:moveTo>
                    <a:pt x="7" y="308"/>
                  </a:moveTo>
                  <a:lnTo>
                    <a:pt x="8" y="314"/>
                  </a:lnTo>
                  <a:lnTo>
                    <a:pt x="9" y="320"/>
                  </a:lnTo>
                  <a:lnTo>
                    <a:pt x="10" y="325"/>
                  </a:lnTo>
                  <a:lnTo>
                    <a:pt x="12" y="331"/>
                  </a:lnTo>
                  <a:lnTo>
                    <a:pt x="14" y="335"/>
                  </a:lnTo>
                  <a:lnTo>
                    <a:pt x="17" y="340"/>
                  </a:lnTo>
                  <a:lnTo>
                    <a:pt x="20" y="345"/>
                  </a:lnTo>
                  <a:lnTo>
                    <a:pt x="24" y="349"/>
                  </a:lnTo>
                  <a:lnTo>
                    <a:pt x="28" y="352"/>
                  </a:lnTo>
                  <a:lnTo>
                    <a:pt x="33" y="356"/>
                  </a:lnTo>
                  <a:lnTo>
                    <a:pt x="37" y="359"/>
                  </a:lnTo>
                  <a:lnTo>
                    <a:pt x="42" y="361"/>
                  </a:lnTo>
                  <a:lnTo>
                    <a:pt x="47" y="363"/>
                  </a:lnTo>
                  <a:lnTo>
                    <a:pt x="53" y="364"/>
                  </a:lnTo>
                  <a:lnTo>
                    <a:pt x="59" y="365"/>
                  </a:lnTo>
                  <a:lnTo>
                    <a:pt x="65" y="365"/>
                  </a:lnTo>
                  <a:lnTo>
                    <a:pt x="825" y="365"/>
                  </a:lnTo>
                  <a:lnTo>
                    <a:pt x="831" y="365"/>
                  </a:lnTo>
                  <a:lnTo>
                    <a:pt x="836" y="364"/>
                  </a:lnTo>
                  <a:lnTo>
                    <a:pt x="842" y="363"/>
                  </a:lnTo>
                  <a:lnTo>
                    <a:pt x="847" y="361"/>
                  </a:lnTo>
                  <a:lnTo>
                    <a:pt x="852" y="359"/>
                  </a:lnTo>
                  <a:lnTo>
                    <a:pt x="857" y="356"/>
                  </a:lnTo>
                  <a:lnTo>
                    <a:pt x="861" y="353"/>
                  </a:lnTo>
                  <a:lnTo>
                    <a:pt x="865" y="349"/>
                  </a:lnTo>
                  <a:lnTo>
                    <a:pt x="869" y="345"/>
                  </a:lnTo>
                  <a:lnTo>
                    <a:pt x="872" y="340"/>
                  </a:lnTo>
                  <a:lnTo>
                    <a:pt x="875" y="336"/>
                  </a:lnTo>
                  <a:lnTo>
                    <a:pt x="878" y="331"/>
                  </a:lnTo>
                  <a:lnTo>
                    <a:pt x="879" y="325"/>
                  </a:lnTo>
                  <a:lnTo>
                    <a:pt x="881" y="320"/>
                  </a:lnTo>
                  <a:lnTo>
                    <a:pt x="882" y="314"/>
                  </a:lnTo>
                  <a:lnTo>
                    <a:pt x="882" y="308"/>
                  </a:lnTo>
                  <a:lnTo>
                    <a:pt x="882" y="65"/>
                  </a:lnTo>
                  <a:lnTo>
                    <a:pt x="882" y="59"/>
                  </a:lnTo>
                  <a:lnTo>
                    <a:pt x="881" y="53"/>
                  </a:lnTo>
                  <a:lnTo>
                    <a:pt x="880" y="48"/>
                  </a:lnTo>
                  <a:lnTo>
                    <a:pt x="878" y="43"/>
                  </a:lnTo>
                  <a:lnTo>
                    <a:pt x="875" y="37"/>
                  </a:lnTo>
                  <a:lnTo>
                    <a:pt x="872" y="33"/>
                  </a:lnTo>
                  <a:lnTo>
                    <a:pt x="869" y="28"/>
                  </a:lnTo>
                  <a:lnTo>
                    <a:pt x="866" y="24"/>
                  </a:lnTo>
                  <a:lnTo>
                    <a:pt x="862" y="21"/>
                  </a:lnTo>
                  <a:lnTo>
                    <a:pt x="857" y="17"/>
                  </a:lnTo>
                  <a:lnTo>
                    <a:pt x="852" y="14"/>
                  </a:lnTo>
                  <a:lnTo>
                    <a:pt x="848" y="12"/>
                  </a:lnTo>
                  <a:lnTo>
                    <a:pt x="842" y="10"/>
                  </a:lnTo>
                  <a:lnTo>
                    <a:pt x="837" y="9"/>
                  </a:lnTo>
                  <a:lnTo>
                    <a:pt x="831" y="8"/>
                  </a:lnTo>
                  <a:lnTo>
                    <a:pt x="825" y="7"/>
                  </a:lnTo>
                  <a:lnTo>
                    <a:pt x="65" y="7"/>
                  </a:lnTo>
                  <a:lnTo>
                    <a:pt x="59" y="8"/>
                  </a:lnTo>
                  <a:lnTo>
                    <a:pt x="53" y="9"/>
                  </a:lnTo>
                  <a:lnTo>
                    <a:pt x="48" y="10"/>
                  </a:lnTo>
                  <a:lnTo>
                    <a:pt x="43" y="12"/>
                  </a:lnTo>
                  <a:lnTo>
                    <a:pt x="38" y="14"/>
                  </a:lnTo>
                  <a:lnTo>
                    <a:pt x="33" y="17"/>
                  </a:lnTo>
                  <a:lnTo>
                    <a:pt x="28" y="20"/>
                  </a:lnTo>
                  <a:lnTo>
                    <a:pt x="24" y="24"/>
                  </a:lnTo>
                  <a:lnTo>
                    <a:pt x="21" y="28"/>
                  </a:lnTo>
                  <a:lnTo>
                    <a:pt x="17" y="32"/>
                  </a:lnTo>
                  <a:lnTo>
                    <a:pt x="15" y="37"/>
                  </a:lnTo>
                  <a:lnTo>
                    <a:pt x="12" y="42"/>
                  </a:lnTo>
                  <a:lnTo>
                    <a:pt x="10" y="47"/>
                  </a:lnTo>
                  <a:lnTo>
                    <a:pt x="9" y="53"/>
                  </a:lnTo>
                  <a:lnTo>
                    <a:pt x="8" y="58"/>
                  </a:lnTo>
                  <a:lnTo>
                    <a:pt x="7" y="64"/>
                  </a:lnTo>
                  <a:lnTo>
                    <a:pt x="7" y="308"/>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57" name="Rectangle 58"/>
            <p:cNvSpPr>
              <a:spLocks noChangeArrowheads="1"/>
            </p:cNvSpPr>
            <p:nvPr/>
          </p:nvSpPr>
          <p:spPr bwMode="auto">
            <a:xfrm>
              <a:off x="2494" y="3544"/>
              <a:ext cx="59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b="1">
                  <a:solidFill>
                    <a:srgbClr val="000000"/>
                  </a:solidFill>
                  <a:latin typeface="ＭＳ ゴシック" pitchFamily="49" charset="-128"/>
                  <a:ea typeface="ＭＳ ゴシック" pitchFamily="49" charset="-128"/>
                  <a:cs typeface="ＭＳ Ｐゴシック" pitchFamily="50" charset="-128"/>
                </a:rPr>
                <a:t>標準的な人員配置</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58" name="Freeform 59"/>
            <p:cNvSpPr>
              <a:spLocks noEditPoints="1"/>
            </p:cNvSpPr>
            <p:nvPr/>
          </p:nvSpPr>
          <p:spPr bwMode="auto">
            <a:xfrm>
              <a:off x="2300" y="2103"/>
              <a:ext cx="1006" cy="1753"/>
            </a:xfrm>
            <a:custGeom>
              <a:avLst/>
              <a:gdLst>
                <a:gd name="T0" fmla="*/ 0 w 8384"/>
                <a:gd name="T1" fmla="*/ 0 h 14616"/>
                <a:gd name="T2" fmla="*/ 0 w 8384"/>
                <a:gd name="T3" fmla="*/ 0 h 14616"/>
                <a:gd name="T4" fmla="*/ 0 w 8384"/>
                <a:gd name="T5" fmla="*/ 0 h 14616"/>
                <a:gd name="T6" fmla="*/ 0 w 8384"/>
                <a:gd name="T7" fmla="*/ 0 h 14616"/>
                <a:gd name="T8" fmla="*/ 0 w 8384"/>
                <a:gd name="T9" fmla="*/ 0 h 14616"/>
                <a:gd name="T10" fmla="*/ 0 w 8384"/>
                <a:gd name="T11" fmla="*/ 0 h 14616"/>
                <a:gd name="T12" fmla="*/ 0 w 8384"/>
                <a:gd name="T13" fmla="*/ 0 h 14616"/>
                <a:gd name="T14" fmla="*/ 0 w 8384"/>
                <a:gd name="T15" fmla="*/ 0 h 14616"/>
                <a:gd name="T16" fmla="*/ 0 w 8384"/>
                <a:gd name="T17" fmla="*/ 0 h 14616"/>
                <a:gd name="T18" fmla="*/ 0 w 8384"/>
                <a:gd name="T19" fmla="*/ 0 h 14616"/>
                <a:gd name="T20" fmla="*/ 0 w 8384"/>
                <a:gd name="T21" fmla="*/ 0 h 14616"/>
                <a:gd name="T22" fmla="*/ 0 w 8384"/>
                <a:gd name="T23" fmla="*/ 0 h 14616"/>
                <a:gd name="T24" fmla="*/ 0 w 8384"/>
                <a:gd name="T25" fmla="*/ 0 h 14616"/>
                <a:gd name="T26" fmla="*/ 0 w 8384"/>
                <a:gd name="T27" fmla="*/ 0 h 14616"/>
                <a:gd name="T28" fmla="*/ 0 w 8384"/>
                <a:gd name="T29" fmla="*/ 0 h 14616"/>
                <a:gd name="T30" fmla="*/ 0 w 8384"/>
                <a:gd name="T31" fmla="*/ 0 h 14616"/>
                <a:gd name="T32" fmla="*/ 0 w 8384"/>
                <a:gd name="T33" fmla="*/ 0 h 14616"/>
                <a:gd name="T34" fmla="*/ 0 w 8384"/>
                <a:gd name="T35" fmla="*/ 0 h 14616"/>
                <a:gd name="T36" fmla="*/ 0 w 8384"/>
                <a:gd name="T37" fmla="*/ 0 h 14616"/>
                <a:gd name="T38" fmla="*/ 0 w 8384"/>
                <a:gd name="T39" fmla="*/ 0 h 14616"/>
                <a:gd name="T40" fmla="*/ 0 w 8384"/>
                <a:gd name="T41" fmla="*/ 0 h 14616"/>
                <a:gd name="T42" fmla="*/ 0 w 8384"/>
                <a:gd name="T43" fmla="*/ 0 h 14616"/>
                <a:gd name="T44" fmla="*/ 0 w 8384"/>
                <a:gd name="T45" fmla="*/ 0 h 14616"/>
                <a:gd name="T46" fmla="*/ 0 w 8384"/>
                <a:gd name="T47" fmla="*/ 0 h 14616"/>
                <a:gd name="T48" fmla="*/ 0 w 8384"/>
                <a:gd name="T49" fmla="*/ 0 h 14616"/>
                <a:gd name="T50" fmla="*/ 0 w 8384"/>
                <a:gd name="T51" fmla="*/ 0 h 14616"/>
                <a:gd name="T52" fmla="*/ 0 w 8384"/>
                <a:gd name="T53" fmla="*/ 0 h 14616"/>
                <a:gd name="T54" fmla="*/ 0 w 8384"/>
                <a:gd name="T55" fmla="*/ 0 h 14616"/>
                <a:gd name="T56" fmla="*/ 0 w 8384"/>
                <a:gd name="T57" fmla="*/ 0 h 14616"/>
                <a:gd name="T58" fmla="*/ 0 w 8384"/>
                <a:gd name="T59" fmla="*/ 0 h 14616"/>
                <a:gd name="T60" fmla="*/ 0 w 8384"/>
                <a:gd name="T61" fmla="*/ 0 h 14616"/>
                <a:gd name="T62" fmla="*/ 0 w 8384"/>
                <a:gd name="T63" fmla="*/ 0 h 14616"/>
                <a:gd name="T64" fmla="*/ 0 w 8384"/>
                <a:gd name="T65" fmla="*/ 0 h 14616"/>
                <a:gd name="T66" fmla="*/ 0 w 8384"/>
                <a:gd name="T67" fmla="*/ 0 h 14616"/>
                <a:gd name="T68" fmla="*/ 0 w 8384"/>
                <a:gd name="T69" fmla="*/ 0 h 14616"/>
                <a:gd name="T70" fmla="*/ 0 w 8384"/>
                <a:gd name="T71" fmla="*/ 0 h 14616"/>
                <a:gd name="T72" fmla="*/ 0 w 8384"/>
                <a:gd name="T73" fmla="*/ 0 h 14616"/>
                <a:gd name="T74" fmla="*/ 0 w 8384"/>
                <a:gd name="T75" fmla="*/ 0 h 14616"/>
                <a:gd name="T76" fmla="*/ 0 w 8384"/>
                <a:gd name="T77" fmla="*/ 0 h 14616"/>
                <a:gd name="T78" fmla="*/ 0 w 8384"/>
                <a:gd name="T79" fmla="*/ 0 h 14616"/>
                <a:gd name="T80" fmla="*/ 0 w 8384"/>
                <a:gd name="T81" fmla="*/ 0 h 14616"/>
                <a:gd name="T82" fmla="*/ 0 w 8384"/>
                <a:gd name="T83" fmla="*/ 0 h 14616"/>
                <a:gd name="T84" fmla="*/ 0 w 8384"/>
                <a:gd name="T85" fmla="*/ 0 h 14616"/>
                <a:gd name="T86" fmla="*/ 0 w 8384"/>
                <a:gd name="T87" fmla="*/ 0 h 14616"/>
                <a:gd name="T88" fmla="*/ 0 w 8384"/>
                <a:gd name="T89" fmla="*/ 0 h 14616"/>
                <a:gd name="T90" fmla="*/ 0 w 8384"/>
                <a:gd name="T91" fmla="*/ 0 h 14616"/>
                <a:gd name="T92" fmla="*/ 0 w 8384"/>
                <a:gd name="T93" fmla="*/ 0 h 14616"/>
                <a:gd name="T94" fmla="*/ 0 w 8384"/>
                <a:gd name="T95" fmla="*/ 0 h 14616"/>
                <a:gd name="T96" fmla="*/ 0 w 8384"/>
                <a:gd name="T97" fmla="*/ 0 h 14616"/>
                <a:gd name="T98" fmla="*/ 0 w 8384"/>
                <a:gd name="T99" fmla="*/ 0 h 14616"/>
                <a:gd name="T100" fmla="*/ 0 w 8384"/>
                <a:gd name="T101" fmla="*/ 0 h 14616"/>
                <a:gd name="T102" fmla="*/ 0 w 8384"/>
                <a:gd name="T103" fmla="*/ 0 h 14616"/>
                <a:gd name="T104" fmla="*/ 0 w 8384"/>
                <a:gd name="T105" fmla="*/ 0 h 14616"/>
                <a:gd name="T106" fmla="*/ 0 w 8384"/>
                <a:gd name="T107" fmla="*/ 0 h 14616"/>
                <a:gd name="T108" fmla="*/ 0 w 8384"/>
                <a:gd name="T109" fmla="*/ 0 h 14616"/>
                <a:gd name="T110" fmla="*/ 0 w 8384"/>
                <a:gd name="T111" fmla="*/ 0 h 14616"/>
                <a:gd name="T112" fmla="*/ 0 w 8384"/>
                <a:gd name="T113" fmla="*/ 0 h 14616"/>
                <a:gd name="T114" fmla="*/ 0 w 8384"/>
                <a:gd name="T115" fmla="*/ 0 h 14616"/>
                <a:gd name="T116" fmla="*/ 0 w 8384"/>
                <a:gd name="T117" fmla="*/ 0 h 14616"/>
                <a:gd name="T118" fmla="*/ 0 w 8384"/>
                <a:gd name="T119" fmla="*/ 0 h 14616"/>
                <a:gd name="T120" fmla="*/ 0 w 8384"/>
                <a:gd name="T121" fmla="*/ 0 h 14616"/>
                <a:gd name="T122" fmla="*/ 0 w 8384"/>
                <a:gd name="T123" fmla="*/ 0 h 1461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8384" h="14616">
                  <a:moveTo>
                    <a:pt x="0" y="14520"/>
                  </a:moveTo>
                  <a:lnTo>
                    <a:pt x="0" y="14520"/>
                  </a:lnTo>
                  <a:cubicBezTo>
                    <a:pt x="0" y="14503"/>
                    <a:pt x="15" y="14488"/>
                    <a:pt x="32" y="14488"/>
                  </a:cubicBezTo>
                  <a:cubicBezTo>
                    <a:pt x="50" y="14488"/>
                    <a:pt x="64" y="14503"/>
                    <a:pt x="64" y="14520"/>
                  </a:cubicBezTo>
                  <a:cubicBezTo>
                    <a:pt x="64" y="14538"/>
                    <a:pt x="50" y="14552"/>
                    <a:pt x="32" y="14552"/>
                  </a:cubicBezTo>
                  <a:cubicBezTo>
                    <a:pt x="15" y="14552"/>
                    <a:pt x="0" y="14538"/>
                    <a:pt x="0" y="14520"/>
                  </a:cubicBezTo>
                  <a:close/>
                  <a:moveTo>
                    <a:pt x="0" y="14392"/>
                  </a:moveTo>
                  <a:lnTo>
                    <a:pt x="0" y="14392"/>
                  </a:lnTo>
                  <a:cubicBezTo>
                    <a:pt x="0" y="14375"/>
                    <a:pt x="15" y="14360"/>
                    <a:pt x="32" y="14360"/>
                  </a:cubicBezTo>
                  <a:cubicBezTo>
                    <a:pt x="50" y="14360"/>
                    <a:pt x="64" y="14375"/>
                    <a:pt x="64" y="14392"/>
                  </a:cubicBezTo>
                  <a:cubicBezTo>
                    <a:pt x="64" y="14410"/>
                    <a:pt x="50" y="14424"/>
                    <a:pt x="32" y="14424"/>
                  </a:cubicBezTo>
                  <a:cubicBezTo>
                    <a:pt x="15" y="14424"/>
                    <a:pt x="0" y="14410"/>
                    <a:pt x="0" y="14392"/>
                  </a:cubicBezTo>
                  <a:close/>
                  <a:moveTo>
                    <a:pt x="0" y="14264"/>
                  </a:moveTo>
                  <a:lnTo>
                    <a:pt x="0" y="14264"/>
                  </a:lnTo>
                  <a:cubicBezTo>
                    <a:pt x="0" y="14247"/>
                    <a:pt x="15" y="14232"/>
                    <a:pt x="32" y="14232"/>
                  </a:cubicBezTo>
                  <a:cubicBezTo>
                    <a:pt x="50" y="14232"/>
                    <a:pt x="64" y="14247"/>
                    <a:pt x="64" y="14264"/>
                  </a:cubicBezTo>
                  <a:cubicBezTo>
                    <a:pt x="64" y="14282"/>
                    <a:pt x="50" y="14296"/>
                    <a:pt x="32" y="14296"/>
                  </a:cubicBezTo>
                  <a:cubicBezTo>
                    <a:pt x="15" y="14296"/>
                    <a:pt x="0" y="14282"/>
                    <a:pt x="0" y="14264"/>
                  </a:cubicBezTo>
                  <a:close/>
                  <a:moveTo>
                    <a:pt x="0" y="14136"/>
                  </a:moveTo>
                  <a:lnTo>
                    <a:pt x="0" y="14136"/>
                  </a:lnTo>
                  <a:cubicBezTo>
                    <a:pt x="0" y="14119"/>
                    <a:pt x="15" y="14104"/>
                    <a:pt x="32" y="14104"/>
                  </a:cubicBezTo>
                  <a:cubicBezTo>
                    <a:pt x="50" y="14104"/>
                    <a:pt x="64" y="14119"/>
                    <a:pt x="64" y="14136"/>
                  </a:cubicBezTo>
                  <a:cubicBezTo>
                    <a:pt x="64" y="14154"/>
                    <a:pt x="50" y="14168"/>
                    <a:pt x="32" y="14168"/>
                  </a:cubicBezTo>
                  <a:cubicBezTo>
                    <a:pt x="15" y="14168"/>
                    <a:pt x="0" y="14154"/>
                    <a:pt x="0" y="14136"/>
                  </a:cubicBezTo>
                  <a:close/>
                  <a:moveTo>
                    <a:pt x="0" y="14008"/>
                  </a:moveTo>
                  <a:lnTo>
                    <a:pt x="0" y="14008"/>
                  </a:lnTo>
                  <a:cubicBezTo>
                    <a:pt x="0" y="13990"/>
                    <a:pt x="15" y="13976"/>
                    <a:pt x="32" y="13976"/>
                  </a:cubicBezTo>
                  <a:cubicBezTo>
                    <a:pt x="50" y="13976"/>
                    <a:pt x="64" y="13990"/>
                    <a:pt x="64" y="14008"/>
                  </a:cubicBezTo>
                  <a:cubicBezTo>
                    <a:pt x="64" y="14026"/>
                    <a:pt x="50" y="14040"/>
                    <a:pt x="32" y="14040"/>
                  </a:cubicBezTo>
                  <a:cubicBezTo>
                    <a:pt x="15" y="14040"/>
                    <a:pt x="0" y="14026"/>
                    <a:pt x="0" y="14008"/>
                  </a:cubicBezTo>
                  <a:close/>
                  <a:moveTo>
                    <a:pt x="0" y="13880"/>
                  </a:moveTo>
                  <a:lnTo>
                    <a:pt x="0" y="13880"/>
                  </a:lnTo>
                  <a:cubicBezTo>
                    <a:pt x="0" y="13862"/>
                    <a:pt x="15" y="13848"/>
                    <a:pt x="32" y="13848"/>
                  </a:cubicBezTo>
                  <a:cubicBezTo>
                    <a:pt x="50" y="13848"/>
                    <a:pt x="64" y="13862"/>
                    <a:pt x="64" y="13880"/>
                  </a:cubicBezTo>
                  <a:cubicBezTo>
                    <a:pt x="64" y="13898"/>
                    <a:pt x="50" y="13912"/>
                    <a:pt x="32" y="13912"/>
                  </a:cubicBezTo>
                  <a:cubicBezTo>
                    <a:pt x="15" y="13912"/>
                    <a:pt x="0" y="13898"/>
                    <a:pt x="0" y="13880"/>
                  </a:cubicBezTo>
                  <a:close/>
                  <a:moveTo>
                    <a:pt x="0" y="13752"/>
                  </a:moveTo>
                  <a:lnTo>
                    <a:pt x="0" y="13752"/>
                  </a:lnTo>
                  <a:cubicBezTo>
                    <a:pt x="0" y="13734"/>
                    <a:pt x="15" y="13720"/>
                    <a:pt x="32" y="13720"/>
                  </a:cubicBezTo>
                  <a:cubicBezTo>
                    <a:pt x="50" y="13720"/>
                    <a:pt x="64" y="13734"/>
                    <a:pt x="64" y="13752"/>
                  </a:cubicBezTo>
                  <a:cubicBezTo>
                    <a:pt x="64" y="13770"/>
                    <a:pt x="50" y="13784"/>
                    <a:pt x="32" y="13784"/>
                  </a:cubicBezTo>
                  <a:cubicBezTo>
                    <a:pt x="15" y="13784"/>
                    <a:pt x="0" y="13770"/>
                    <a:pt x="0" y="13752"/>
                  </a:cubicBezTo>
                  <a:close/>
                  <a:moveTo>
                    <a:pt x="0" y="13624"/>
                  </a:moveTo>
                  <a:lnTo>
                    <a:pt x="0" y="13624"/>
                  </a:lnTo>
                  <a:cubicBezTo>
                    <a:pt x="0" y="13606"/>
                    <a:pt x="15" y="13592"/>
                    <a:pt x="32" y="13592"/>
                  </a:cubicBezTo>
                  <a:cubicBezTo>
                    <a:pt x="50" y="13592"/>
                    <a:pt x="64" y="13606"/>
                    <a:pt x="64" y="13624"/>
                  </a:cubicBezTo>
                  <a:cubicBezTo>
                    <a:pt x="64" y="13642"/>
                    <a:pt x="50" y="13656"/>
                    <a:pt x="32" y="13656"/>
                  </a:cubicBezTo>
                  <a:cubicBezTo>
                    <a:pt x="15" y="13656"/>
                    <a:pt x="0" y="13642"/>
                    <a:pt x="0" y="13624"/>
                  </a:cubicBezTo>
                  <a:close/>
                  <a:moveTo>
                    <a:pt x="0" y="13496"/>
                  </a:moveTo>
                  <a:lnTo>
                    <a:pt x="0" y="13496"/>
                  </a:lnTo>
                  <a:cubicBezTo>
                    <a:pt x="0" y="13478"/>
                    <a:pt x="15" y="13464"/>
                    <a:pt x="32" y="13464"/>
                  </a:cubicBezTo>
                  <a:cubicBezTo>
                    <a:pt x="50" y="13464"/>
                    <a:pt x="64" y="13478"/>
                    <a:pt x="64" y="13496"/>
                  </a:cubicBezTo>
                  <a:cubicBezTo>
                    <a:pt x="64" y="13514"/>
                    <a:pt x="50" y="13528"/>
                    <a:pt x="32" y="13528"/>
                  </a:cubicBezTo>
                  <a:cubicBezTo>
                    <a:pt x="15" y="13528"/>
                    <a:pt x="0" y="13514"/>
                    <a:pt x="0" y="13496"/>
                  </a:cubicBezTo>
                  <a:close/>
                  <a:moveTo>
                    <a:pt x="0" y="13368"/>
                  </a:moveTo>
                  <a:lnTo>
                    <a:pt x="0" y="13368"/>
                  </a:lnTo>
                  <a:cubicBezTo>
                    <a:pt x="0" y="13350"/>
                    <a:pt x="15" y="13336"/>
                    <a:pt x="32" y="13336"/>
                  </a:cubicBezTo>
                  <a:cubicBezTo>
                    <a:pt x="50" y="13336"/>
                    <a:pt x="64" y="13350"/>
                    <a:pt x="64" y="13368"/>
                  </a:cubicBezTo>
                  <a:cubicBezTo>
                    <a:pt x="64" y="13386"/>
                    <a:pt x="50" y="13400"/>
                    <a:pt x="32" y="13400"/>
                  </a:cubicBezTo>
                  <a:cubicBezTo>
                    <a:pt x="15" y="13400"/>
                    <a:pt x="0" y="13386"/>
                    <a:pt x="0" y="13368"/>
                  </a:cubicBezTo>
                  <a:close/>
                  <a:moveTo>
                    <a:pt x="0" y="13240"/>
                  </a:moveTo>
                  <a:lnTo>
                    <a:pt x="0" y="13240"/>
                  </a:lnTo>
                  <a:cubicBezTo>
                    <a:pt x="0" y="13222"/>
                    <a:pt x="15" y="13208"/>
                    <a:pt x="32" y="13208"/>
                  </a:cubicBezTo>
                  <a:cubicBezTo>
                    <a:pt x="50" y="13208"/>
                    <a:pt x="64" y="13222"/>
                    <a:pt x="64" y="13240"/>
                  </a:cubicBezTo>
                  <a:cubicBezTo>
                    <a:pt x="64" y="13257"/>
                    <a:pt x="50" y="13272"/>
                    <a:pt x="32" y="13272"/>
                  </a:cubicBezTo>
                  <a:cubicBezTo>
                    <a:pt x="15" y="13272"/>
                    <a:pt x="0" y="13257"/>
                    <a:pt x="0" y="13240"/>
                  </a:cubicBezTo>
                  <a:close/>
                  <a:moveTo>
                    <a:pt x="0" y="13112"/>
                  </a:moveTo>
                  <a:lnTo>
                    <a:pt x="0" y="13112"/>
                  </a:lnTo>
                  <a:cubicBezTo>
                    <a:pt x="0" y="13094"/>
                    <a:pt x="15" y="13080"/>
                    <a:pt x="32" y="13080"/>
                  </a:cubicBezTo>
                  <a:cubicBezTo>
                    <a:pt x="50" y="13080"/>
                    <a:pt x="64" y="13094"/>
                    <a:pt x="64" y="13112"/>
                  </a:cubicBezTo>
                  <a:cubicBezTo>
                    <a:pt x="64" y="13129"/>
                    <a:pt x="50" y="13144"/>
                    <a:pt x="32" y="13144"/>
                  </a:cubicBezTo>
                  <a:cubicBezTo>
                    <a:pt x="15" y="13144"/>
                    <a:pt x="0" y="13129"/>
                    <a:pt x="0" y="13112"/>
                  </a:cubicBezTo>
                  <a:close/>
                  <a:moveTo>
                    <a:pt x="0" y="12984"/>
                  </a:moveTo>
                  <a:lnTo>
                    <a:pt x="0" y="12984"/>
                  </a:lnTo>
                  <a:cubicBezTo>
                    <a:pt x="0" y="12966"/>
                    <a:pt x="15" y="12952"/>
                    <a:pt x="32" y="12952"/>
                  </a:cubicBezTo>
                  <a:cubicBezTo>
                    <a:pt x="50" y="12952"/>
                    <a:pt x="64" y="12966"/>
                    <a:pt x="64" y="12984"/>
                  </a:cubicBezTo>
                  <a:cubicBezTo>
                    <a:pt x="64" y="13001"/>
                    <a:pt x="50" y="13016"/>
                    <a:pt x="32" y="13016"/>
                  </a:cubicBezTo>
                  <a:cubicBezTo>
                    <a:pt x="15" y="13016"/>
                    <a:pt x="0" y="13001"/>
                    <a:pt x="0" y="12984"/>
                  </a:cubicBezTo>
                  <a:close/>
                  <a:moveTo>
                    <a:pt x="0" y="12856"/>
                  </a:moveTo>
                  <a:lnTo>
                    <a:pt x="0" y="12856"/>
                  </a:lnTo>
                  <a:cubicBezTo>
                    <a:pt x="0" y="12838"/>
                    <a:pt x="15" y="12824"/>
                    <a:pt x="32" y="12824"/>
                  </a:cubicBezTo>
                  <a:cubicBezTo>
                    <a:pt x="50" y="12824"/>
                    <a:pt x="64" y="12838"/>
                    <a:pt x="64" y="12856"/>
                  </a:cubicBezTo>
                  <a:cubicBezTo>
                    <a:pt x="64" y="12873"/>
                    <a:pt x="50" y="12888"/>
                    <a:pt x="32" y="12888"/>
                  </a:cubicBezTo>
                  <a:cubicBezTo>
                    <a:pt x="15" y="12888"/>
                    <a:pt x="0" y="12873"/>
                    <a:pt x="0" y="12856"/>
                  </a:cubicBezTo>
                  <a:close/>
                  <a:moveTo>
                    <a:pt x="0" y="12728"/>
                  </a:moveTo>
                  <a:lnTo>
                    <a:pt x="0" y="12727"/>
                  </a:lnTo>
                  <a:cubicBezTo>
                    <a:pt x="0" y="12710"/>
                    <a:pt x="15" y="12695"/>
                    <a:pt x="32" y="12695"/>
                  </a:cubicBezTo>
                  <a:cubicBezTo>
                    <a:pt x="50" y="12695"/>
                    <a:pt x="64" y="12710"/>
                    <a:pt x="64" y="12727"/>
                  </a:cubicBezTo>
                  <a:lnTo>
                    <a:pt x="64" y="12728"/>
                  </a:lnTo>
                  <a:cubicBezTo>
                    <a:pt x="64" y="12745"/>
                    <a:pt x="50" y="12760"/>
                    <a:pt x="32" y="12760"/>
                  </a:cubicBezTo>
                  <a:cubicBezTo>
                    <a:pt x="15" y="12760"/>
                    <a:pt x="0" y="12745"/>
                    <a:pt x="0" y="12728"/>
                  </a:cubicBezTo>
                  <a:close/>
                  <a:moveTo>
                    <a:pt x="0" y="12599"/>
                  </a:moveTo>
                  <a:lnTo>
                    <a:pt x="0" y="12599"/>
                  </a:lnTo>
                  <a:cubicBezTo>
                    <a:pt x="0" y="12582"/>
                    <a:pt x="15" y="12567"/>
                    <a:pt x="32" y="12567"/>
                  </a:cubicBezTo>
                  <a:cubicBezTo>
                    <a:pt x="50" y="12567"/>
                    <a:pt x="64" y="12582"/>
                    <a:pt x="64" y="12599"/>
                  </a:cubicBezTo>
                  <a:cubicBezTo>
                    <a:pt x="64" y="12617"/>
                    <a:pt x="50" y="12631"/>
                    <a:pt x="32" y="12631"/>
                  </a:cubicBezTo>
                  <a:cubicBezTo>
                    <a:pt x="15" y="12631"/>
                    <a:pt x="0" y="12617"/>
                    <a:pt x="0" y="12599"/>
                  </a:cubicBezTo>
                  <a:close/>
                  <a:moveTo>
                    <a:pt x="0" y="12471"/>
                  </a:moveTo>
                  <a:lnTo>
                    <a:pt x="0" y="12471"/>
                  </a:lnTo>
                  <a:cubicBezTo>
                    <a:pt x="0" y="12454"/>
                    <a:pt x="15" y="12439"/>
                    <a:pt x="32" y="12439"/>
                  </a:cubicBezTo>
                  <a:cubicBezTo>
                    <a:pt x="50" y="12439"/>
                    <a:pt x="64" y="12454"/>
                    <a:pt x="64" y="12471"/>
                  </a:cubicBezTo>
                  <a:cubicBezTo>
                    <a:pt x="64" y="12489"/>
                    <a:pt x="50" y="12503"/>
                    <a:pt x="32" y="12503"/>
                  </a:cubicBezTo>
                  <a:cubicBezTo>
                    <a:pt x="15" y="12503"/>
                    <a:pt x="0" y="12489"/>
                    <a:pt x="0" y="12471"/>
                  </a:cubicBezTo>
                  <a:close/>
                  <a:moveTo>
                    <a:pt x="0" y="12343"/>
                  </a:moveTo>
                  <a:lnTo>
                    <a:pt x="0" y="12343"/>
                  </a:lnTo>
                  <a:cubicBezTo>
                    <a:pt x="0" y="12326"/>
                    <a:pt x="15" y="12311"/>
                    <a:pt x="32" y="12311"/>
                  </a:cubicBezTo>
                  <a:cubicBezTo>
                    <a:pt x="50" y="12311"/>
                    <a:pt x="64" y="12326"/>
                    <a:pt x="64" y="12343"/>
                  </a:cubicBezTo>
                  <a:cubicBezTo>
                    <a:pt x="64" y="12361"/>
                    <a:pt x="50" y="12375"/>
                    <a:pt x="32" y="12375"/>
                  </a:cubicBezTo>
                  <a:cubicBezTo>
                    <a:pt x="15" y="12375"/>
                    <a:pt x="0" y="12361"/>
                    <a:pt x="0" y="12343"/>
                  </a:cubicBezTo>
                  <a:close/>
                  <a:moveTo>
                    <a:pt x="0" y="12215"/>
                  </a:moveTo>
                  <a:lnTo>
                    <a:pt x="0" y="12215"/>
                  </a:lnTo>
                  <a:cubicBezTo>
                    <a:pt x="0" y="12198"/>
                    <a:pt x="15" y="12183"/>
                    <a:pt x="32" y="12183"/>
                  </a:cubicBezTo>
                  <a:cubicBezTo>
                    <a:pt x="50" y="12183"/>
                    <a:pt x="64" y="12198"/>
                    <a:pt x="64" y="12215"/>
                  </a:cubicBezTo>
                  <a:cubicBezTo>
                    <a:pt x="64" y="12233"/>
                    <a:pt x="50" y="12247"/>
                    <a:pt x="32" y="12247"/>
                  </a:cubicBezTo>
                  <a:cubicBezTo>
                    <a:pt x="15" y="12247"/>
                    <a:pt x="0" y="12233"/>
                    <a:pt x="0" y="12215"/>
                  </a:cubicBezTo>
                  <a:close/>
                  <a:moveTo>
                    <a:pt x="0" y="12087"/>
                  </a:moveTo>
                  <a:lnTo>
                    <a:pt x="0" y="12087"/>
                  </a:lnTo>
                  <a:cubicBezTo>
                    <a:pt x="0" y="12069"/>
                    <a:pt x="15" y="12055"/>
                    <a:pt x="32" y="12055"/>
                  </a:cubicBezTo>
                  <a:cubicBezTo>
                    <a:pt x="50" y="12055"/>
                    <a:pt x="64" y="12069"/>
                    <a:pt x="64" y="12087"/>
                  </a:cubicBezTo>
                  <a:cubicBezTo>
                    <a:pt x="64" y="12105"/>
                    <a:pt x="50" y="12119"/>
                    <a:pt x="32" y="12119"/>
                  </a:cubicBezTo>
                  <a:cubicBezTo>
                    <a:pt x="15" y="12119"/>
                    <a:pt x="0" y="12105"/>
                    <a:pt x="0" y="12087"/>
                  </a:cubicBezTo>
                  <a:close/>
                  <a:moveTo>
                    <a:pt x="0" y="11959"/>
                  </a:moveTo>
                  <a:lnTo>
                    <a:pt x="0" y="11959"/>
                  </a:lnTo>
                  <a:cubicBezTo>
                    <a:pt x="0" y="11941"/>
                    <a:pt x="15" y="11927"/>
                    <a:pt x="32" y="11927"/>
                  </a:cubicBezTo>
                  <a:cubicBezTo>
                    <a:pt x="50" y="11927"/>
                    <a:pt x="64" y="11941"/>
                    <a:pt x="64" y="11959"/>
                  </a:cubicBezTo>
                  <a:cubicBezTo>
                    <a:pt x="64" y="11977"/>
                    <a:pt x="50" y="11991"/>
                    <a:pt x="32" y="11991"/>
                  </a:cubicBezTo>
                  <a:cubicBezTo>
                    <a:pt x="15" y="11991"/>
                    <a:pt x="0" y="11977"/>
                    <a:pt x="0" y="11959"/>
                  </a:cubicBezTo>
                  <a:close/>
                  <a:moveTo>
                    <a:pt x="0" y="11831"/>
                  </a:moveTo>
                  <a:lnTo>
                    <a:pt x="0" y="11831"/>
                  </a:lnTo>
                  <a:cubicBezTo>
                    <a:pt x="0" y="11813"/>
                    <a:pt x="15" y="11799"/>
                    <a:pt x="32" y="11799"/>
                  </a:cubicBezTo>
                  <a:cubicBezTo>
                    <a:pt x="50" y="11799"/>
                    <a:pt x="64" y="11813"/>
                    <a:pt x="64" y="11831"/>
                  </a:cubicBezTo>
                  <a:cubicBezTo>
                    <a:pt x="64" y="11849"/>
                    <a:pt x="50" y="11863"/>
                    <a:pt x="32" y="11863"/>
                  </a:cubicBezTo>
                  <a:cubicBezTo>
                    <a:pt x="15" y="11863"/>
                    <a:pt x="0" y="11849"/>
                    <a:pt x="0" y="11831"/>
                  </a:cubicBezTo>
                  <a:close/>
                  <a:moveTo>
                    <a:pt x="0" y="11703"/>
                  </a:moveTo>
                  <a:lnTo>
                    <a:pt x="0" y="11703"/>
                  </a:lnTo>
                  <a:cubicBezTo>
                    <a:pt x="0" y="11685"/>
                    <a:pt x="15" y="11671"/>
                    <a:pt x="32" y="11671"/>
                  </a:cubicBezTo>
                  <a:cubicBezTo>
                    <a:pt x="50" y="11671"/>
                    <a:pt x="64" y="11685"/>
                    <a:pt x="64" y="11703"/>
                  </a:cubicBezTo>
                  <a:cubicBezTo>
                    <a:pt x="64" y="11721"/>
                    <a:pt x="50" y="11735"/>
                    <a:pt x="32" y="11735"/>
                  </a:cubicBezTo>
                  <a:cubicBezTo>
                    <a:pt x="15" y="11735"/>
                    <a:pt x="0" y="11721"/>
                    <a:pt x="0" y="11703"/>
                  </a:cubicBezTo>
                  <a:close/>
                  <a:moveTo>
                    <a:pt x="0" y="11575"/>
                  </a:moveTo>
                  <a:lnTo>
                    <a:pt x="0" y="11575"/>
                  </a:lnTo>
                  <a:cubicBezTo>
                    <a:pt x="0" y="11557"/>
                    <a:pt x="15" y="11543"/>
                    <a:pt x="32" y="11543"/>
                  </a:cubicBezTo>
                  <a:cubicBezTo>
                    <a:pt x="50" y="11543"/>
                    <a:pt x="64" y="11557"/>
                    <a:pt x="64" y="11575"/>
                  </a:cubicBezTo>
                  <a:cubicBezTo>
                    <a:pt x="64" y="11593"/>
                    <a:pt x="50" y="11607"/>
                    <a:pt x="32" y="11607"/>
                  </a:cubicBezTo>
                  <a:cubicBezTo>
                    <a:pt x="15" y="11607"/>
                    <a:pt x="0" y="11593"/>
                    <a:pt x="0" y="11575"/>
                  </a:cubicBezTo>
                  <a:close/>
                  <a:moveTo>
                    <a:pt x="0" y="11447"/>
                  </a:moveTo>
                  <a:lnTo>
                    <a:pt x="0" y="11447"/>
                  </a:lnTo>
                  <a:cubicBezTo>
                    <a:pt x="0" y="11429"/>
                    <a:pt x="15" y="11415"/>
                    <a:pt x="32" y="11415"/>
                  </a:cubicBezTo>
                  <a:cubicBezTo>
                    <a:pt x="50" y="11415"/>
                    <a:pt x="64" y="11429"/>
                    <a:pt x="64" y="11447"/>
                  </a:cubicBezTo>
                  <a:cubicBezTo>
                    <a:pt x="64" y="11465"/>
                    <a:pt x="50" y="11479"/>
                    <a:pt x="32" y="11479"/>
                  </a:cubicBezTo>
                  <a:cubicBezTo>
                    <a:pt x="15" y="11479"/>
                    <a:pt x="0" y="11465"/>
                    <a:pt x="0" y="11447"/>
                  </a:cubicBezTo>
                  <a:close/>
                  <a:moveTo>
                    <a:pt x="0" y="11319"/>
                  </a:moveTo>
                  <a:lnTo>
                    <a:pt x="0" y="11319"/>
                  </a:lnTo>
                  <a:cubicBezTo>
                    <a:pt x="0" y="11301"/>
                    <a:pt x="15" y="11287"/>
                    <a:pt x="32" y="11287"/>
                  </a:cubicBezTo>
                  <a:cubicBezTo>
                    <a:pt x="50" y="11287"/>
                    <a:pt x="64" y="11301"/>
                    <a:pt x="64" y="11319"/>
                  </a:cubicBezTo>
                  <a:cubicBezTo>
                    <a:pt x="64" y="11337"/>
                    <a:pt x="50" y="11351"/>
                    <a:pt x="32" y="11351"/>
                  </a:cubicBezTo>
                  <a:cubicBezTo>
                    <a:pt x="15" y="11351"/>
                    <a:pt x="0" y="11337"/>
                    <a:pt x="0" y="11319"/>
                  </a:cubicBezTo>
                  <a:close/>
                  <a:moveTo>
                    <a:pt x="0" y="11191"/>
                  </a:moveTo>
                  <a:lnTo>
                    <a:pt x="0" y="11191"/>
                  </a:lnTo>
                  <a:cubicBezTo>
                    <a:pt x="0" y="11173"/>
                    <a:pt x="15" y="11159"/>
                    <a:pt x="32" y="11159"/>
                  </a:cubicBezTo>
                  <a:cubicBezTo>
                    <a:pt x="50" y="11159"/>
                    <a:pt x="64" y="11173"/>
                    <a:pt x="64" y="11191"/>
                  </a:cubicBezTo>
                  <a:cubicBezTo>
                    <a:pt x="64" y="11208"/>
                    <a:pt x="50" y="11223"/>
                    <a:pt x="32" y="11223"/>
                  </a:cubicBezTo>
                  <a:cubicBezTo>
                    <a:pt x="15" y="11223"/>
                    <a:pt x="0" y="11208"/>
                    <a:pt x="0" y="11191"/>
                  </a:cubicBezTo>
                  <a:close/>
                  <a:moveTo>
                    <a:pt x="0" y="11063"/>
                  </a:moveTo>
                  <a:lnTo>
                    <a:pt x="0" y="11063"/>
                  </a:lnTo>
                  <a:cubicBezTo>
                    <a:pt x="0" y="11045"/>
                    <a:pt x="15" y="11031"/>
                    <a:pt x="32" y="11031"/>
                  </a:cubicBezTo>
                  <a:cubicBezTo>
                    <a:pt x="50" y="11031"/>
                    <a:pt x="64" y="11045"/>
                    <a:pt x="64" y="11063"/>
                  </a:cubicBezTo>
                  <a:cubicBezTo>
                    <a:pt x="64" y="11080"/>
                    <a:pt x="50" y="11095"/>
                    <a:pt x="32" y="11095"/>
                  </a:cubicBezTo>
                  <a:cubicBezTo>
                    <a:pt x="15" y="11095"/>
                    <a:pt x="0" y="11080"/>
                    <a:pt x="0" y="11063"/>
                  </a:cubicBezTo>
                  <a:close/>
                  <a:moveTo>
                    <a:pt x="0" y="10935"/>
                  </a:moveTo>
                  <a:lnTo>
                    <a:pt x="0" y="10935"/>
                  </a:lnTo>
                  <a:cubicBezTo>
                    <a:pt x="0" y="10917"/>
                    <a:pt x="15" y="10903"/>
                    <a:pt x="32" y="10903"/>
                  </a:cubicBezTo>
                  <a:cubicBezTo>
                    <a:pt x="50" y="10903"/>
                    <a:pt x="64" y="10917"/>
                    <a:pt x="64" y="10935"/>
                  </a:cubicBezTo>
                  <a:cubicBezTo>
                    <a:pt x="64" y="10952"/>
                    <a:pt x="50" y="10967"/>
                    <a:pt x="32" y="10967"/>
                  </a:cubicBezTo>
                  <a:cubicBezTo>
                    <a:pt x="15" y="10967"/>
                    <a:pt x="0" y="10952"/>
                    <a:pt x="0" y="10935"/>
                  </a:cubicBezTo>
                  <a:close/>
                  <a:moveTo>
                    <a:pt x="0" y="10807"/>
                  </a:moveTo>
                  <a:lnTo>
                    <a:pt x="0" y="10807"/>
                  </a:lnTo>
                  <a:cubicBezTo>
                    <a:pt x="0" y="10789"/>
                    <a:pt x="15" y="10775"/>
                    <a:pt x="32" y="10775"/>
                  </a:cubicBezTo>
                  <a:cubicBezTo>
                    <a:pt x="50" y="10775"/>
                    <a:pt x="64" y="10789"/>
                    <a:pt x="64" y="10807"/>
                  </a:cubicBezTo>
                  <a:cubicBezTo>
                    <a:pt x="64" y="10824"/>
                    <a:pt x="50" y="10839"/>
                    <a:pt x="32" y="10839"/>
                  </a:cubicBezTo>
                  <a:cubicBezTo>
                    <a:pt x="15" y="10839"/>
                    <a:pt x="0" y="10824"/>
                    <a:pt x="0" y="10807"/>
                  </a:cubicBezTo>
                  <a:close/>
                  <a:moveTo>
                    <a:pt x="0" y="10679"/>
                  </a:moveTo>
                  <a:lnTo>
                    <a:pt x="0" y="10678"/>
                  </a:lnTo>
                  <a:cubicBezTo>
                    <a:pt x="0" y="10661"/>
                    <a:pt x="15" y="10646"/>
                    <a:pt x="32" y="10646"/>
                  </a:cubicBezTo>
                  <a:cubicBezTo>
                    <a:pt x="50" y="10646"/>
                    <a:pt x="64" y="10661"/>
                    <a:pt x="64" y="10678"/>
                  </a:cubicBezTo>
                  <a:lnTo>
                    <a:pt x="64" y="10679"/>
                  </a:lnTo>
                  <a:cubicBezTo>
                    <a:pt x="64" y="10696"/>
                    <a:pt x="50" y="10711"/>
                    <a:pt x="32" y="10711"/>
                  </a:cubicBezTo>
                  <a:cubicBezTo>
                    <a:pt x="15" y="10711"/>
                    <a:pt x="0" y="10696"/>
                    <a:pt x="0" y="10679"/>
                  </a:cubicBezTo>
                  <a:close/>
                  <a:moveTo>
                    <a:pt x="0" y="10550"/>
                  </a:moveTo>
                  <a:lnTo>
                    <a:pt x="0" y="10550"/>
                  </a:lnTo>
                  <a:cubicBezTo>
                    <a:pt x="0" y="10533"/>
                    <a:pt x="15" y="10518"/>
                    <a:pt x="32" y="10518"/>
                  </a:cubicBezTo>
                  <a:cubicBezTo>
                    <a:pt x="50" y="10518"/>
                    <a:pt x="64" y="10533"/>
                    <a:pt x="64" y="10550"/>
                  </a:cubicBezTo>
                  <a:cubicBezTo>
                    <a:pt x="64" y="10568"/>
                    <a:pt x="50" y="10582"/>
                    <a:pt x="32" y="10582"/>
                  </a:cubicBezTo>
                  <a:cubicBezTo>
                    <a:pt x="15" y="10582"/>
                    <a:pt x="0" y="10568"/>
                    <a:pt x="0" y="10550"/>
                  </a:cubicBezTo>
                  <a:close/>
                  <a:moveTo>
                    <a:pt x="0" y="10422"/>
                  </a:moveTo>
                  <a:lnTo>
                    <a:pt x="0" y="10422"/>
                  </a:lnTo>
                  <a:cubicBezTo>
                    <a:pt x="0" y="10405"/>
                    <a:pt x="15" y="10390"/>
                    <a:pt x="32" y="10390"/>
                  </a:cubicBezTo>
                  <a:cubicBezTo>
                    <a:pt x="50" y="10390"/>
                    <a:pt x="64" y="10405"/>
                    <a:pt x="64" y="10422"/>
                  </a:cubicBezTo>
                  <a:cubicBezTo>
                    <a:pt x="64" y="10440"/>
                    <a:pt x="50" y="10454"/>
                    <a:pt x="32" y="10454"/>
                  </a:cubicBezTo>
                  <a:cubicBezTo>
                    <a:pt x="15" y="10454"/>
                    <a:pt x="0" y="10440"/>
                    <a:pt x="0" y="10422"/>
                  </a:cubicBezTo>
                  <a:close/>
                  <a:moveTo>
                    <a:pt x="0" y="10294"/>
                  </a:moveTo>
                  <a:lnTo>
                    <a:pt x="0" y="10294"/>
                  </a:lnTo>
                  <a:cubicBezTo>
                    <a:pt x="0" y="10277"/>
                    <a:pt x="15" y="10262"/>
                    <a:pt x="32" y="10262"/>
                  </a:cubicBezTo>
                  <a:cubicBezTo>
                    <a:pt x="50" y="10262"/>
                    <a:pt x="64" y="10277"/>
                    <a:pt x="64" y="10294"/>
                  </a:cubicBezTo>
                  <a:cubicBezTo>
                    <a:pt x="64" y="10312"/>
                    <a:pt x="50" y="10326"/>
                    <a:pt x="32" y="10326"/>
                  </a:cubicBezTo>
                  <a:cubicBezTo>
                    <a:pt x="15" y="10326"/>
                    <a:pt x="0" y="10312"/>
                    <a:pt x="0" y="10294"/>
                  </a:cubicBezTo>
                  <a:close/>
                  <a:moveTo>
                    <a:pt x="0" y="10166"/>
                  </a:moveTo>
                  <a:lnTo>
                    <a:pt x="0" y="10166"/>
                  </a:lnTo>
                  <a:cubicBezTo>
                    <a:pt x="0" y="10149"/>
                    <a:pt x="15" y="10134"/>
                    <a:pt x="32" y="10134"/>
                  </a:cubicBezTo>
                  <a:cubicBezTo>
                    <a:pt x="50" y="10134"/>
                    <a:pt x="64" y="10149"/>
                    <a:pt x="64" y="10166"/>
                  </a:cubicBezTo>
                  <a:cubicBezTo>
                    <a:pt x="64" y="10184"/>
                    <a:pt x="50" y="10198"/>
                    <a:pt x="32" y="10198"/>
                  </a:cubicBezTo>
                  <a:cubicBezTo>
                    <a:pt x="15" y="10198"/>
                    <a:pt x="0" y="10184"/>
                    <a:pt x="0" y="10166"/>
                  </a:cubicBezTo>
                  <a:close/>
                  <a:moveTo>
                    <a:pt x="0" y="10038"/>
                  </a:moveTo>
                  <a:lnTo>
                    <a:pt x="0" y="10038"/>
                  </a:lnTo>
                  <a:cubicBezTo>
                    <a:pt x="0" y="10020"/>
                    <a:pt x="15" y="10006"/>
                    <a:pt x="32" y="10006"/>
                  </a:cubicBezTo>
                  <a:cubicBezTo>
                    <a:pt x="50" y="10006"/>
                    <a:pt x="64" y="10020"/>
                    <a:pt x="64" y="10038"/>
                  </a:cubicBezTo>
                  <a:cubicBezTo>
                    <a:pt x="64" y="10056"/>
                    <a:pt x="50" y="10070"/>
                    <a:pt x="32" y="10070"/>
                  </a:cubicBezTo>
                  <a:cubicBezTo>
                    <a:pt x="15" y="10070"/>
                    <a:pt x="0" y="10056"/>
                    <a:pt x="0" y="10038"/>
                  </a:cubicBezTo>
                  <a:close/>
                  <a:moveTo>
                    <a:pt x="0" y="9910"/>
                  </a:moveTo>
                  <a:lnTo>
                    <a:pt x="0" y="9910"/>
                  </a:lnTo>
                  <a:cubicBezTo>
                    <a:pt x="0" y="9892"/>
                    <a:pt x="15" y="9878"/>
                    <a:pt x="32" y="9878"/>
                  </a:cubicBezTo>
                  <a:cubicBezTo>
                    <a:pt x="50" y="9878"/>
                    <a:pt x="64" y="9892"/>
                    <a:pt x="64" y="9910"/>
                  </a:cubicBezTo>
                  <a:cubicBezTo>
                    <a:pt x="64" y="9928"/>
                    <a:pt x="50" y="9942"/>
                    <a:pt x="32" y="9942"/>
                  </a:cubicBezTo>
                  <a:cubicBezTo>
                    <a:pt x="15" y="9942"/>
                    <a:pt x="0" y="9928"/>
                    <a:pt x="0" y="9910"/>
                  </a:cubicBezTo>
                  <a:close/>
                  <a:moveTo>
                    <a:pt x="0" y="9782"/>
                  </a:moveTo>
                  <a:lnTo>
                    <a:pt x="0" y="9782"/>
                  </a:lnTo>
                  <a:cubicBezTo>
                    <a:pt x="0" y="9764"/>
                    <a:pt x="15" y="9750"/>
                    <a:pt x="32" y="9750"/>
                  </a:cubicBezTo>
                  <a:cubicBezTo>
                    <a:pt x="50" y="9750"/>
                    <a:pt x="64" y="9764"/>
                    <a:pt x="64" y="9782"/>
                  </a:cubicBezTo>
                  <a:cubicBezTo>
                    <a:pt x="64" y="9800"/>
                    <a:pt x="50" y="9814"/>
                    <a:pt x="32" y="9814"/>
                  </a:cubicBezTo>
                  <a:cubicBezTo>
                    <a:pt x="15" y="9814"/>
                    <a:pt x="0" y="9800"/>
                    <a:pt x="0" y="9782"/>
                  </a:cubicBezTo>
                  <a:close/>
                  <a:moveTo>
                    <a:pt x="0" y="9654"/>
                  </a:moveTo>
                  <a:lnTo>
                    <a:pt x="0" y="9654"/>
                  </a:lnTo>
                  <a:cubicBezTo>
                    <a:pt x="0" y="9636"/>
                    <a:pt x="15" y="9622"/>
                    <a:pt x="32" y="9622"/>
                  </a:cubicBezTo>
                  <a:cubicBezTo>
                    <a:pt x="50" y="9622"/>
                    <a:pt x="64" y="9636"/>
                    <a:pt x="64" y="9654"/>
                  </a:cubicBezTo>
                  <a:cubicBezTo>
                    <a:pt x="64" y="9672"/>
                    <a:pt x="50" y="9686"/>
                    <a:pt x="32" y="9686"/>
                  </a:cubicBezTo>
                  <a:cubicBezTo>
                    <a:pt x="15" y="9686"/>
                    <a:pt x="0" y="9672"/>
                    <a:pt x="0" y="9654"/>
                  </a:cubicBezTo>
                  <a:close/>
                  <a:moveTo>
                    <a:pt x="0" y="9526"/>
                  </a:moveTo>
                  <a:lnTo>
                    <a:pt x="0" y="9526"/>
                  </a:lnTo>
                  <a:cubicBezTo>
                    <a:pt x="0" y="9508"/>
                    <a:pt x="15" y="9494"/>
                    <a:pt x="32" y="9494"/>
                  </a:cubicBezTo>
                  <a:cubicBezTo>
                    <a:pt x="50" y="9494"/>
                    <a:pt x="64" y="9508"/>
                    <a:pt x="64" y="9526"/>
                  </a:cubicBezTo>
                  <a:cubicBezTo>
                    <a:pt x="64" y="9544"/>
                    <a:pt x="50" y="9558"/>
                    <a:pt x="32" y="9558"/>
                  </a:cubicBezTo>
                  <a:cubicBezTo>
                    <a:pt x="15" y="9558"/>
                    <a:pt x="0" y="9544"/>
                    <a:pt x="0" y="9526"/>
                  </a:cubicBezTo>
                  <a:close/>
                  <a:moveTo>
                    <a:pt x="0" y="9398"/>
                  </a:moveTo>
                  <a:lnTo>
                    <a:pt x="0" y="9398"/>
                  </a:lnTo>
                  <a:cubicBezTo>
                    <a:pt x="0" y="9380"/>
                    <a:pt x="15" y="9366"/>
                    <a:pt x="32" y="9366"/>
                  </a:cubicBezTo>
                  <a:cubicBezTo>
                    <a:pt x="50" y="9366"/>
                    <a:pt x="64" y="9380"/>
                    <a:pt x="64" y="9398"/>
                  </a:cubicBezTo>
                  <a:cubicBezTo>
                    <a:pt x="64" y="9416"/>
                    <a:pt x="50" y="9430"/>
                    <a:pt x="32" y="9430"/>
                  </a:cubicBezTo>
                  <a:cubicBezTo>
                    <a:pt x="15" y="9430"/>
                    <a:pt x="0" y="9416"/>
                    <a:pt x="0" y="9398"/>
                  </a:cubicBezTo>
                  <a:close/>
                  <a:moveTo>
                    <a:pt x="0" y="9270"/>
                  </a:moveTo>
                  <a:lnTo>
                    <a:pt x="0" y="9270"/>
                  </a:lnTo>
                  <a:cubicBezTo>
                    <a:pt x="0" y="9252"/>
                    <a:pt x="15" y="9238"/>
                    <a:pt x="32" y="9238"/>
                  </a:cubicBezTo>
                  <a:cubicBezTo>
                    <a:pt x="50" y="9238"/>
                    <a:pt x="64" y="9252"/>
                    <a:pt x="64" y="9270"/>
                  </a:cubicBezTo>
                  <a:cubicBezTo>
                    <a:pt x="64" y="9287"/>
                    <a:pt x="50" y="9302"/>
                    <a:pt x="32" y="9302"/>
                  </a:cubicBezTo>
                  <a:cubicBezTo>
                    <a:pt x="15" y="9302"/>
                    <a:pt x="0" y="9287"/>
                    <a:pt x="0" y="9270"/>
                  </a:cubicBezTo>
                  <a:close/>
                  <a:moveTo>
                    <a:pt x="0" y="9142"/>
                  </a:moveTo>
                  <a:lnTo>
                    <a:pt x="0" y="9142"/>
                  </a:lnTo>
                  <a:cubicBezTo>
                    <a:pt x="0" y="9124"/>
                    <a:pt x="15" y="9110"/>
                    <a:pt x="32" y="9110"/>
                  </a:cubicBezTo>
                  <a:cubicBezTo>
                    <a:pt x="50" y="9110"/>
                    <a:pt x="64" y="9124"/>
                    <a:pt x="64" y="9142"/>
                  </a:cubicBezTo>
                  <a:cubicBezTo>
                    <a:pt x="64" y="9159"/>
                    <a:pt x="50" y="9174"/>
                    <a:pt x="32" y="9174"/>
                  </a:cubicBezTo>
                  <a:cubicBezTo>
                    <a:pt x="15" y="9174"/>
                    <a:pt x="0" y="9159"/>
                    <a:pt x="0" y="9142"/>
                  </a:cubicBezTo>
                  <a:close/>
                  <a:moveTo>
                    <a:pt x="0" y="9014"/>
                  </a:moveTo>
                  <a:lnTo>
                    <a:pt x="0" y="9014"/>
                  </a:lnTo>
                  <a:cubicBezTo>
                    <a:pt x="0" y="8996"/>
                    <a:pt x="15" y="8982"/>
                    <a:pt x="32" y="8982"/>
                  </a:cubicBezTo>
                  <a:cubicBezTo>
                    <a:pt x="50" y="8982"/>
                    <a:pt x="64" y="8996"/>
                    <a:pt x="64" y="9014"/>
                  </a:cubicBezTo>
                  <a:cubicBezTo>
                    <a:pt x="64" y="9031"/>
                    <a:pt x="50" y="9046"/>
                    <a:pt x="32" y="9046"/>
                  </a:cubicBezTo>
                  <a:cubicBezTo>
                    <a:pt x="15" y="9046"/>
                    <a:pt x="0" y="9031"/>
                    <a:pt x="0" y="9014"/>
                  </a:cubicBezTo>
                  <a:close/>
                  <a:moveTo>
                    <a:pt x="0" y="8886"/>
                  </a:moveTo>
                  <a:lnTo>
                    <a:pt x="0" y="8886"/>
                  </a:lnTo>
                  <a:cubicBezTo>
                    <a:pt x="0" y="8868"/>
                    <a:pt x="15" y="8854"/>
                    <a:pt x="32" y="8854"/>
                  </a:cubicBezTo>
                  <a:cubicBezTo>
                    <a:pt x="50" y="8854"/>
                    <a:pt x="64" y="8868"/>
                    <a:pt x="64" y="8886"/>
                  </a:cubicBezTo>
                  <a:cubicBezTo>
                    <a:pt x="64" y="8903"/>
                    <a:pt x="50" y="8918"/>
                    <a:pt x="32" y="8918"/>
                  </a:cubicBezTo>
                  <a:cubicBezTo>
                    <a:pt x="15" y="8918"/>
                    <a:pt x="0" y="8903"/>
                    <a:pt x="0" y="8886"/>
                  </a:cubicBezTo>
                  <a:close/>
                  <a:moveTo>
                    <a:pt x="0" y="8758"/>
                  </a:moveTo>
                  <a:lnTo>
                    <a:pt x="0" y="8757"/>
                  </a:lnTo>
                  <a:cubicBezTo>
                    <a:pt x="0" y="8740"/>
                    <a:pt x="15" y="8725"/>
                    <a:pt x="32" y="8725"/>
                  </a:cubicBezTo>
                  <a:cubicBezTo>
                    <a:pt x="50" y="8725"/>
                    <a:pt x="64" y="8740"/>
                    <a:pt x="64" y="8757"/>
                  </a:cubicBezTo>
                  <a:lnTo>
                    <a:pt x="64" y="8758"/>
                  </a:lnTo>
                  <a:cubicBezTo>
                    <a:pt x="64" y="8775"/>
                    <a:pt x="50" y="8790"/>
                    <a:pt x="32" y="8790"/>
                  </a:cubicBezTo>
                  <a:cubicBezTo>
                    <a:pt x="15" y="8790"/>
                    <a:pt x="0" y="8775"/>
                    <a:pt x="0" y="8758"/>
                  </a:cubicBezTo>
                  <a:close/>
                  <a:moveTo>
                    <a:pt x="0" y="8629"/>
                  </a:moveTo>
                  <a:lnTo>
                    <a:pt x="0" y="8629"/>
                  </a:lnTo>
                  <a:cubicBezTo>
                    <a:pt x="0" y="8612"/>
                    <a:pt x="15" y="8597"/>
                    <a:pt x="32" y="8597"/>
                  </a:cubicBezTo>
                  <a:cubicBezTo>
                    <a:pt x="50" y="8597"/>
                    <a:pt x="64" y="8612"/>
                    <a:pt x="64" y="8629"/>
                  </a:cubicBezTo>
                  <a:cubicBezTo>
                    <a:pt x="64" y="8647"/>
                    <a:pt x="50" y="8661"/>
                    <a:pt x="32" y="8661"/>
                  </a:cubicBezTo>
                  <a:cubicBezTo>
                    <a:pt x="15" y="8661"/>
                    <a:pt x="0" y="8647"/>
                    <a:pt x="0" y="8629"/>
                  </a:cubicBezTo>
                  <a:close/>
                  <a:moveTo>
                    <a:pt x="0" y="8501"/>
                  </a:moveTo>
                  <a:lnTo>
                    <a:pt x="0" y="8501"/>
                  </a:lnTo>
                  <a:cubicBezTo>
                    <a:pt x="0" y="8484"/>
                    <a:pt x="15" y="8469"/>
                    <a:pt x="32" y="8469"/>
                  </a:cubicBezTo>
                  <a:cubicBezTo>
                    <a:pt x="50" y="8469"/>
                    <a:pt x="64" y="8484"/>
                    <a:pt x="64" y="8501"/>
                  </a:cubicBezTo>
                  <a:cubicBezTo>
                    <a:pt x="64" y="8519"/>
                    <a:pt x="50" y="8533"/>
                    <a:pt x="32" y="8533"/>
                  </a:cubicBezTo>
                  <a:cubicBezTo>
                    <a:pt x="15" y="8533"/>
                    <a:pt x="0" y="8519"/>
                    <a:pt x="0" y="8501"/>
                  </a:cubicBezTo>
                  <a:close/>
                  <a:moveTo>
                    <a:pt x="0" y="8373"/>
                  </a:moveTo>
                  <a:lnTo>
                    <a:pt x="0" y="8373"/>
                  </a:lnTo>
                  <a:cubicBezTo>
                    <a:pt x="0" y="8356"/>
                    <a:pt x="15" y="8341"/>
                    <a:pt x="32" y="8341"/>
                  </a:cubicBezTo>
                  <a:cubicBezTo>
                    <a:pt x="50" y="8341"/>
                    <a:pt x="64" y="8356"/>
                    <a:pt x="64" y="8373"/>
                  </a:cubicBezTo>
                  <a:cubicBezTo>
                    <a:pt x="64" y="8391"/>
                    <a:pt x="50" y="8405"/>
                    <a:pt x="32" y="8405"/>
                  </a:cubicBezTo>
                  <a:cubicBezTo>
                    <a:pt x="15" y="8405"/>
                    <a:pt x="0" y="8391"/>
                    <a:pt x="0" y="8373"/>
                  </a:cubicBezTo>
                  <a:close/>
                  <a:moveTo>
                    <a:pt x="0" y="8245"/>
                  </a:moveTo>
                  <a:lnTo>
                    <a:pt x="0" y="8245"/>
                  </a:lnTo>
                  <a:cubicBezTo>
                    <a:pt x="0" y="8228"/>
                    <a:pt x="15" y="8213"/>
                    <a:pt x="32" y="8213"/>
                  </a:cubicBezTo>
                  <a:cubicBezTo>
                    <a:pt x="50" y="8213"/>
                    <a:pt x="64" y="8228"/>
                    <a:pt x="64" y="8245"/>
                  </a:cubicBezTo>
                  <a:cubicBezTo>
                    <a:pt x="64" y="8263"/>
                    <a:pt x="50" y="8277"/>
                    <a:pt x="32" y="8277"/>
                  </a:cubicBezTo>
                  <a:cubicBezTo>
                    <a:pt x="15" y="8277"/>
                    <a:pt x="0" y="8263"/>
                    <a:pt x="0" y="8245"/>
                  </a:cubicBezTo>
                  <a:close/>
                  <a:moveTo>
                    <a:pt x="0" y="8117"/>
                  </a:moveTo>
                  <a:lnTo>
                    <a:pt x="0" y="8117"/>
                  </a:lnTo>
                  <a:cubicBezTo>
                    <a:pt x="0" y="8100"/>
                    <a:pt x="15" y="8085"/>
                    <a:pt x="32" y="8085"/>
                  </a:cubicBezTo>
                  <a:cubicBezTo>
                    <a:pt x="50" y="8085"/>
                    <a:pt x="64" y="8100"/>
                    <a:pt x="64" y="8117"/>
                  </a:cubicBezTo>
                  <a:cubicBezTo>
                    <a:pt x="64" y="8135"/>
                    <a:pt x="50" y="8149"/>
                    <a:pt x="32" y="8149"/>
                  </a:cubicBezTo>
                  <a:cubicBezTo>
                    <a:pt x="15" y="8149"/>
                    <a:pt x="0" y="8135"/>
                    <a:pt x="0" y="8117"/>
                  </a:cubicBezTo>
                  <a:close/>
                  <a:moveTo>
                    <a:pt x="0" y="7989"/>
                  </a:moveTo>
                  <a:lnTo>
                    <a:pt x="0" y="7989"/>
                  </a:lnTo>
                  <a:cubicBezTo>
                    <a:pt x="0" y="7971"/>
                    <a:pt x="15" y="7957"/>
                    <a:pt x="32" y="7957"/>
                  </a:cubicBezTo>
                  <a:cubicBezTo>
                    <a:pt x="50" y="7957"/>
                    <a:pt x="64" y="7971"/>
                    <a:pt x="64" y="7989"/>
                  </a:cubicBezTo>
                  <a:cubicBezTo>
                    <a:pt x="64" y="8007"/>
                    <a:pt x="50" y="8021"/>
                    <a:pt x="32" y="8021"/>
                  </a:cubicBezTo>
                  <a:cubicBezTo>
                    <a:pt x="15" y="8021"/>
                    <a:pt x="0" y="8007"/>
                    <a:pt x="0" y="7989"/>
                  </a:cubicBezTo>
                  <a:close/>
                  <a:moveTo>
                    <a:pt x="0" y="7861"/>
                  </a:moveTo>
                  <a:lnTo>
                    <a:pt x="0" y="7861"/>
                  </a:lnTo>
                  <a:cubicBezTo>
                    <a:pt x="0" y="7843"/>
                    <a:pt x="15" y="7829"/>
                    <a:pt x="32" y="7829"/>
                  </a:cubicBezTo>
                  <a:cubicBezTo>
                    <a:pt x="50" y="7829"/>
                    <a:pt x="64" y="7843"/>
                    <a:pt x="64" y="7861"/>
                  </a:cubicBezTo>
                  <a:cubicBezTo>
                    <a:pt x="64" y="7879"/>
                    <a:pt x="50" y="7893"/>
                    <a:pt x="32" y="7893"/>
                  </a:cubicBezTo>
                  <a:cubicBezTo>
                    <a:pt x="15" y="7893"/>
                    <a:pt x="0" y="7879"/>
                    <a:pt x="0" y="7861"/>
                  </a:cubicBezTo>
                  <a:close/>
                  <a:moveTo>
                    <a:pt x="0" y="7733"/>
                  </a:moveTo>
                  <a:lnTo>
                    <a:pt x="0" y="7733"/>
                  </a:lnTo>
                  <a:cubicBezTo>
                    <a:pt x="0" y="7715"/>
                    <a:pt x="15" y="7701"/>
                    <a:pt x="32" y="7701"/>
                  </a:cubicBezTo>
                  <a:cubicBezTo>
                    <a:pt x="50" y="7701"/>
                    <a:pt x="64" y="7715"/>
                    <a:pt x="64" y="7733"/>
                  </a:cubicBezTo>
                  <a:cubicBezTo>
                    <a:pt x="64" y="7751"/>
                    <a:pt x="50" y="7765"/>
                    <a:pt x="32" y="7765"/>
                  </a:cubicBezTo>
                  <a:cubicBezTo>
                    <a:pt x="15" y="7765"/>
                    <a:pt x="0" y="7751"/>
                    <a:pt x="0" y="7733"/>
                  </a:cubicBezTo>
                  <a:close/>
                  <a:moveTo>
                    <a:pt x="0" y="7605"/>
                  </a:moveTo>
                  <a:lnTo>
                    <a:pt x="0" y="7605"/>
                  </a:lnTo>
                  <a:cubicBezTo>
                    <a:pt x="0" y="7587"/>
                    <a:pt x="15" y="7573"/>
                    <a:pt x="32" y="7573"/>
                  </a:cubicBezTo>
                  <a:cubicBezTo>
                    <a:pt x="50" y="7573"/>
                    <a:pt x="64" y="7587"/>
                    <a:pt x="64" y="7605"/>
                  </a:cubicBezTo>
                  <a:cubicBezTo>
                    <a:pt x="64" y="7623"/>
                    <a:pt x="50" y="7637"/>
                    <a:pt x="32" y="7637"/>
                  </a:cubicBezTo>
                  <a:cubicBezTo>
                    <a:pt x="15" y="7637"/>
                    <a:pt x="0" y="7623"/>
                    <a:pt x="0" y="7605"/>
                  </a:cubicBezTo>
                  <a:close/>
                  <a:moveTo>
                    <a:pt x="0" y="7477"/>
                  </a:moveTo>
                  <a:lnTo>
                    <a:pt x="0" y="7477"/>
                  </a:lnTo>
                  <a:cubicBezTo>
                    <a:pt x="0" y="7459"/>
                    <a:pt x="15" y="7445"/>
                    <a:pt x="32" y="7445"/>
                  </a:cubicBezTo>
                  <a:cubicBezTo>
                    <a:pt x="50" y="7445"/>
                    <a:pt x="64" y="7459"/>
                    <a:pt x="64" y="7477"/>
                  </a:cubicBezTo>
                  <a:cubicBezTo>
                    <a:pt x="64" y="7495"/>
                    <a:pt x="50" y="7509"/>
                    <a:pt x="32" y="7509"/>
                  </a:cubicBezTo>
                  <a:cubicBezTo>
                    <a:pt x="15" y="7509"/>
                    <a:pt x="0" y="7495"/>
                    <a:pt x="0" y="7477"/>
                  </a:cubicBezTo>
                  <a:close/>
                  <a:moveTo>
                    <a:pt x="0" y="7349"/>
                  </a:moveTo>
                  <a:lnTo>
                    <a:pt x="0" y="7349"/>
                  </a:lnTo>
                  <a:cubicBezTo>
                    <a:pt x="0" y="7331"/>
                    <a:pt x="15" y="7317"/>
                    <a:pt x="32" y="7317"/>
                  </a:cubicBezTo>
                  <a:cubicBezTo>
                    <a:pt x="50" y="7317"/>
                    <a:pt x="64" y="7331"/>
                    <a:pt x="64" y="7349"/>
                  </a:cubicBezTo>
                  <a:cubicBezTo>
                    <a:pt x="64" y="7367"/>
                    <a:pt x="50" y="7381"/>
                    <a:pt x="32" y="7381"/>
                  </a:cubicBezTo>
                  <a:cubicBezTo>
                    <a:pt x="15" y="7381"/>
                    <a:pt x="0" y="7367"/>
                    <a:pt x="0" y="7349"/>
                  </a:cubicBezTo>
                  <a:close/>
                  <a:moveTo>
                    <a:pt x="0" y="7221"/>
                  </a:moveTo>
                  <a:lnTo>
                    <a:pt x="0" y="7221"/>
                  </a:lnTo>
                  <a:cubicBezTo>
                    <a:pt x="0" y="7203"/>
                    <a:pt x="15" y="7189"/>
                    <a:pt x="32" y="7189"/>
                  </a:cubicBezTo>
                  <a:cubicBezTo>
                    <a:pt x="50" y="7189"/>
                    <a:pt x="64" y="7203"/>
                    <a:pt x="64" y="7221"/>
                  </a:cubicBezTo>
                  <a:cubicBezTo>
                    <a:pt x="64" y="7238"/>
                    <a:pt x="50" y="7253"/>
                    <a:pt x="32" y="7253"/>
                  </a:cubicBezTo>
                  <a:cubicBezTo>
                    <a:pt x="15" y="7253"/>
                    <a:pt x="0" y="7238"/>
                    <a:pt x="0" y="7221"/>
                  </a:cubicBezTo>
                  <a:close/>
                  <a:moveTo>
                    <a:pt x="0" y="7093"/>
                  </a:moveTo>
                  <a:lnTo>
                    <a:pt x="0" y="7093"/>
                  </a:lnTo>
                  <a:cubicBezTo>
                    <a:pt x="0" y="7075"/>
                    <a:pt x="15" y="7061"/>
                    <a:pt x="32" y="7061"/>
                  </a:cubicBezTo>
                  <a:cubicBezTo>
                    <a:pt x="50" y="7061"/>
                    <a:pt x="64" y="7075"/>
                    <a:pt x="64" y="7093"/>
                  </a:cubicBezTo>
                  <a:cubicBezTo>
                    <a:pt x="64" y="7110"/>
                    <a:pt x="50" y="7125"/>
                    <a:pt x="32" y="7125"/>
                  </a:cubicBezTo>
                  <a:cubicBezTo>
                    <a:pt x="15" y="7125"/>
                    <a:pt x="0" y="7110"/>
                    <a:pt x="0" y="7093"/>
                  </a:cubicBezTo>
                  <a:close/>
                  <a:moveTo>
                    <a:pt x="0" y="6965"/>
                  </a:moveTo>
                  <a:lnTo>
                    <a:pt x="0" y="6965"/>
                  </a:lnTo>
                  <a:cubicBezTo>
                    <a:pt x="0" y="6947"/>
                    <a:pt x="15" y="6933"/>
                    <a:pt x="32" y="6933"/>
                  </a:cubicBezTo>
                  <a:cubicBezTo>
                    <a:pt x="50" y="6933"/>
                    <a:pt x="64" y="6947"/>
                    <a:pt x="64" y="6965"/>
                  </a:cubicBezTo>
                  <a:cubicBezTo>
                    <a:pt x="64" y="6982"/>
                    <a:pt x="50" y="6997"/>
                    <a:pt x="32" y="6997"/>
                  </a:cubicBezTo>
                  <a:cubicBezTo>
                    <a:pt x="15" y="6997"/>
                    <a:pt x="0" y="6982"/>
                    <a:pt x="0" y="6965"/>
                  </a:cubicBezTo>
                  <a:close/>
                  <a:moveTo>
                    <a:pt x="0" y="6837"/>
                  </a:moveTo>
                  <a:lnTo>
                    <a:pt x="0" y="6837"/>
                  </a:lnTo>
                  <a:cubicBezTo>
                    <a:pt x="0" y="6819"/>
                    <a:pt x="15" y="6805"/>
                    <a:pt x="32" y="6805"/>
                  </a:cubicBezTo>
                  <a:cubicBezTo>
                    <a:pt x="50" y="6805"/>
                    <a:pt x="64" y="6819"/>
                    <a:pt x="64" y="6837"/>
                  </a:cubicBezTo>
                  <a:cubicBezTo>
                    <a:pt x="64" y="6854"/>
                    <a:pt x="50" y="6869"/>
                    <a:pt x="32" y="6869"/>
                  </a:cubicBezTo>
                  <a:cubicBezTo>
                    <a:pt x="15" y="6869"/>
                    <a:pt x="0" y="6854"/>
                    <a:pt x="0" y="6837"/>
                  </a:cubicBezTo>
                  <a:close/>
                  <a:moveTo>
                    <a:pt x="0" y="6709"/>
                  </a:moveTo>
                  <a:lnTo>
                    <a:pt x="0" y="6708"/>
                  </a:lnTo>
                  <a:cubicBezTo>
                    <a:pt x="0" y="6691"/>
                    <a:pt x="15" y="6676"/>
                    <a:pt x="32" y="6676"/>
                  </a:cubicBezTo>
                  <a:cubicBezTo>
                    <a:pt x="50" y="6676"/>
                    <a:pt x="64" y="6691"/>
                    <a:pt x="64" y="6708"/>
                  </a:cubicBezTo>
                  <a:lnTo>
                    <a:pt x="64" y="6709"/>
                  </a:lnTo>
                  <a:cubicBezTo>
                    <a:pt x="64" y="6726"/>
                    <a:pt x="50" y="6741"/>
                    <a:pt x="32" y="6741"/>
                  </a:cubicBezTo>
                  <a:cubicBezTo>
                    <a:pt x="15" y="6741"/>
                    <a:pt x="0" y="6726"/>
                    <a:pt x="0" y="6709"/>
                  </a:cubicBezTo>
                  <a:close/>
                  <a:moveTo>
                    <a:pt x="0" y="6580"/>
                  </a:moveTo>
                  <a:lnTo>
                    <a:pt x="0" y="6580"/>
                  </a:lnTo>
                  <a:cubicBezTo>
                    <a:pt x="0" y="6563"/>
                    <a:pt x="15" y="6548"/>
                    <a:pt x="32" y="6548"/>
                  </a:cubicBezTo>
                  <a:cubicBezTo>
                    <a:pt x="50" y="6548"/>
                    <a:pt x="64" y="6563"/>
                    <a:pt x="64" y="6580"/>
                  </a:cubicBezTo>
                  <a:cubicBezTo>
                    <a:pt x="64" y="6598"/>
                    <a:pt x="50" y="6612"/>
                    <a:pt x="32" y="6612"/>
                  </a:cubicBezTo>
                  <a:cubicBezTo>
                    <a:pt x="15" y="6612"/>
                    <a:pt x="0" y="6598"/>
                    <a:pt x="0" y="6580"/>
                  </a:cubicBezTo>
                  <a:close/>
                  <a:moveTo>
                    <a:pt x="0" y="6452"/>
                  </a:moveTo>
                  <a:lnTo>
                    <a:pt x="0" y="6452"/>
                  </a:lnTo>
                  <a:cubicBezTo>
                    <a:pt x="0" y="6435"/>
                    <a:pt x="15" y="6420"/>
                    <a:pt x="32" y="6420"/>
                  </a:cubicBezTo>
                  <a:cubicBezTo>
                    <a:pt x="50" y="6420"/>
                    <a:pt x="64" y="6435"/>
                    <a:pt x="64" y="6452"/>
                  </a:cubicBezTo>
                  <a:cubicBezTo>
                    <a:pt x="64" y="6470"/>
                    <a:pt x="50" y="6484"/>
                    <a:pt x="32" y="6484"/>
                  </a:cubicBezTo>
                  <a:cubicBezTo>
                    <a:pt x="15" y="6484"/>
                    <a:pt x="0" y="6470"/>
                    <a:pt x="0" y="6452"/>
                  </a:cubicBezTo>
                  <a:close/>
                  <a:moveTo>
                    <a:pt x="0" y="6324"/>
                  </a:moveTo>
                  <a:lnTo>
                    <a:pt x="0" y="6324"/>
                  </a:lnTo>
                  <a:cubicBezTo>
                    <a:pt x="0" y="6307"/>
                    <a:pt x="15" y="6292"/>
                    <a:pt x="32" y="6292"/>
                  </a:cubicBezTo>
                  <a:cubicBezTo>
                    <a:pt x="50" y="6292"/>
                    <a:pt x="64" y="6307"/>
                    <a:pt x="64" y="6324"/>
                  </a:cubicBezTo>
                  <a:cubicBezTo>
                    <a:pt x="64" y="6342"/>
                    <a:pt x="50" y="6356"/>
                    <a:pt x="32" y="6356"/>
                  </a:cubicBezTo>
                  <a:cubicBezTo>
                    <a:pt x="15" y="6356"/>
                    <a:pt x="0" y="6342"/>
                    <a:pt x="0" y="6324"/>
                  </a:cubicBezTo>
                  <a:close/>
                  <a:moveTo>
                    <a:pt x="0" y="6196"/>
                  </a:moveTo>
                  <a:lnTo>
                    <a:pt x="0" y="6196"/>
                  </a:lnTo>
                  <a:cubicBezTo>
                    <a:pt x="0" y="6179"/>
                    <a:pt x="15" y="6164"/>
                    <a:pt x="32" y="6164"/>
                  </a:cubicBezTo>
                  <a:cubicBezTo>
                    <a:pt x="50" y="6164"/>
                    <a:pt x="64" y="6179"/>
                    <a:pt x="64" y="6196"/>
                  </a:cubicBezTo>
                  <a:cubicBezTo>
                    <a:pt x="64" y="6214"/>
                    <a:pt x="50" y="6228"/>
                    <a:pt x="32" y="6228"/>
                  </a:cubicBezTo>
                  <a:cubicBezTo>
                    <a:pt x="15" y="6228"/>
                    <a:pt x="0" y="6214"/>
                    <a:pt x="0" y="6196"/>
                  </a:cubicBezTo>
                  <a:close/>
                  <a:moveTo>
                    <a:pt x="0" y="6068"/>
                  </a:moveTo>
                  <a:lnTo>
                    <a:pt x="0" y="6068"/>
                  </a:lnTo>
                  <a:cubicBezTo>
                    <a:pt x="0" y="6050"/>
                    <a:pt x="15" y="6036"/>
                    <a:pt x="32" y="6036"/>
                  </a:cubicBezTo>
                  <a:cubicBezTo>
                    <a:pt x="50" y="6036"/>
                    <a:pt x="64" y="6050"/>
                    <a:pt x="64" y="6068"/>
                  </a:cubicBezTo>
                  <a:cubicBezTo>
                    <a:pt x="64" y="6086"/>
                    <a:pt x="50" y="6100"/>
                    <a:pt x="32" y="6100"/>
                  </a:cubicBezTo>
                  <a:cubicBezTo>
                    <a:pt x="15" y="6100"/>
                    <a:pt x="0" y="6086"/>
                    <a:pt x="0" y="6068"/>
                  </a:cubicBezTo>
                  <a:close/>
                  <a:moveTo>
                    <a:pt x="0" y="5940"/>
                  </a:moveTo>
                  <a:lnTo>
                    <a:pt x="0" y="5940"/>
                  </a:lnTo>
                  <a:cubicBezTo>
                    <a:pt x="0" y="5922"/>
                    <a:pt x="15" y="5908"/>
                    <a:pt x="32" y="5908"/>
                  </a:cubicBezTo>
                  <a:cubicBezTo>
                    <a:pt x="50" y="5908"/>
                    <a:pt x="64" y="5922"/>
                    <a:pt x="64" y="5940"/>
                  </a:cubicBezTo>
                  <a:cubicBezTo>
                    <a:pt x="64" y="5958"/>
                    <a:pt x="50" y="5972"/>
                    <a:pt x="32" y="5972"/>
                  </a:cubicBezTo>
                  <a:cubicBezTo>
                    <a:pt x="15" y="5972"/>
                    <a:pt x="0" y="5958"/>
                    <a:pt x="0" y="5940"/>
                  </a:cubicBezTo>
                  <a:close/>
                  <a:moveTo>
                    <a:pt x="0" y="5812"/>
                  </a:moveTo>
                  <a:lnTo>
                    <a:pt x="0" y="5812"/>
                  </a:lnTo>
                  <a:cubicBezTo>
                    <a:pt x="0" y="5794"/>
                    <a:pt x="15" y="5780"/>
                    <a:pt x="32" y="5780"/>
                  </a:cubicBezTo>
                  <a:cubicBezTo>
                    <a:pt x="50" y="5780"/>
                    <a:pt x="64" y="5794"/>
                    <a:pt x="64" y="5812"/>
                  </a:cubicBezTo>
                  <a:cubicBezTo>
                    <a:pt x="64" y="5830"/>
                    <a:pt x="50" y="5844"/>
                    <a:pt x="32" y="5844"/>
                  </a:cubicBezTo>
                  <a:cubicBezTo>
                    <a:pt x="15" y="5844"/>
                    <a:pt x="0" y="5830"/>
                    <a:pt x="0" y="5812"/>
                  </a:cubicBezTo>
                  <a:close/>
                  <a:moveTo>
                    <a:pt x="0" y="5684"/>
                  </a:moveTo>
                  <a:lnTo>
                    <a:pt x="0" y="5684"/>
                  </a:lnTo>
                  <a:cubicBezTo>
                    <a:pt x="0" y="5666"/>
                    <a:pt x="15" y="5652"/>
                    <a:pt x="32" y="5652"/>
                  </a:cubicBezTo>
                  <a:cubicBezTo>
                    <a:pt x="50" y="5652"/>
                    <a:pt x="64" y="5666"/>
                    <a:pt x="64" y="5684"/>
                  </a:cubicBezTo>
                  <a:cubicBezTo>
                    <a:pt x="64" y="5702"/>
                    <a:pt x="50" y="5716"/>
                    <a:pt x="32" y="5716"/>
                  </a:cubicBezTo>
                  <a:cubicBezTo>
                    <a:pt x="15" y="5716"/>
                    <a:pt x="0" y="5702"/>
                    <a:pt x="0" y="5684"/>
                  </a:cubicBezTo>
                  <a:close/>
                  <a:moveTo>
                    <a:pt x="0" y="5556"/>
                  </a:moveTo>
                  <a:lnTo>
                    <a:pt x="0" y="5556"/>
                  </a:lnTo>
                  <a:cubicBezTo>
                    <a:pt x="0" y="5538"/>
                    <a:pt x="15" y="5524"/>
                    <a:pt x="32" y="5524"/>
                  </a:cubicBezTo>
                  <a:cubicBezTo>
                    <a:pt x="50" y="5524"/>
                    <a:pt x="64" y="5538"/>
                    <a:pt x="64" y="5556"/>
                  </a:cubicBezTo>
                  <a:cubicBezTo>
                    <a:pt x="64" y="5574"/>
                    <a:pt x="50" y="5588"/>
                    <a:pt x="32" y="5588"/>
                  </a:cubicBezTo>
                  <a:cubicBezTo>
                    <a:pt x="15" y="5588"/>
                    <a:pt x="0" y="5574"/>
                    <a:pt x="0" y="5556"/>
                  </a:cubicBezTo>
                  <a:close/>
                  <a:moveTo>
                    <a:pt x="0" y="5428"/>
                  </a:moveTo>
                  <a:lnTo>
                    <a:pt x="0" y="5428"/>
                  </a:lnTo>
                  <a:cubicBezTo>
                    <a:pt x="0" y="5410"/>
                    <a:pt x="15" y="5396"/>
                    <a:pt x="32" y="5396"/>
                  </a:cubicBezTo>
                  <a:cubicBezTo>
                    <a:pt x="50" y="5396"/>
                    <a:pt x="64" y="5410"/>
                    <a:pt x="64" y="5428"/>
                  </a:cubicBezTo>
                  <a:cubicBezTo>
                    <a:pt x="64" y="5446"/>
                    <a:pt x="50" y="5460"/>
                    <a:pt x="32" y="5460"/>
                  </a:cubicBezTo>
                  <a:cubicBezTo>
                    <a:pt x="15" y="5460"/>
                    <a:pt x="0" y="5446"/>
                    <a:pt x="0" y="5428"/>
                  </a:cubicBezTo>
                  <a:close/>
                  <a:moveTo>
                    <a:pt x="0" y="5300"/>
                  </a:moveTo>
                  <a:lnTo>
                    <a:pt x="0" y="5300"/>
                  </a:lnTo>
                  <a:cubicBezTo>
                    <a:pt x="0" y="5282"/>
                    <a:pt x="15" y="5268"/>
                    <a:pt x="32" y="5268"/>
                  </a:cubicBezTo>
                  <a:cubicBezTo>
                    <a:pt x="50" y="5268"/>
                    <a:pt x="64" y="5282"/>
                    <a:pt x="64" y="5300"/>
                  </a:cubicBezTo>
                  <a:cubicBezTo>
                    <a:pt x="64" y="5317"/>
                    <a:pt x="50" y="5332"/>
                    <a:pt x="32" y="5332"/>
                  </a:cubicBezTo>
                  <a:cubicBezTo>
                    <a:pt x="15" y="5332"/>
                    <a:pt x="0" y="5317"/>
                    <a:pt x="0" y="5300"/>
                  </a:cubicBezTo>
                  <a:close/>
                  <a:moveTo>
                    <a:pt x="0" y="5172"/>
                  </a:moveTo>
                  <a:lnTo>
                    <a:pt x="0" y="5172"/>
                  </a:lnTo>
                  <a:cubicBezTo>
                    <a:pt x="0" y="5154"/>
                    <a:pt x="15" y="5140"/>
                    <a:pt x="32" y="5140"/>
                  </a:cubicBezTo>
                  <a:cubicBezTo>
                    <a:pt x="50" y="5140"/>
                    <a:pt x="64" y="5154"/>
                    <a:pt x="64" y="5172"/>
                  </a:cubicBezTo>
                  <a:cubicBezTo>
                    <a:pt x="64" y="5189"/>
                    <a:pt x="50" y="5204"/>
                    <a:pt x="32" y="5204"/>
                  </a:cubicBezTo>
                  <a:cubicBezTo>
                    <a:pt x="15" y="5204"/>
                    <a:pt x="0" y="5189"/>
                    <a:pt x="0" y="5172"/>
                  </a:cubicBezTo>
                  <a:close/>
                  <a:moveTo>
                    <a:pt x="0" y="5044"/>
                  </a:moveTo>
                  <a:lnTo>
                    <a:pt x="0" y="5044"/>
                  </a:lnTo>
                  <a:cubicBezTo>
                    <a:pt x="0" y="5026"/>
                    <a:pt x="15" y="5012"/>
                    <a:pt x="32" y="5012"/>
                  </a:cubicBezTo>
                  <a:cubicBezTo>
                    <a:pt x="50" y="5012"/>
                    <a:pt x="64" y="5026"/>
                    <a:pt x="64" y="5044"/>
                  </a:cubicBezTo>
                  <a:cubicBezTo>
                    <a:pt x="64" y="5061"/>
                    <a:pt x="50" y="5076"/>
                    <a:pt x="32" y="5076"/>
                  </a:cubicBezTo>
                  <a:cubicBezTo>
                    <a:pt x="15" y="5076"/>
                    <a:pt x="0" y="5061"/>
                    <a:pt x="0" y="5044"/>
                  </a:cubicBezTo>
                  <a:close/>
                  <a:moveTo>
                    <a:pt x="0" y="4916"/>
                  </a:moveTo>
                  <a:lnTo>
                    <a:pt x="0" y="4916"/>
                  </a:lnTo>
                  <a:cubicBezTo>
                    <a:pt x="0" y="4898"/>
                    <a:pt x="15" y="4884"/>
                    <a:pt x="32" y="4884"/>
                  </a:cubicBezTo>
                  <a:cubicBezTo>
                    <a:pt x="50" y="4884"/>
                    <a:pt x="64" y="4898"/>
                    <a:pt x="64" y="4916"/>
                  </a:cubicBezTo>
                  <a:cubicBezTo>
                    <a:pt x="64" y="4933"/>
                    <a:pt x="50" y="4948"/>
                    <a:pt x="32" y="4948"/>
                  </a:cubicBezTo>
                  <a:cubicBezTo>
                    <a:pt x="15" y="4948"/>
                    <a:pt x="0" y="4933"/>
                    <a:pt x="0" y="4916"/>
                  </a:cubicBezTo>
                  <a:close/>
                  <a:moveTo>
                    <a:pt x="0" y="4788"/>
                  </a:moveTo>
                  <a:lnTo>
                    <a:pt x="0" y="4788"/>
                  </a:lnTo>
                  <a:cubicBezTo>
                    <a:pt x="0" y="4770"/>
                    <a:pt x="15" y="4756"/>
                    <a:pt x="32" y="4756"/>
                  </a:cubicBezTo>
                  <a:cubicBezTo>
                    <a:pt x="50" y="4756"/>
                    <a:pt x="64" y="4770"/>
                    <a:pt x="64" y="4788"/>
                  </a:cubicBezTo>
                  <a:cubicBezTo>
                    <a:pt x="64" y="4805"/>
                    <a:pt x="50" y="4820"/>
                    <a:pt x="32" y="4820"/>
                  </a:cubicBezTo>
                  <a:cubicBezTo>
                    <a:pt x="15" y="4820"/>
                    <a:pt x="0" y="4805"/>
                    <a:pt x="0" y="4788"/>
                  </a:cubicBezTo>
                  <a:close/>
                  <a:moveTo>
                    <a:pt x="0" y="4660"/>
                  </a:moveTo>
                  <a:lnTo>
                    <a:pt x="0" y="4659"/>
                  </a:lnTo>
                  <a:cubicBezTo>
                    <a:pt x="0" y="4642"/>
                    <a:pt x="15" y="4627"/>
                    <a:pt x="32" y="4627"/>
                  </a:cubicBezTo>
                  <a:cubicBezTo>
                    <a:pt x="50" y="4627"/>
                    <a:pt x="64" y="4642"/>
                    <a:pt x="64" y="4659"/>
                  </a:cubicBezTo>
                  <a:lnTo>
                    <a:pt x="64" y="4660"/>
                  </a:lnTo>
                  <a:cubicBezTo>
                    <a:pt x="64" y="4677"/>
                    <a:pt x="50" y="4692"/>
                    <a:pt x="32" y="4692"/>
                  </a:cubicBezTo>
                  <a:cubicBezTo>
                    <a:pt x="15" y="4692"/>
                    <a:pt x="0" y="4677"/>
                    <a:pt x="0" y="4660"/>
                  </a:cubicBezTo>
                  <a:close/>
                  <a:moveTo>
                    <a:pt x="0" y="4531"/>
                  </a:moveTo>
                  <a:lnTo>
                    <a:pt x="0" y="4531"/>
                  </a:lnTo>
                  <a:cubicBezTo>
                    <a:pt x="0" y="4514"/>
                    <a:pt x="15" y="4499"/>
                    <a:pt x="32" y="4499"/>
                  </a:cubicBezTo>
                  <a:cubicBezTo>
                    <a:pt x="50" y="4499"/>
                    <a:pt x="64" y="4514"/>
                    <a:pt x="64" y="4531"/>
                  </a:cubicBezTo>
                  <a:cubicBezTo>
                    <a:pt x="64" y="4549"/>
                    <a:pt x="50" y="4563"/>
                    <a:pt x="32" y="4563"/>
                  </a:cubicBezTo>
                  <a:cubicBezTo>
                    <a:pt x="15" y="4563"/>
                    <a:pt x="0" y="4549"/>
                    <a:pt x="0" y="4531"/>
                  </a:cubicBezTo>
                  <a:close/>
                  <a:moveTo>
                    <a:pt x="0" y="4403"/>
                  </a:moveTo>
                  <a:lnTo>
                    <a:pt x="0" y="4403"/>
                  </a:lnTo>
                  <a:cubicBezTo>
                    <a:pt x="0" y="4386"/>
                    <a:pt x="15" y="4371"/>
                    <a:pt x="32" y="4371"/>
                  </a:cubicBezTo>
                  <a:cubicBezTo>
                    <a:pt x="50" y="4371"/>
                    <a:pt x="64" y="4386"/>
                    <a:pt x="64" y="4403"/>
                  </a:cubicBezTo>
                  <a:cubicBezTo>
                    <a:pt x="64" y="4421"/>
                    <a:pt x="50" y="4435"/>
                    <a:pt x="32" y="4435"/>
                  </a:cubicBezTo>
                  <a:cubicBezTo>
                    <a:pt x="15" y="4435"/>
                    <a:pt x="0" y="4421"/>
                    <a:pt x="0" y="4403"/>
                  </a:cubicBezTo>
                  <a:close/>
                  <a:moveTo>
                    <a:pt x="0" y="4275"/>
                  </a:moveTo>
                  <a:lnTo>
                    <a:pt x="0" y="4275"/>
                  </a:lnTo>
                  <a:cubicBezTo>
                    <a:pt x="0" y="4258"/>
                    <a:pt x="15" y="4243"/>
                    <a:pt x="32" y="4243"/>
                  </a:cubicBezTo>
                  <a:cubicBezTo>
                    <a:pt x="50" y="4243"/>
                    <a:pt x="64" y="4258"/>
                    <a:pt x="64" y="4275"/>
                  </a:cubicBezTo>
                  <a:cubicBezTo>
                    <a:pt x="64" y="4293"/>
                    <a:pt x="50" y="4307"/>
                    <a:pt x="32" y="4307"/>
                  </a:cubicBezTo>
                  <a:cubicBezTo>
                    <a:pt x="15" y="4307"/>
                    <a:pt x="0" y="4293"/>
                    <a:pt x="0" y="4275"/>
                  </a:cubicBezTo>
                  <a:close/>
                  <a:moveTo>
                    <a:pt x="0" y="4147"/>
                  </a:moveTo>
                  <a:lnTo>
                    <a:pt x="0" y="4147"/>
                  </a:lnTo>
                  <a:cubicBezTo>
                    <a:pt x="0" y="4130"/>
                    <a:pt x="15" y="4115"/>
                    <a:pt x="32" y="4115"/>
                  </a:cubicBezTo>
                  <a:cubicBezTo>
                    <a:pt x="50" y="4115"/>
                    <a:pt x="64" y="4130"/>
                    <a:pt x="64" y="4147"/>
                  </a:cubicBezTo>
                  <a:cubicBezTo>
                    <a:pt x="64" y="4165"/>
                    <a:pt x="50" y="4179"/>
                    <a:pt x="32" y="4179"/>
                  </a:cubicBezTo>
                  <a:cubicBezTo>
                    <a:pt x="15" y="4179"/>
                    <a:pt x="0" y="4165"/>
                    <a:pt x="0" y="4147"/>
                  </a:cubicBezTo>
                  <a:close/>
                  <a:moveTo>
                    <a:pt x="0" y="4019"/>
                  </a:moveTo>
                  <a:lnTo>
                    <a:pt x="0" y="4019"/>
                  </a:lnTo>
                  <a:cubicBezTo>
                    <a:pt x="0" y="4001"/>
                    <a:pt x="15" y="3987"/>
                    <a:pt x="32" y="3987"/>
                  </a:cubicBezTo>
                  <a:cubicBezTo>
                    <a:pt x="50" y="3987"/>
                    <a:pt x="64" y="4001"/>
                    <a:pt x="64" y="4019"/>
                  </a:cubicBezTo>
                  <a:cubicBezTo>
                    <a:pt x="64" y="4037"/>
                    <a:pt x="50" y="4051"/>
                    <a:pt x="32" y="4051"/>
                  </a:cubicBezTo>
                  <a:cubicBezTo>
                    <a:pt x="15" y="4051"/>
                    <a:pt x="0" y="4037"/>
                    <a:pt x="0" y="4019"/>
                  </a:cubicBezTo>
                  <a:close/>
                  <a:moveTo>
                    <a:pt x="0" y="3891"/>
                  </a:moveTo>
                  <a:lnTo>
                    <a:pt x="0" y="3891"/>
                  </a:lnTo>
                  <a:cubicBezTo>
                    <a:pt x="0" y="3873"/>
                    <a:pt x="15" y="3859"/>
                    <a:pt x="32" y="3859"/>
                  </a:cubicBezTo>
                  <a:cubicBezTo>
                    <a:pt x="50" y="3859"/>
                    <a:pt x="64" y="3873"/>
                    <a:pt x="64" y="3891"/>
                  </a:cubicBezTo>
                  <a:cubicBezTo>
                    <a:pt x="64" y="3909"/>
                    <a:pt x="50" y="3923"/>
                    <a:pt x="32" y="3923"/>
                  </a:cubicBezTo>
                  <a:cubicBezTo>
                    <a:pt x="15" y="3923"/>
                    <a:pt x="0" y="3909"/>
                    <a:pt x="0" y="3891"/>
                  </a:cubicBezTo>
                  <a:close/>
                  <a:moveTo>
                    <a:pt x="0" y="3763"/>
                  </a:moveTo>
                  <a:lnTo>
                    <a:pt x="0" y="3763"/>
                  </a:lnTo>
                  <a:cubicBezTo>
                    <a:pt x="0" y="3745"/>
                    <a:pt x="15" y="3731"/>
                    <a:pt x="32" y="3731"/>
                  </a:cubicBezTo>
                  <a:cubicBezTo>
                    <a:pt x="50" y="3731"/>
                    <a:pt x="64" y="3745"/>
                    <a:pt x="64" y="3763"/>
                  </a:cubicBezTo>
                  <a:cubicBezTo>
                    <a:pt x="64" y="3781"/>
                    <a:pt x="50" y="3795"/>
                    <a:pt x="32" y="3795"/>
                  </a:cubicBezTo>
                  <a:cubicBezTo>
                    <a:pt x="15" y="3795"/>
                    <a:pt x="0" y="3781"/>
                    <a:pt x="0" y="3763"/>
                  </a:cubicBezTo>
                  <a:close/>
                  <a:moveTo>
                    <a:pt x="0" y="3635"/>
                  </a:moveTo>
                  <a:lnTo>
                    <a:pt x="0" y="3635"/>
                  </a:lnTo>
                  <a:cubicBezTo>
                    <a:pt x="0" y="3617"/>
                    <a:pt x="15" y="3603"/>
                    <a:pt x="32" y="3603"/>
                  </a:cubicBezTo>
                  <a:cubicBezTo>
                    <a:pt x="50" y="3603"/>
                    <a:pt x="64" y="3617"/>
                    <a:pt x="64" y="3635"/>
                  </a:cubicBezTo>
                  <a:cubicBezTo>
                    <a:pt x="64" y="3653"/>
                    <a:pt x="50" y="3667"/>
                    <a:pt x="32" y="3667"/>
                  </a:cubicBezTo>
                  <a:cubicBezTo>
                    <a:pt x="15" y="3667"/>
                    <a:pt x="0" y="3653"/>
                    <a:pt x="0" y="3635"/>
                  </a:cubicBezTo>
                  <a:close/>
                  <a:moveTo>
                    <a:pt x="0" y="3507"/>
                  </a:moveTo>
                  <a:lnTo>
                    <a:pt x="0" y="3507"/>
                  </a:lnTo>
                  <a:cubicBezTo>
                    <a:pt x="0" y="3489"/>
                    <a:pt x="15" y="3475"/>
                    <a:pt x="32" y="3475"/>
                  </a:cubicBezTo>
                  <a:cubicBezTo>
                    <a:pt x="50" y="3475"/>
                    <a:pt x="64" y="3489"/>
                    <a:pt x="64" y="3507"/>
                  </a:cubicBezTo>
                  <a:cubicBezTo>
                    <a:pt x="64" y="3525"/>
                    <a:pt x="50" y="3539"/>
                    <a:pt x="32" y="3539"/>
                  </a:cubicBezTo>
                  <a:cubicBezTo>
                    <a:pt x="15" y="3539"/>
                    <a:pt x="0" y="3525"/>
                    <a:pt x="0" y="3507"/>
                  </a:cubicBezTo>
                  <a:close/>
                  <a:moveTo>
                    <a:pt x="0" y="3379"/>
                  </a:moveTo>
                  <a:lnTo>
                    <a:pt x="0" y="3379"/>
                  </a:lnTo>
                  <a:cubicBezTo>
                    <a:pt x="0" y="3361"/>
                    <a:pt x="15" y="3347"/>
                    <a:pt x="32" y="3347"/>
                  </a:cubicBezTo>
                  <a:cubicBezTo>
                    <a:pt x="50" y="3347"/>
                    <a:pt x="64" y="3361"/>
                    <a:pt x="64" y="3379"/>
                  </a:cubicBezTo>
                  <a:cubicBezTo>
                    <a:pt x="64" y="3397"/>
                    <a:pt x="50" y="3411"/>
                    <a:pt x="32" y="3411"/>
                  </a:cubicBezTo>
                  <a:cubicBezTo>
                    <a:pt x="15" y="3411"/>
                    <a:pt x="0" y="3397"/>
                    <a:pt x="0" y="3379"/>
                  </a:cubicBezTo>
                  <a:close/>
                  <a:moveTo>
                    <a:pt x="0" y="3251"/>
                  </a:moveTo>
                  <a:lnTo>
                    <a:pt x="0" y="3251"/>
                  </a:lnTo>
                  <a:cubicBezTo>
                    <a:pt x="0" y="3233"/>
                    <a:pt x="15" y="3219"/>
                    <a:pt x="32" y="3219"/>
                  </a:cubicBezTo>
                  <a:cubicBezTo>
                    <a:pt x="50" y="3219"/>
                    <a:pt x="64" y="3233"/>
                    <a:pt x="64" y="3251"/>
                  </a:cubicBezTo>
                  <a:cubicBezTo>
                    <a:pt x="64" y="3268"/>
                    <a:pt x="50" y="3283"/>
                    <a:pt x="32" y="3283"/>
                  </a:cubicBezTo>
                  <a:cubicBezTo>
                    <a:pt x="15" y="3283"/>
                    <a:pt x="0" y="3268"/>
                    <a:pt x="0" y="3251"/>
                  </a:cubicBezTo>
                  <a:close/>
                  <a:moveTo>
                    <a:pt x="0" y="3123"/>
                  </a:moveTo>
                  <a:lnTo>
                    <a:pt x="0" y="3123"/>
                  </a:lnTo>
                  <a:cubicBezTo>
                    <a:pt x="0" y="3105"/>
                    <a:pt x="15" y="3091"/>
                    <a:pt x="32" y="3091"/>
                  </a:cubicBezTo>
                  <a:cubicBezTo>
                    <a:pt x="50" y="3091"/>
                    <a:pt x="64" y="3105"/>
                    <a:pt x="64" y="3123"/>
                  </a:cubicBezTo>
                  <a:cubicBezTo>
                    <a:pt x="64" y="3140"/>
                    <a:pt x="50" y="3155"/>
                    <a:pt x="32" y="3155"/>
                  </a:cubicBezTo>
                  <a:cubicBezTo>
                    <a:pt x="15" y="3155"/>
                    <a:pt x="0" y="3140"/>
                    <a:pt x="0" y="3123"/>
                  </a:cubicBezTo>
                  <a:close/>
                  <a:moveTo>
                    <a:pt x="0" y="2995"/>
                  </a:moveTo>
                  <a:lnTo>
                    <a:pt x="0" y="2995"/>
                  </a:lnTo>
                  <a:cubicBezTo>
                    <a:pt x="0" y="2977"/>
                    <a:pt x="15" y="2963"/>
                    <a:pt x="32" y="2963"/>
                  </a:cubicBezTo>
                  <a:cubicBezTo>
                    <a:pt x="50" y="2963"/>
                    <a:pt x="64" y="2977"/>
                    <a:pt x="64" y="2995"/>
                  </a:cubicBezTo>
                  <a:cubicBezTo>
                    <a:pt x="64" y="3012"/>
                    <a:pt x="50" y="3027"/>
                    <a:pt x="32" y="3027"/>
                  </a:cubicBezTo>
                  <a:cubicBezTo>
                    <a:pt x="15" y="3027"/>
                    <a:pt x="0" y="3012"/>
                    <a:pt x="0" y="2995"/>
                  </a:cubicBezTo>
                  <a:close/>
                  <a:moveTo>
                    <a:pt x="0" y="2867"/>
                  </a:moveTo>
                  <a:lnTo>
                    <a:pt x="0" y="2867"/>
                  </a:lnTo>
                  <a:cubicBezTo>
                    <a:pt x="0" y="2849"/>
                    <a:pt x="15" y="2835"/>
                    <a:pt x="32" y="2835"/>
                  </a:cubicBezTo>
                  <a:cubicBezTo>
                    <a:pt x="50" y="2835"/>
                    <a:pt x="64" y="2849"/>
                    <a:pt x="64" y="2867"/>
                  </a:cubicBezTo>
                  <a:cubicBezTo>
                    <a:pt x="64" y="2884"/>
                    <a:pt x="50" y="2899"/>
                    <a:pt x="32" y="2899"/>
                  </a:cubicBezTo>
                  <a:cubicBezTo>
                    <a:pt x="15" y="2899"/>
                    <a:pt x="0" y="2884"/>
                    <a:pt x="0" y="2867"/>
                  </a:cubicBezTo>
                  <a:close/>
                  <a:moveTo>
                    <a:pt x="0" y="2739"/>
                  </a:moveTo>
                  <a:lnTo>
                    <a:pt x="0" y="2738"/>
                  </a:lnTo>
                  <a:cubicBezTo>
                    <a:pt x="0" y="2721"/>
                    <a:pt x="15" y="2706"/>
                    <a:pt x="32" y="2706"/>
                  </a:cubicBezTo>
                  <a:cubicBezTo>
                    <a:pt x="50" y="2706"/>
                    <a:pt x="64" y="2721"/>
                    <a:pt x="64" y="2738"/>
                  </a:cubicBezTo>
                  <a:lnTo>
                    <a:pt x="64" y="2739"/>
                  </a:lnTo>
                  <a:cubicBezTo>
                    <a:pt x="64" y="2756"/>
                    <a:pt x="50" y="2771"/>
                    <a:pt x="32" y="2771"/>
                  </a:cubicBezTo>
                  <a:cubicBezTo>
                    <a:pt x="15" y="2771"/>
                    <a:pt x="0" y="2756"/>
                    <a:pt x="0" y="2739"/>
                  </a:cubicBezTo>
                  <a:close/>
                  <a:moveTo>
                    <a:pt x="0" y="2610"/>
                  </a:moveTo>
                  <a:lnTo>
                    <a:pt x="0" y="2610"/>
                  </a:lnTo>
                  <a:cubicBezTo>
                    <a:pt x="0" y="2593"/>
                    <a:pt x="15" y="2578"/>
                    <a:pt x="32" y="2578"/>
                  </a:cubicBezTo>
                  <a:cubicBezTo>
                    <a:pt x="50" y="2578"/>
                    <a:pt x="64" y="2593"/>
                    <a:pt x="64" y="2610"/>
                  </a:cubicBezTo>
                  <a:cubicBezTo>
                    <a:pt x="64" y="2628"/>
                    <a:pt x="50" y="2642"/>
                    <a:pt x="32" y="2642"/>
                  </a:cubicBezTo>
                  <a:cubicBezTo>
                    <a:pt x="15" y="2642"/>
                    <a:pt x="0" y="2628"/>
                    <a:pt x="0" y="2610"/>
                  </a:cubicBezTo>
                  <a:close/>
                  <a:moveTo>
                    <a:pt x="0" y="2482"/>
                  </a:moveTo>
                  <a:lnTo>
                    <a:pt x="0" y="2482"/>
                  </a:lnTo>
                  <a:cubicBezTo>
                    <a:pt x="0" y="2465"/>
                    <a:pt x="15" y="2450"/>
                    <a:pt x="32" y="2450"/>
                  </a:cubicBezTo>
                  <a:cubicBezTo>
                    <a:pt x="50" y="2450"/>
                    <a:pt x="64" y="2465"/>
                    <a:pt x="64" y="2482"/>
                  </a:cubicBezTo>
                  <a:cubicBezTo>
                    <a:pt x="64" y="2500"/>
                    <a:pt x="50" y="2514"/>
                    <a:pt x="32" y="2514"/>
                  </a:cubicBezTo>
                  <a:cubicBezTo>
                    <a:pt x="15" y="2514"/>
                    <a:pt x="0" y="2500"/>
                    <a:pt x="0" y="2482"/>
                  </a:cubicBezTo>
                  <a:close/>
                  <a:moveTo>
                    <a:pt x="0" y="2354"/>
                  </a:moveTo>
                  <a:lnTo>
                    <a:pt x="0" y="2354"/>
                  </a:lnTo>
                  <a:cubicBezTo>
                    <a:pt x="0" y="2337"/>
                    <a:pt x="15" y="2322"/>
                    <a:pt x="32" y="2322"/>
                  </a:cubicBezTo>
                  <a:cubicBezTo>
                    <a:pt x="50" y="2322"/>
                    <a:pt x="64" y="2337"/>
                    <a:pt x="64" y="2354"/>
                  </a:cubicBezTo>
                  <a:cubicBezTo>
                    <a:pt x="64" y="2372"/>
                    <a:pt x="50" y="2386"/>
                    <a:pt x="32" y="2386"/>
                  </a:cubicBezTo>
                  <a:cubicBezTo>
                    <a:pt x="15" y="2386"/>
                    <a:pt x="0" y="2372"/>
                    <a:pt x="0" y="2354"/>
                  </a:cubicBezTo>
                  <a:close/>
                  <a:moveTo>
                    <a:pt x="0" y="2226"/>
                  </a:moveTo>
                  <a:lnTo>
                    <a:pt x="0" y="2226"/>
                  </a:lnTo>
                  <a:cubicBezTo>
                    <a:pt x="0" y="2209"/>
                    <a:pt x="15" y="2194"/>
                    <a:pt x="32" y="2194"/>
                  </a:cubicBezTo>
                  <a:cubicBezTo>
                    <a:pt x="50" y="2194"/>
                    <a:pt x="64" y="2209"/>
                    <a:pt x="64" y="2226"/>
                  </a:cubicBezTo>
                  <a:cubicBezTo>
                    <a:pt x="64" y="2244"/>
                    <a:pt x="50" y="2258"/>
                    <a:pt x="32" y="2258"/>
                  </a:cubicBezTo>
                  <a:cubicBezTo>
                    <a:pt x="15" y="2258"/>
                    <a:pt x="0" y="2244"/>
                    <a:pt x="0" y="2226"/>
                  </a:cubicBezTo>
                  <a:close/>
                  <a:moveTo>
                    <a:pt x="0" y="2098"/>
                  </a:moveTo>
                  <a:lnTo>
                    <a:pt x="0" y="2098"/>
                  </a:lnTo>
                  <a:cubicBezTo>
                    <a:pt x="0" y="2080"/>
                    <a:pt x="15" y="2066"/>
                    <a:pt x="32" y="2066"/>
                  </a:cubicBezTo>
                  <a:cubicBezTo>
                    <a:pt x="50" y="2066"/>
                    <a:pt x="64" y="2080"/>
                    <a:pt x="64" y="2098"/>
                  </a:cubicBezTo>
                  <a:cubicBezTo>
                    <a:pt x="64" y="2116"/>
                    <a:pt x="50" y="2130"/>
                    <a:pt x="32" y="2130"/>
                  </a:cubicBezTo>
                  <a:cubicBezTo>
                    <a:pt x="15" y="2130"/>
                    <a:pt x="0" y="2116"/>
                    <a:pt x="0" y="2098"/>
                  </a:cubicBezTo>
                  <a:close/>
                  <a:moveTo>
                    <a:pt x="0" y="1970"/>
                  </a:moveTo>
                  <a:lnTo>
                    <a:pt x="0" y="1970"/>
                  </a:lnTo>
                  <a:cubicBezTo>
                    <a:pt x="0" y="1952"/>
                    <a:pt x="15" y="1938"/>
                    <a:pt x="32" y="1938"/>
                  </a:cubicBezTo>
                  <a:cubicBezTo>
                    <a:pt x="50" y="1938"/>
                    <a:pt x="64" y="1952"/>
                    <a:pt x="64" y="1970"/>
                  </a:cubicBezTo>
                  <a:cubicBezTo>
                    <a:pt x="64" y="1988"/>
                    <a:pt x="50" y="2002"/>
                    <a:pt x="32" y="2002"/>
                  </a:cubicBezTo>
                  <a:cubicBezTo>
                    <a:pt x="15" y="2002"/>
                    <a:pt x="0" y="1988"/>
                    <a:pt x="0" y="1970"/>
                  </a:cubicBezTo>
                  <a:close/>
                  <a:moveTo>
                    <a:pt x="0" y="1842"/>
                  </a:moveTo>
                  <a:lnTo>
                    <a:pt x="0" y="1842"/>
                  </a:lnTo>
                  <a:cubicBezTo>
                    <a:pt x="0" y="1824"/>
                    <a:pt x="15" y="1810"/>
                    <a:pt x="32" y="1810"/>
                  </a:cubicBezTo>
                  <a:cubicBezTo>
                    <a:pt x="50" y="1810"/>
                    <a:pt x="64" y="1824"/>
                    <a:pt x="64" y="1842"/>
                  </a:cubicBezTo>
                  <a:cubicBezTo>
                    <a:pt x="64" y="1860"/>
                    <a:pt x="50" y="1874"/>
                    <a:pt x="32" y="1874"/>
                  </a:cubicBezTo>
                  <a:cubicBezTo>
                    <a:pt x="15" y="1874"/>
                    <a:pt x="0" y="1860"/>
                    <a:pt x="0" y="1842"/>
                  </a:cubicBezTo>
                  <a:close/>
                  <a:moveTo>
                    <a:pt x="0" y="1714"/>
                  </a:moveTo>
                  <a:lnTo>
                    <a:pt x="0" y="1714"/>
                  </a:lnTo>
                  <a:cubicBezTo>
                    <a:pt x="0" y="1696"/>
                    <a:pt x="15" y="1682"/>
                    <a:pt x="32" y="1682"/>
                  </a:cubicBezTo>
                  <a:cubicBezTo>
                    <a:pt x="50" y="1682"/>
                    <a:pt x="64" y="1696"/>
                    <a:pt x="64" y="1714"/>
                  </a:cubicBezTo>
                  <a:cubicBezTo>
                    <a:pt x="64" y="1732"/>
                    <a:pt x="50" y="1746"/>
                    <a:pt x="32" y="1746"/>
                  </a:cubicBezTo>
                  <a:cubicBezTo>
                    <a:pt x="15" y="1746"/>
                    <a:pt x="0" y="1732"/>
                    <a:pt x="0" y="1714"/>
                  </a:cubicBezTo>
                  <a:close/>
                  <a:moveTo>
                    <a:pt x="0" y="1586"/>
                  </a:moveTo>
                  <a:lnTo>
                    <a:pt x="0" y="1586"/>
                  </a:lnTo>
                  <a:cubicBezTo>
                    <a:pt x="0" y="1568"/>
                    <a:pt x="15" y="1554"/>
                    <a:pt x="32" y="1554"/>
                  </a:cubicBezTo>
                  <a:cubicBezTo>
                    <a:pt x="50" y="1554"/>
                    <a:pt x="64" y="1568"/>
                    <a:pt x="64" y="1586"/>
                  </a:cubicBezTo>
                  <a:cubicBezTo>
                    <a:pt x="64" y="1604"/>
                    <a:pt x="50" y="1618"/>
                    <a:pt x="32" y="1618"/>
                  </a:cubicBezTo>
                  <a:cubicBezTo>
                    <a:pt x="15" y="1618"/>
                    <a:pt x="0" y="1604"/>
                    <a:pt x="0" y="1586"/>
                  </a:cubicBezTo>
                  <a:close/>
                  <a:moveTo>
                    <a:pt x="0" y="1458"/>
                  </a:moveTo>
                  <a:lnTo>
                    <a:pt x="0" y="1458"/>
                  </a:lnTo>
                  <a:cubicBezTo>
                    <a:pt x="0" y="1440"/>
                    <a:pt x="15" y="1426"/>
                    <a:pt x="32" y="1426"/>
                  </a:cubicBezTo>
                  <a:cubicBezTo>
                    <a:pt x="50" y="1426"/>
                    <a:pt x="64" y="1440"/>
                    <a:pt x="64" y="1458"/>
                  </a:cubicBezTo>
                  <a:cubicBezTo>
                    <a:pt x="64" y="1476"/>
                    <a:pt x="50" y="1490"/>
                    <a:pt x="32" y="1490"/>
                  </a:cubicBezTo>
                  <a:cubicBezTo>
                    <a:pt x="15" y="1490"/>
                    <a:pt x="0" y="1476"/>
                    <a:pt x="0" y="1458"/>
                  </a:cubicBezTo>
                  <a:close/>
                  <a:moveTo>
                    <a:pt x="0" y="1330"/>
                  </a:moveTo>
                  <a:lnTo>
                    <a:pt x="0" y="1330"/>
                  </a:lnTo>
                  <a:cubicBezTo>
                    <a:pt x="0" y="1312"/>
                    <a:pt x="15" y="1298"/>
                    <a:pt x="32" y="1298"/>
                  </a:cubicBezTo>
                  <a:cubicBezTo>
                    <a:pt x="50" y="1298"/>
                    <a:pt x="64" y="1312"/>
                    <a:pt x="64" y="1330"/>
                  </a:cubicBezTo>
                  <a:cubicBezTo>
                    <a:pt x="64" y="1348"/>
                    <a:pt x="50" y="1362"/>
                    <a:pt x="32" y="1362"/>
                  </a:cubicBezTo>
                  <a:cubicBezTo>
                    <a:pt x="15" y="1362"/>
                    <a:pt x="0" y="1348"/>
                    <a:pt x="0" y="1330"/>
                  </a:cubicBezTo>
                  <a:close/>
                  <a:moveTo>
                    <a:pt x="0" y="1202"/>
                  </a:moveTo>
                  <a:lnTo>
                    <a:pt x="0" y="1202"/>
                  </a:lnTo>
                  <a:cubicBezTo>
                    <a:pt x="0" y="1184"/>
                    <a:pt x="15" y="1170"/>
                    <a:pt x="32" y="1170"/>
                  </a:cubicBezTo>
                  <a:cubicBezTo>
                    <a:pt x="50" y="1170"/>
                    <a:pt x="64" y="1184"/>
                    <a:pt x="64" y="1202"/>
                  </a:cubicBezTo>
                  <a:cubicBezTo>
                    <a:pt x="64" y="1219"/>
                    <a:pt x="50" y="1234"/>
                    <a:pt x="32" y="1234"/>
                  </a:cubicBezTo>
                  <a:cubicBezTo>
                    <a:pt x="15" y="1234"/>
                    <a:pt x="0" y="1219"/>
                    <a:pt x="0" y="1202"/>
                  </a:cubicBezTo>
                  <a:close/>
                  <a:moveTo>
                    <a:pt x="0" y="1074"/>
                  </a:moveTo>
                  <a:lnTo>
                    <a:pt x="0" y="1074"/>
                  </a:lnTo>
                  <a:cubicBezTo>
                    <a:pt x="0" y="1056"/>
                    <a:pt x="15" y="1042"/>
                    <a:pt x="32" y="1042"/>
                  </a:cubicBezTo>
                  <a:cubicBezTo>
                    <a:pt x="50" y="1042"/>
                    <a:pt x="64" y="1056"/>
                    <a:pt x="64" y="1074"/>
                  </a:cubicBezTo>
                  <a:cubicBezTo>
                    <a:pt x="64" y="1091"/>
                    <a:pt x="50" y="1106"/>
                    <a:pt x="32" y="1106"/>
                  </a:cubicBezTo>
                  <a:cubicBezTo>
                    <a:pt x="15" y="1106"/>
                    <a:pt x="0" y="1091"/>
                    <a:pt x="0" y="1074"/>
                  </a:cubicBezTo>
                  <a:close/>
                  <a:moveTo>
                    <a:pt x="0" y="946"/>
                  </a:moveTo>
                  <a:lnTo>
                    <a:pt x="0" y="946"/>
                  </a:lnTo>
                  <a:cubicBezTo>
                    <a:pt x="0" y="928"/>
                    <a:pt x="15" y="914"/>
                    <a:pt x="32" y="914"/>
                  </a:cubicBezTo>
                  <a:cubicBezTo>
                    <a:pt x="50" y="914"/>
                    <a:pt x="64" y="928"/>
                    <a:pt x="64" y="946"/>
                  </a:cubicBezTo>
                  <a:cubicBezTo>
                    <a:pt x="64" y="963"/>
                    <a:pt x="50" y="978"/>
                    <a:pt x="32" y="978"/>
                  </a:cubicBezTo>
                  <a:cubicBezTo>
                    <a:pt x="15" y="978"/>
                    <a:pt x="0" y="963"/>
                    <a:pt x="0" y="946"/>
                  </a:cubicBezTo>
                  <a:close/>
                  <a:moveTo>
                    <a:pt x="0" y="818"/>
                  </a:moveTo>
                  <a:lnTo>
                    <a:pt x="0" y="818"/>
                  </a:lnTo>
                  <a:cubicBezTo>
                    <a:pt x="0" y="800"/>
                    <a:pt x="15" y="786"/>
                    <a:pt x="32" y="786"/>
                  </a:cubicBezTo>
                  <a:cubicBezTo>
                    <a:pt x="50" y="786"/>
                    <a:pt x="64" y="800"/>
                    <a:pt x="64" y="818"/>
                  </a:cubicBezTo>
                  <a:cubicBezTo>
                    <a:pt x="64" y="835"/>
                    <a:pt x="50" y="850"/>
                    <a:pt x="32" y="850"/>
                  </a:cubicBezTo>
                  <a:cubicBezTo>
                    <a:pt x="15" y="850"/>
                    <a:pt x="0" y="835"/>
                    <a:pt x="0" y="818"/>
                  </a:cubicBezTo>
                  <a:close/>
                  <a:moveTo>
                    <a:pt x="0" y="690"/>
                  </a:moveTo>
                  <a:lnTo>
                    <a:pt x="0" y="689"/>
                  </a:lnTo>
                  <a:cubicBezTo>
                    <a:pt x="0" y="672"/>
                    <a:pt x="15" y="657"/>
                    <a:pt x="32" y="657"/>
                  </a:cubicBezTo>
                  <a:cubicBezTo>
                    <a:pt x="50" y="657"/>
                    <a:pt x="64" y="672"/>
                    <a:pt x="64" y="689"/>
                  </a:cubicBezTo>
                  <a:lnTo>
                    <a:pt x="64" y="690"/>
                  </a:lnTo>
                  <a:cubicBezTo>
                    <a:pt x="64" y="707"/>
                    <a:pt x="50" y="722"/>
                    <a:pt x="32" y="722"/>
                  </a:cubicBezTo>
                  <a:cubicBezTo>
                    <a:pt x="15" y="722"/>
                    <a:pt x="0" y="707"/>
                    <a:pt x="0" y="690"/>
                  </a:cubicBezTo>
                  <a:close/>
                  <a:moveTo>
                    <a:pt x="0" y="561"/>
                  </a:moveTo>
                  <a:lnTo>
                    <a:pt x="0" y="561"/>
                  </a:lnTo>
                  <a:cubicBezTo>
                    <a:pt x="0" y="544"/>
                    <a:pt x="15" y="529"/>
                    <a:pt x="32" y="529"/>
                  </a:cubicBezTo>
                  <a:cubicBezTo>
                    <a:pt x="50" y="529"/>
                    <a:pt x="64" y="544"/>
                    <a:pt x="64" y="561"/>
                  </a:cubicBezTo>
                  <a:cubicBezTo>
                    <a:pt x="64" y="579"/>
                    <a:pt x="50" y="593"/>
                    <a:pt x="32" y="593"/>
                  </a:cubicBezTo>
                  <a:cubicBezTo>
                    <a:pt x="15" y="593"/>
                    <a:pt x="0" y="579"/>
                    <a:pt x="0" y="561"/>
                  </a:cubicBezTo>
                  <a:close/>
                  <a:moveTo>
                    <a:pt x="0" y="433"/>
                  </a:moveTo>
                  <a:lnTo>
                    <a:pt x="0" y="433"/>
                  </a:lnTo>
                  <a:cubicBezTo>
                    <a:pt x="0" y="416"/>
                    <a:pt x="15" y="401"/>
                    <a:pt x="32" y="401"/>
                  </a:cubicBezTo>
                  <a:cubicBezTo>
                    <a:pt x="50" y="401"/>
                    <a:pt x="64" y="416"/>
                    <a:pt x="64" y="433"/>
                  </a:cubicBezTo>
                  <a:cubicBezTo>
                    <a:pt x="64" y="451"/>
                    <a:pt x="50" y="465"/>
                    <a:pt x="32" y="465"/>
                  </a:cubicBezTo>
                  <a:cubicBezTo>
                    <a:pt x="15" y="465"/>
                    <a:pt x="0" y="451"/>
                    <a:pt x="0" y="433"/>
                  </a:cubicBezTo>
                  <a:close/>
                  <a:moveTo>
                    <a:pt x="0" y="305"/>
                  </a:moveTo>
                  <a:lnTo>
                    <a:pt x="0" y="305"/>
                  </a:lnTo>
                  <a:cubicBezTo>
                    <a:pt x="0" y="288"/>
                    <a:pt x="15" y="273"/>
                    <a:pt x="32" y="273"/>
                  </a:cubicBezTo>
                  <a:cubicBezTo>
                    <a:pt x="50" y="273"/>
                    <a:pt x="64" y="288"/>
                    <a:pt x="64" y="305"/>
                  </a:cubicBezTo>
                  <a:cubicBezTo>
                    <a:pt x="64" y="323"/>
                    <a:pt x="50" y="337"/>
                    <a:pt x="32" y="337"/>
                  </a:cubicBezTo>
                  <a:cubicBezTo>
                    <a:pt x="15" y="337"/>
                    <a:pt x="0" y="323"/>
                    <a:pt x="0" y="305"/>
                  </a:cubicBezTo>
                  <a:close/>
                  <a:moveTo>
                    <a:pt x="0" y="177"/>
                  </a:moveTo>
                  <a:lnTo>
                    <a:pt x="0" y="177"/>
                  </a:lnTo>
                  <a:cubicBezTo>
                    <a:pt x="0" y="160"/>
                    <a:pt x="15" y="145"/>
                    <a:pt x="32" y="145"/>
                  </a:cubicBezTo>
                  <a:cubicBezTo>
                    <a:pt x="50" y="145"/>
                    <a:pt x="64" y="160"/>
                    <a:pt x="64" y="177"/>
                  </a:cubicBezTo>
                  <a:cubicBezTo>
                    <a:pt x="64" y="195"/>
                    <a:pt x="50" y="209"/>
                    <a:pt x="32" y="209"/>
                  </a:cubicBezTo>
                  <a:cubicBezTo>
                    <a:pt x="15" y="209"/>
                    <a:pt x="0" y="195"/>
                    <a:pt x="0" y="177"/>
                  </a:cubicBezTo>
                  <a:close/>
                  <a:moveTo>
                    <a:pt x="0" y="49"/>
                  </a:moveTo>
                  <a:lnTo>
                    <a:pt x="0" y="49"/>
                  </a:lnTo>
                  <a:cubicBezTo>
                    <a:pt x="0" y="31"/>
                    <a:pt x="15" y="17"/>
                    <a:pt x="32" y="17"/>
                  </a:cubicBezTo>
                  <a:cubicBezTo>
                    <a:pt x="50" y="17"/>
                    <a:pt x="64" y="31"/>
                    <a:pt x="64" y="49"/>
                  </a:cubicBezTo>
                  <a:cubicBezTo>
                    <a:pt x="64" y="67"/>
                    <a:pt x="50" y="81"/>
                    <a:pt x="32" y="81"/>
                  </a:cubicBezTo>
                  <a:cubicBezTo>
                    <a:pt x="15" y="81"/>
                    <a:pt x="0" y="67"/>
                    <a:pt x="0" y="49"/>
                  </a:cubicBezTo>
                  <a:close/>
                  <a:moveTo>
                    <a:pt x="144" y="0"/>
                  </a:moveTo>
                  <a:lnTo>
                    <a:pt x="144" y="0"/>
                  </a:lnTo>
                  <a:cubicBezTo>
                    <a:pt x="162" y="0"/>
                    <a:pt x="176" y="15"/>
                    <a:pt x="176" y="32"/>
                  </a:cubicBezTo>
                  <a:cubicBezTo>
                    <a:pt x="176" y="50"/>
                    <a:pt x="162" y="64"/>
                    <a:pt x="144" y="64"/>
                  </a:cubicBezTo>
                  <a:cubicBezTo>
                    <a:pt x="126" y="64"/>
                    <a:pt x="112" y="50"/>
                    <a:pt x="112" y="32"/>
                  </a:cubicBezTo>
                  <a:cubicBezTo>
                    <a:pt x="112" y="15"/>
                    <a:pt x="126" y="0"/>
                    <a:pt x="144" y="0"/>
                  </a:cubicBezTo>
                  <a:close/>
                  <a:moveTo>
                    <a:pt x="272" y="0"/>
                  </a:moveTo>
                  <a:lnTo>
                    <a:pt x="272" y="0"/>
                  </a:lnTo>
                  <a:cubicBezTo>
                    <a:pt x="290" y="0"/>
                    <a:pt x="304" y="15"/>
                    <a:pt x="304" y="32"/>
                  </a:cubicBezTo>
                  <a:cubicBezTo>
                    <a:pt x="304" y="50"/>
                    <a:pt x="290" y="64"/>
                    <a:pt x="272" y="64"/>
                  </a:cubicBezTo>
                  <a:cubicBezTo>
                    <a:pt x="254" y="64"/>
                    <a:pt x="240" y="50"/>
                    <a:pt x="240" y="32"/>
                  </a:cubicBezTo>
                  <a:cubicBezTo>
                    <a:pt x="240" y="15"/>
                    <a:pt x="254" y="0"/>
                    <a:pt x="272" y="0"/>
                  </a:cubicBezTo>
                  <a:close/>
                  <a:moveTo>
                    <a:pt x="400" y="0"/>
                  </a:moveTo>
                  <a:lnTo>
                    <a:pt x="400" y="0"/>
                  </a:lnTo>
                  <a:cubicBezTo>
                    <a:pt x="418" y="0"/>
                    <a:pt x="432" y="15"/>
                    <a:pt x="432" y="32"/>
                  </a:cubicBezTo>
                  <a:cubicBezTo>
                    <a:pt x="432" y="50"/>
                    <a:pt x="418" y="64"/>
                    <a:pt x="400" y="64"/>
                  </a:cubicBezTo>
                  <a:cubicBezTo>
                    <a:pt x="382" y="64"/>
                    <a:pt x="368" y="50"/>
                    <a:pt x="368" y="32"/>
                  </a:cubicBezTo>
                  <a:cubicBezTo>
                    <a:pt x="368" y="15"/>
                    <a:pt x="382" y="0"/>
                    <a:pt x="400" y="0"/>
                  </a:cubicBezTo>
                  <a:close/>
                  <a:moveTo>
                    <a:pt x="528" y="0"/>
                  </a:moveTo>
                  <a:lnTo>
                    <a:pt x="528" y="0"/>
                  </a:lnTo>
                  <a:cubicBezTo>
                    <a:pt x="546" y="0"/>
                    <a:pt x="560" y="15"/>
                    <a:pt x="560" y="32"/>
                  </a:cubicBezTo>
                  <a:cubicBezTo>
                    <a:pt x="560" y="50"/>
                    <a:pt x="546" y="64"/>
                    <a:pt x="528" y="64"/>
                  </a:cubicBezTo>
                  <a:cubicBezTo>
                    <a:pt x="510" y="64"/>
                    <a:pt x="496" y="50"/>
                    <a:pt x="496" y="32"/>
                  </a:cubicBezTo>
                  <a:cubicBezTo>
                    <a:pt x="496" y="15"/>
                    <a:pt x="510" y="0"/>
                    <a:pt x="528" y="0"/>
                  </a:cubicBezTo>
                  <a:close/>
                  <a:moveTo>
                    <a:pt x="656" y="0"/>
                  </a:moveTo>
                  <a:lnTo>
                    <a:pt x="656" y="0"/>
                  </a:lnTo>
                  <a:cubicBezTo>
                    <a:pt x="674" y="0"/>
                    <a:pt x="688" y="15"/>
                    <a:pt x="688" y="32"/>
                  </a:cubicBezTo>
                  <a:cubicBezTo>
                    <a:pt x="688" y="50"/>
                    <a:pt x="674" y="64"/>
                    <a:pt x="656" y="64"/>
                  </a:cubicBezTo>
                  <a:cubicBezTo>
                    <a:pt x="638" y="64"/>
                    <a:pt x="624" y="50"/>
                    <a:pt x="624" y="32"/>
                  </a:cubicBezTo>
                  <a:cubicBezTo>
                    <a:pt x="624" y="15"/>
                    <a:pt x="638" y="0"/>
                    <a:pt x="656" y="0"/>
                  </a:cubicBezTo>
                  <a:close/>
                  <a:moveTo>
                    <a:pt x="784" y="0"/>
                  </a:moveTo>
                  <a:lnTo>
                    <a:pt x="784" y="0"/>
                  </a:lnTo>
                  <a:cubicBezTo>
                    <a:pt x="802" y="0"/>
                    <a:pt x="816" y="15"/>
                    <a:pt x="816" y="32"/>
                  </a:cubicBezTo>
                  <a:cubicBezTo>
                    <a:pt x="816" y="50"/>
                    <a:pt x="802" y="64"/>
                    <a:pt x="784" y="64"/>
                  </a:cubicBezTo>
                  <a:cubicBezTo>
                    <a:pt x="766" y="64"/>
                    <a:pt x="752" y="50"/>
                    <a:pt x="752" y="32"/>
                  </a:cubicBezTo>
                  <a:cubicBezTo>
                    <a:pt x="752" y="15"/>
                    <a:pt x="766" y="0"/>
                    <a:pt x="784" y="0"/>
                  </a:cubicBezTo>
                  <a:close/>
                  <a:moveTo>
                    <a:pt x="912" y="0"/>
                  </a:moveTo>
                  <a:lnTo>
                    <a:pt x="912" y="0"/>
                  </a:lnTo>
                  <a:cubicBezTo>
                    <a:pt x="930" y="0"/>
                    <a:pt x="944" y="15"/>
                    <a:pt x="944" y="32"/>
                  </a:cubicBezTo>
                  <a:cubicBezTo>
                    <a:pt x="944" y="50"/>
                    <a:pt x="930" y="64"/>
                    <a:pt x="912" y="64"/>
                  </a:cubicBezTo>
                  <a:cubicBezTo>
                    <a:pt x="895" y="64"/>
                    <a:pt x="880" y="50"/>
                    <a:pt x="880" y="32"/>
                  </a:cubicBezTo>
                  <a:cubicBezTo>
                    <a:pt x="880" y="15"/>
                    <a:pt x="895" y="0"/>
                    <a:pt x="912" y="0"/>
                  </a:cubicBezTo>
                  <a:close/>
                  <a:moveTo>
                    <a:pt x="1040" y="0"/>
                  </a:moveTo>
                  <a:lnTo>
                    <a:pt x="1040" y="0"/>
                  </a:lnTo>
                  <a:cubicBezTo>
                    <a:pt x="1058" y="0"/>
                    <a:pt x="1072" y="15"/>
                    <a:pt x="1072" y="32"/>
                  </a:cubicBezTo>
                  <a:cubicBezTo>
                    <a:pt x="1072" y="50"/>
                    <a:pt x="1058" y="64"/>
                    <a:pt x="1040" y="64"/>
                  </a:cubicBezTo>
                  <a:cubicBezTo>
                    <a:pt x="1023" y="64"/>
                    <a:pt x="1008" y="50"/>
                    <a:pt x="1008" y="32"/>
                  </a:cubicBezTo>
                  <a:cubicBezTo>
                    <a:pt x="1008" y="15"/>
                    <a:pt x="1023" y="0"/>
                    <a:pt x="1040" y="0"/>
                  </a:cubicBezTo>
                  <a:close/>
                  <a:moveTo>
                    <a:pt x="1168" y="0"/>
                  </a:moveTo>
                  <a:lnTo>
                    <a:pt x="1168" y="0"/>
                  </a:lnTo>
                  <a:cubicBezTo>
                    <a:pt x="1186" y="0"/>
                    <a:pt x="1200" y="15"/>
                    <a:pt x="1200" y="32"/>
                  </a:cubicBezTo>
                  <a:cubicBezTo>
                    <a:pt x="1200" y="50"/>
                    <a:pt x="1186" y="64"/>
                    <a:pt x="1168" y="64"/>
                  </a:cubicBezTo>
                  <a:cubicBezTo>
                    <a:pt x="1151" y="64"/>
                    <a:pt x="1136" y="50"/>
                    <a:pt x="1136" y="32"/>
                  </a:cubicBezTo>
                  <a:cubicBezTo>
                    <a:pt x="1136" y="15"/>
                    <a:pt x="1151" y="0"/>
                    <a:pt x="1168" y="0"/>
                  </a:cubicBezTo>
                  <a:close/>
                  <a:moveTo>
                    <a:pt x="1296" y="0"/>
                  </a:moveTo>
                  <a:lnTo>
                    <a:pt x="1296" y="0"/>
                  </a:lnTo>
                  <a:cubicBezTo>
                    <a:pt x="1314" y="0"/>
                    <a:pt x="1328" y="15"/>
                    <a:pt x="1328" y="32"/>
                  </a:cubicBezTo>
                  <a:cubicBezTo>
                    <a:pt x="1328" y="50"/>
                    <a:pt x="1314" y="64"/>
                    <a:pt x="1296" y="64"/>
                  </a:cubicBezTo>
                  <a:cubicBezTo>
                    <a:pt x="1279" y="64"/>
                    <a:pt x="1264" y="50"/>
                    <a:pt x="1264" y="32"/>
                  </a:cubicBezTo>
                  <a:cubicBezTo>
                    <a:pt x="1264" y="15"/>
                    <a:pt x="1279" y="0"/>
                    <a:pt x="1296" y="0"/>
                  </a:cubicBezTo>
                  <a:close/>
                  <a:moveTo>
                    <a:pt x="1424" y="0"/>
                  </a:moveTo>
                  <a:lnTo>
                    <a:pt x="1424" y="0"/>
                  </a:lnTo>
                  <a:cubicBezTo>
                    <a:pt x="1442" y="0"/>
                    <a:pt x="1456" y="15"/>
                    <a:pt x="1456" y="32"/>
                  </a:cubicBezTo>
                  <a:cubicBezTo>
                    <a:pt x="1456" y="50"/>
                    <a:pt x="1442" y="64"/>
                    <a:pt x="1424" y="64"/>
                  </a:cubicBezTo>
                  <a:cubicBezTo>
                    <a:pt x="1407" y="64"/>
                    <a:pt x="1392" y="50"/>
                    <a:pt x="1392" y="32"/>
                  </a:cubicBezTo>
                  <a:cubicBezTo>
                    <a:pt x="1392" y="15"/>
                    <a:pt x="1407" y="0"/>
                    <a:pt x="1424" y="0"/>
                  </a:cubicBezTo>
                  <a:close/>
                  <a:moveTo>
                    <a:pt x="1552" y="0"/>
                  </a:moveTo>
                  <a:lnTo>
                    <a:pt x="1553" y="0"/>
                  </a:lnTo>
                  <a:cubicBezTo>
                    <a:pt x="1570" y="0"/>
                    <a:pt x="1585" y="15"/>
                    <a:pt x="1585" y="32"/>
                  </a:cubicBezTo>
                  <a:cubicBezTo>
                    <a:pt x="1585" y="50"/>
                    <a:pt x="1570" y="64"/>
                    <a:pt x="1553" y="64"/>
                  </a:cubicBezTo>
                  <a:lnTo>
                    <a:pt x="1552" y="64"/>
                  </a:lnTo>
                  <a:cubicBezTo>
                    <a:pt x="1535" y="64"/>
                    <a:pt x="1520" y="50"/>
                    <a:pt x="1520" y="32"/>
                  </a:cubicBezTo>
                  <a:cubicBezTo>
                    <a:pt x="1520" y="15"/>
                    <a:pt x="1535" y="0"/>
                    <a:pt x="1552" y="0"/>
                  </a:cubicBezTo>
                  <a:close/>
                  <a:moveTo>
                    <a:pt x="1681" y="0"/>
                  </a:moveTo>
                  <a:lnTo>
                    <a:pt x="1681" y="0"/>
                  </a:lnTo>
                  <a:cubicBezTo>
                    <a:pt x="1698" y="0"/>
                    <a:pt x="1713" y="15"/>
                    <a:pt x="1713" y="32"/>
                  </a:cubicBezTo>
                  <a:cubicBezTo>
                    <a:pt x="1713" y="50"/>
                    <a:pt x="1698" y="64"/>
                    <a:pt x="1681" y="64"/>
                  </a:cubicBezTo>
                  <a:cubicBezTo>
                    <a:pt x="1663" y="64"/>
                    <a:pt x="1649" y="50"/>
                    <a:pt x="1649" y="32"/>
                  </a:cubicBezTo>
                  <a:cubicBezTo>
                    <a:pt x="1649" y="15"/>
                    <a:pt x="1663" y="0"/>
                    <a:pt x="1681" y="0"/>
                  </a:cubicBezTo>
                  <a:close/>
                  <a:moveTo>
                    <a:pt x="1809" y="0"/>
                  </a:moveTo>
                  <a:lnTo>
                    <a:pt x="1809" y="0"/>
                  </a:lnTo>
                  <a:cubicBezTo>
                    <a:pt x="1826" y="0"/>
                    <a:pt x="1841" y="15"/>
                    <a:pt x="1841" y="32"/>
                  </a:cubicBezTo>
                  <a:cubicBezTo>
                    <a:pt x="1841" y="50"/>
                    <a:pt x="1826" y="64"/>
                    <a:pt x="1809" y="64"/>
                  </a:cubicBezTo>
                  <a:cubicBezTo>
                    <a:pt x="1791" y="64"/>
                    <a:pt x="1777" y="50"/>
                    <a:pt x="1777" y="32"/>
                  </a:cubicBezTo>
                  <a:cubicBezTo>
                    <a:pt x="1777" y="15"/>
                    <a:pt x="1791" y="0"/>
                    <a:pt x="1809" y="0"/>
                  </a:cubicBezTo>
                  <a:close/>
                  <a:moveTo>
                    <a:pt x="1937" y="0"/>
                  </a:moveTo>
                  <a:lnTo>
                    <a:pt x="1937" y="0"/>
                  </a:lnTo>
                  <a:cubicBezTo>
                    <a:pt x="1954" y="0"/>
                    <a:pt x="1969" y="15"/>
                    <a:pt x="1969" y="32"/>
                  </a:cubicBezTo>
                  <a:cubicBezTo>
                    <a:pt x="1969" y="50"/>
                    <a:pt x="1954" y="64"/>
                    <a:pt x="1937" y="64"/>
                  </a:cubicBezTo>
                  <a:cubicBezTo>
                    <a:pt x="1919" y="64"/>
                    <a:pt x="1905" y="50"/>
                    <a:pt x="1905" y="32"/>
                  </a:cubicBezTo>
                  <a:cubicBezTo>
                    <a:pt x="1905" y="15"/>
                    <a:pt x="1919" y="0"/>
                    <a:pt x="1937" y="0"/>
                  </a:cubicBezTo>
                  <a:close/>
                  <a:moveTo>
                    <a:pt x="2065" y="0"/>
                  </a:moveTo>
                  <a:lnTo>
                    <a:pt x="2065" y="0"/>
                  </a:lnTo>
                  <a:cubicBezTo>
                    <a:pt x="2082" y="0"/>
                    <a:pt x="2097" y="15"/>
                    <a:pt x="2097" y="32"/>
                  </a:cubicBezTo>
                  <a:cubicBezTo>
                    <a:pt x="2097" y="50"/>
                    <a:pt x="2082" y="64"/>
                    <a:pt x="2065" y="64"/>
                  </a:cubicBezTo>
                  <a:cubicBezTo>
                    <a:pt x="2047" y="64"/>
                    <a:pt x="2033" y="50"/>
                    <a:pt x="2033" y="32"/>
                  </a:cubicBezTo>
                  <a:cubicBezTo>
                    <a:pt x="2033" y="15"/>
                    <a:pt x="2047" y="0"/>
                    <a:pt x="2065" y="0"/>
                  </a:cubicBezTo>
                  <a:close/>
                  <a:moveTo>
                    <a:pt x="2193" y="0"/>
                  </a:moveTo>
                  <a:lnTo>
                    <a:pt x="2193" y="0"/>
                  </a:lnTo>
                  <a:cubicBezTo>
                    <a:pt x="2211" y="0"/>
                    <a:pt x="2225" y="15"/>
                    <a:pt x="2225" y="32"/>
                  </a:cubicBezTo>
                  <a:cubicBezTo>
                    <a:pt x="2225" y="50"/>
                    <a:pt x="2211" y="64"/>
                    <a:pt x="2193" y="64"/>
                  </a:cubicBezTo>
                  <a:cubicBezTo>
                    <a:pt x="2175" y="64"/>
                    <a:pt x="2161" y="50"/>
                    <a:pt x="2161" y="32"/>
                  </a:cubicBezTo>
                  <a:cubicBezTo>
                    <a:pt x="2161" y="15"/>
                    <a:pt x="2175" y="0"/>
                    <a:pt x="2193" y="0"/>
                  </a:cubicBezTo>
                  <a:close/>
                  <a:moveTo>
                    <a:pt x="2321" y="0"/>
                  </a:moveTo>
                  <a:lnTo>
                    <a:pt x="2321" y="0"/>
                  </a:lnTo>
                  <a:cubicBezTo>
                    <a:pt x="2339" y="0"/>
                    <a:pt x="2353" y="15"/>
                    <a:pt x="2353" y="32"/>
                  </a:cubicBezTo>
                  <a:cubicBezTo>
                    <a:pt x="2353" y="50"/>
                    <a:pt x="2339" y="64"/>
                    <a:pt x="2321" y="64"/>
                  </a:cubicBezTo>
                  <a:cubicBezTo>
                    <a:pt x="2303" y="64"/>
                    <a:pt x="2289" y="50"/>
                    <a:pt x="2289" y="32"/>
                  </a:cubicBezTo>
                  <a:cubicBezTo>
                    <a:pt x="2289" y="15"/>
                    <a:pt x="2303" y="0"/>
                    <a:pt x="2321" y="0"/>
                  </a:cubicBezTo>
                  <a:close/>
                  <a:moveTo>
                    <a:pt x="2449" y="0"/>
                  </a:moveTo>
                  <a:lnTo>
                    <a:pt x="2449" y="0"/>
                  </a:lnTo>
                  <a:cubicBezTo>
                    <a:pt x="2467" y="0"/>
                    <a:pt x="2481" y="15"/>
                    <a:pt x="2481" y="32"/>
                  </a:cubicBezTo>
                  <a:cubicBezTo>
                    <a:pt x="2481" y="50"/>
                    <a:pt x="2467" y="64"/>
                    <a:pt x="2449" y="64"/>
                  </a:cubicBezTo>
                  <a:cubicBezTo>
                    <a:pt x="2431" y="64"/>
                    <a:pt x="2417" y="50"/>
                    <a:pt x="2417" y="32"/>
                  </a:cubicBezTo>
                  <a:cubicBezTo>
                    <a:pt x="2417" y="15"/>
                    <a:pt x="2431" y="0"/>
                    <a:pt x="2449" y="0"/>
                  </a:cubicBezTo>
                  <a:close/>
                  <a:moveTo>
                    <a:pt x="2577" y="0"/>
                  </a:moveTo>
                  <a:lnTo>
                    <a:pt x="2577" y="0"/>
                  </a:lnTo>
                  <a:cubicBezTo>
                    <a:pt x="2595" y="0"/>
                    <a:pt x="2609" y="15"/>
                    <a:pt x="2609" y="32"/>
                  </a:cubicBezTo>
                  <a:cubicBezTo>
                    <a:pt x="2609" y="50"/>
                    <a:pt x="2595" y="64"/>
                    <a:pt x="2577" y="64"/>
                  </a:cubicBezTo>
                  <a:cubicBezTo>
                    <a:pt x="2559" y="64"/>
                    <a:pt x="2545" y="50"/>
                    <a:pt x="2545" y="32"/>
                  </a:cubicBezTo>
                  <a:cubicBezTo>
                    <a:pt x="2545" y="15"/>
                    <a:pt x="2559" y="0"/>
                    <a:pt x="2577" y="0"/>
                  </a:cubicBezTo>
                  <a:close/>
                  <a:moveTo>
                    <a:pt x="2705" y="0"/>
                  </a:moveTo>
                  <a:lnTo>
                    <a:pt x="2705" y="0"/>
                  </a:lnTo>
                  <a:cubicBezTo>
                    <a:pt x="2723" y="0"/>
                    <a:pt x="2737" y="15"/>
                    <a:pt x="2737" y="32"/>
                  </a:cubicBezTo>
                  <a:cubicBezTo>
                    <a:pt x="2737" y="50"/>
                    <a:pt x="2723" y="64"/>
                    <a:pt x="2705" y="64"/>
                  </a:cubicBezTo>
                  <a:cubicBezTo>
                    <a:pt x="2687" y="64"/>
                    <a:pt x="2673" y="50"/>
                    <a:pt x="2673" y="32"/>
                  </a:cubicBezTo>
                  <a:cubicBezTo>
                    <a:pt x="2673" y="15"/>
                    <a:pt x="2687" y="0"/>
                    <a:pt x="2705" y="0"/>
                  </a:cubicBezTo>
                  <a:close/>
                  <a:moveTo>
                    <a:pt x="2833" y="0"/>
                  </a:moveTo>
                  <a:lnTo>
                    <a:pt x="2833" y="0"/>
                  </a:lnTo>
                  <a:cubicBezTo>
                    <a:pt x="2851" y="0"/>
                    <a:pt x="2865" y="15"/>
                    <a:pt x="2865" y="32"/>
                  </a:cubicBezTo>
                  <a:cubicBezTo>
                    <a:pt x="2865" y="50"/>
                    <a:pt x="2851" y="64"/>
                    <a:pt x="2833" y="64"/>
                  </a:cubicBezTo>
                  <a:cubicBezTo>
                    <a:pt x="2815" y="64"/>
                    <a:pt x="2801" y="50"/>
                    <a:pt x="2801" y="32"/>
                  </a:cubicBezTo>
                  <a:cubicBezTo>
                    <a:pt x="2801" y="15"/>
                    <a:pt x="2815" y="0"/>
                    <a:pt x="2833" y="0"/>
                  </a:cubicBezTo>
                  <a:close/>
                  <a:moveTo>
                    <a:pt x="2961" y="0"/>
                  </a:moveTo>
                  <a:lnTo>
                    <a:pt x="2961" y="0"/>
                  </a:lnTo>
                  <a:cubicBezTo>
                    <a:pt x="2979" y="0"/>
                    <a:pt x="2993" y="15"/>
                    <a:pt x="2993" y="32"/>
                  </a:cubicBezTo>
                  <a:cubicBezTo>
                    <a:pt x="2993" y="50"/>
                    <a:pt x="2979" y="64"/>
                    <a:pt x="2961" y="64"/>
                  </a:cubicBezTo>
                  <a:cubicBezTo>
                    <a:pt x="2944" y="64"/>
                    <a:pt x="2929" y="50"/>
                    <a:pt x="2929" y="32"/>
                  </a:cubicBezTo>
                  <a:cubicBezTo>
                    <a:pt x="2929" y="15"/>
                    <a:pt x="2944" y="0"/>
                    <a:pt x="2961" y="0"/>
                  </a:cubicBezTo>
                  <a:close/>
                  <a:moveTo>
                    <a:pt x="3089" y="0"/>
                  </a:moveTo>
                  <a:lnTo>
                    <a:pt x="3089" y="0"/>
                  </a:lnTo>
                  <a:cubicBezTo>
                    <a:pt x="3107" y="0"/>
                    <a:pt x="3121" y="15"/>
                    <a:pt x="3121" y="32"/>
                  </a:cubicBezTo>
                  <a:cubicBezTo>
                    <a:pt x="3121" y="50"/>
                    <a:pt x="3107" y="64"/>
                    <a:pt x="3089" y="64"/>
                  </a:cubicBezTo>
                  <a:cubicBezTo>
                    <a:pt x="3072" y="64"/>
                    <a:pt x="3057" y="50"/>
                    <a:pt x="3057" y="32"/>
                  </a:cubicBezTo>
                  <a:cubicBezTo>
                    <a:pt x="3057" y="15"/>
                    <a:pt x="3072" y="0"/>
                    <a:pt x="3089" y="0"/>
                  </a:cubicBezTo>
                  <a:close/>
                  <a:moveTo>
                    <a:pt x="3217" y="0"/>
                  </a:moveTo>
                  <a:lnTo>
                    <a:pt x="3217" y="0"/>
                  </a:lnTo>
                  <a:cubicBezTo>
                    <a:pt x="3235" y="0"/>
                    <a:pt x="3249" y="15"/>
                    <a:pt x="3249" y="32"/>
                  </a:cubicBezTo>
                  <a:cubicBezTo>
                    <a:pt x="3249" y="50"/>
                    <a:pt x="3235" y="64"/>
                    <a:pt x="3217" y="64"/>
                  </a:cubicBezTo>
                  <a:cubicBezTo>
                    <a:pt x="3200" y="64"/>
                    <a:pt x="3185" y="50"/>
                    <a:pt x="3185" y="32"/>
                  </a:cubicBezTo>
                  <a:cubicBezTo>
                    <a:pt x="3185" y="15"/>
                    <a:pt x="3200" y="0"/>
                    <a:pt x="3217" y="0"/>
                  </a:cubicBezTo>
                  <a:close/>
                  <a:moveTo>
                    <a:pt x="3345" y="0"/>
                  </a:moveTo>
                  <a:lnTo>
                    <a:pt x="3345" y="0"/>
                  </a:lnTo>
                  <a:cubicBezTo>
                    <a:pt x="3363" y="0"/>
                    <a:pt x="3377" y="15"/>
                    <a:pt x="3377" y="32"/>
                  </a:cubicBezTo>
                  <a:cubicBezTo>
                    <a:pt x="3377" y="50"/>
                    <a:pt x="3363" y="64"/>
                    <a:pt x="3345" y="64"/>
                  </a:cubicBezTo>
                  <a:cubicBezTo>
                    <a:pt x="3328" y="64"/>
                    <a:pt x="3313" y="50"/>
                    <a:pt x="3313" y="32"/>
                  </a:cubicBezTo>
                  <a:cubicBezTo>
                    <a:pt x="3313" y="15"/>
                    <a:pt x="3328" y="0"/>
                    <a:pt x="3345" y="0"/>
                  </a:cubicBezTo>
                  <a:close/>
                  <a:moveTo>
                    <a:pt x="3473" y="0"/>
                  </a:moveTo>
                  <a:lnTo>
                    <a:pt x="3474" y="0"/>
                  </a:lnTo>
                  <a:cubicBezTo>
                    <a:pt x="3491" y="0"/>
                    <a:pt x="3506" y="15"/>
                    <a:pt x="3506" y="32"/>
                  </a:cubicBezTo>
                  <a:cubicBezTo>
                    <a:pt x="3506" y="50"/>
                    <a:pt x="3491" y="64"/>
                    <a:pt x="3474" y="64"/>
                  </a:cubicBezTo>
                  <a:lnTo>
                    <a:pt x="3473" y="64"/>
                  </a:lnTo>
                  <a:cubicBezTo>
                    <a:pt x="3456" y="64"/>
                    <a:pt x="3441" y="50"/>
                    <a:pt x="3441" y="32"/>
                  </a:cubicBezTo>
                  <a:cubicBezTo>
                    <a:pt x="3441" y="15"/>
                    <a:pt x="3456" y="0"/>
                    <a:pt x="3473" y="0"/>
                  </a:cubicBezTo>
                  <a:close/>
                  <a:moveTo>
                    <a:pt x="3602" y="0"/>
                  </a:moveTo>
                  <a:lnTo>
                    <a:pt x="3602" y="0"/>
                  </a:lnTo>
                  <a:cubicBezTo>
                    <a:pt x="3619" y="0"/>
                    <a:pt x="3634" y="15"/>
                    <a:pt x="3634" y="32"/>
                  </a:cubicBezTo>
                  <a:cubicBezTo>
                    <a:pt x="3634" y="50"/>
                    <a:pt x="3619" y="64"/>
                    <a:pt x="3602" y="64"/>
                  </a:cubicBezTo>
                  <a:cubicBezTo>
                    <a:pt x="3584" y="64"/>
                    <a:pt x="3570" y="50"/>
                    <a:pt x="3570" y="32"/>
                  </a:cubicBezTo>
                  <a:cubicBezTo>
                    <a:pt x="3570" y="15"/>
                    <a:pt x="3584" y="0"/>
                    <a:pt x="3602" y="0"/>
                  </a:cubicBezTo>
                  <a:close/>
                  <a:moveTo>
                    <a:pt x="3730" y="0"/>
                  </a:moveTo>
                  <a:lnTo>
                    <a:pt x="3730" y="0"/>
                  </a:lnTo>
                  <a:cubicBezTo>
                    <a:pt x="3747" y="0"/>
                    <a:pt x="3762" y="15"/>
                    <a:pt x="3762" y="32"/>
                  </a:cubicBezTo>
                  <a:cubicBezTo>
                    <a:pt x="3762" y="50"/>
                    <a:pt x="3747" y="64"/>
                    <a:pt x="3730" y="64"/>
                  </a:cubicBezTo>
                  <a:cubicBezTo>
                    <a:pt x="3712" y="64"/>
                    <a:pt x="3698" y="50"/>
                    <a:pt x="3698" y="32"/>
                  </a:cubicBezTo>
                  <a:cubicBezTo>
                    <a:pt x="3698" y="15"/>
                    <a:pt x="3712" y="0"/>
                    <a:pt x="3730" y="0"/>
                  </a:cubicBezTo>
                  <a:close/>
                  <a:moveTo>
                    <a:pt x="3858" y="0"/>
                  </a:moveTo>
                  <a:lnTo>
                    <a:pt x="3858" y="0"/>
                  </a:lnTo>
                  <a:cubicBezTo>
                    <a:pt x="3875" y="0"/>
                    <a:pt x="3890" y="15"/>
                    <a:pt x="3890" y="32"/>
                  </a:cubicBezTo>
                  <a:cubicBezTo>
                    <a:pt x="3890" y="50"/>
                    <a:pt x="3875" y="64"/>
                    <a:pt x="3858" y="64"/>
                  </a:cubicBezTo>
                  <a:cubicBezTo>
                    <a:pt x="3840" y="64"/>
                    <a:pt x="3826" y="50"/>
                    <a:pt x="3826" y="32"/>
                  </a:cubicBezTo>
                  <a:cubicBezTo>
                    <a:pt x="3826" y="15"/>
                    <a:pt x="3840" y="0"/>
                    <a:pt x="3858" y="0"/>
                  </a:cubicBezTo>
                  <a:close/>
                  <a:moveTo>
                    <a:pt x="3986" y="0"/>
                  </a:moveTo>
                  <a:lnTo>
                    <a:pt x="3986" y="0"/>
                  </a:lnTo>
                  <a:cubicBezTo>
                    <a:pt x="4003" y="0"/>
                    <a:pt x="4018" y="15"/>
                    <a:pt x="4018" y="32"/>
                  </a:cubicBezTo>
                  <a:cubicBezTo>
                    <a:pt x="4018" y="50"/>
                    <a:pt x="4003" y="64"/>
                    <a:pt x="3986" y="64"/>
                  </a:cubicBezTo>
                  <a:cubicBezTo>
                    <a:pt x="3968" y="64"/>
                    <a:pt x="3954" y="50"/>
                    <a:pt x="3954" y="32"/>
                  </a:cubicBezTo>
                  <a:cubicBezTo>
                    <a:pt x="3954" y="15"/>
                    <a:pt x="3968" y="0"/>
                    <a:pt x="3986" y="0"/>
                  </a:cubicBezTo>
                  <a:close/>
                  <a:moveTo>
                    <a:pt x="4114" y="0"/>
                  </a:moveTo>
                  <a:lnTo>
                    <a:pt x="4114" y="0"/>
                  </a:lnTo>
                  <a:cubicBezTo>
                    <a:pt x="4132" y="0"/>
                    <a:pt x="4146" y="15"/>
                    <a:pt x="4146" y="32"/>
                  </a:cubicBezTo>
                  <a:cubicBezTo>
                    <a:pt x="4146" y="50"/>
                    <a:pt x="4132" y="64"/>
                    <a:pt x="4114" y="64"/>
                  </a:cubicBezTo>
                  <a:cubicBezTo>
                    <a:pt x="4096" y="64"/>
                    <a:pt x="4082" y="50"/>
                    <a:pt x="4082" y="32"/>
                  </a:cubicBezTo>
                  <a:cubicBezTo>
                    <a:pt x="4082" y="15"/>
                    <a:pt x="4096" y="0"/>
                    <a:pt x="4114" y="0"/>
                  </a:cubicBezTo>
                  <a:close/>
                  <a:moveTo>
                    <a:pt x="4242" y="0"/>
                  </a:moveTo>
                  <a:lnTo>
                    <a:pt x="4242" y="0"/>
                  </a:lnTo>
                  <a:cubicBezTo>
                    <a:pt x="4260" y="0"/>
                    <a:pt x="4274" y="15"/>
                    <a:pt x="4274" y="32"/>
                  </a:cubicBezTo>
                  <a:cubicBezTo>
                    <a:pt x="4274" y="50"/>
                    <a:pt x="4260" y="64"/>
                    <a:pt x="4242" y="64"/>
                  </a:cubicBezTo>
                  <a:cubicBezTo>
                    <a:pt x="4224" y="64"/>
                    <a:pt x="4210" y="50"/>
                    <a:pt x="4210" y="32"/>
                  </a:cubicBezTo>
                  <a:cubicBezTo>
                    <a:pt x="4210" y="15"/>
                    <a:pt x="4224" y="0"/>
                    <a:pt x="4242" y="0"/>
                  </a:cubicBezTo>
                  <a:close/>
                  <a:moveTo>
                    <a:pt x="4370" y="0"/>
                  </a:moveTo>
                  <a:lnTo>
                    <a:pt x="4370" y="0"/>
                  </a:lnTo>
                  <a:cubicBezTo>
                    <a:pt x="4388" y="0"/>
                    <a:pt x="4402" y="15"/>
                    <a:pt x="4402" y="32"/>
                  </a:cubicBezTo>
                  <a:cubicBezTo>
                    <a:pt x="4402" y="50"/>
                    <a:pt x="4388" y="64"/>
                    <a:pt x="4370" y="64"/>
                  </a:cubicBezTo>
                  <a:cubicBezTo>
                    <a:pt x="4352" y="64"/>
                    <a:pt x="4338" y="50"/>
                    <a:pt x="4338" y="32"/>
                  </a:cubicBezTo>
                  <a:cubicBezTo>
                    <a:pt x="4338" y="15"/>
                    <a:pt x="4352" y="0"/>
                    <a:pt x="4370" y="0"/>
                  </a:cubicBezTo>
                  <a:close/>
                  <a:moveTo>
                    <a:pt x="4498" y="0"/>
                  </a:moveTo>
                  <a:lnTo>
                    <a:pt x="4498" y="0"/>
                  </a:lnTo>
                  <a:cubicBezTo>
                    <a:pt x="4516" y="0"/>
                    <a:pt x="4530" y="15"/>
                    <a:pt x="4530" y="32"/>
                  </a:cubicBezTo>
                  <a:cubicBezTo>
                    <a:pt x="4530" y="50"/>
                    <a:pt x="4516" y="64"/>
                    <a:pt x="4498" y="64"/>
                  </a:cubicBezTo>
                  <a:cubicBezTo>
                    <a:pt x="4480" y="64"/>
                    <a:pt x="4466" y="50"/>
                    <a:pt x="4466" y="32"/>
                  </a:cubicBezTo>
                  <a:cubicBezTo>
                    <a:pt x="4466" y="15"/>
                    <a:pt x="4480" y="0"/>
                    <a:pt x="4498" y="0"/>
                  </a:cubicBezTo>
                  <a:close/>
                  <a:moveTo>
                    <a:pt x="4626" y="0"/>
                  </a:moveTo>
                  <a:lnTo>
                    <a:pt x="4626" y="0"/>
                  </a:lnTo>
                  <a:cubicBezTo>
                    <a:pt x="4644" y="0"/>
                    <a:pt x="4658" y="15"/>
                    <a:pt x="4658" y="32"/>
                  </a:cubicBezTo>
                  <a:cubicBezTo>
                    <a:pt x="4658" y="50"/>
                    <a:pt x="4644" y="64"/>
                    <a:pt x="4626" y="64"/>
                  </a:cubicBezTo>
                  <a:cubicBezTo>
                    <a:pt x="4608" y="64"/>
                    <a:pt x="4594" y="50"/>
                    <a:pt x="4594" y="32"/>
                  </a:cubicBezTo>
                  <a:cubicBezTo>
                    <a:pt x="4594" y="15"/>
                    <a:pt x="4608" y="0"/>
                    <a:pt x="4626" y="0"/>
                  </a:cubicBezTo>
                  <a:close/>
                  <a:moveTo>
                    <a:pt x="4754" y="0"/>
                  </a:moveTo>
                  <a:lnTo>
                    <a:pt x="4754" y="0"/>
                  </a:lnTo>
                  <a:cubicBezTo>
                    <a:pt x="4772" y="0"/>
                    <a:pt x="4786" y="15"/>
                    <a:pt x="4786" y="32"/>
                  </a:cubicBezTo>
                  <a:cubicBezTo>
                    <a:pt x="4786" y="50"/>
                    <a:pt x="4772" y="64"/>
                    <a:pt x="4754" y="64"/>
                  </a:cubicBezTo>
                  <a:cubicBezTo>
                    <a:pt x="4736" y="64"/>
                    <a:pt x="4722" y="50"/>
                    <a:pt x="4722" y="32"/>
                  </a:cubicBezTo>
                  <a:cubicBezTo>
                    <a:pt x="4722" y="15"/>
                    <a:pt x="4736" y="0"/>
                    <a:pt x="4754" y="0"/>
                  </a:cubicBezTo>
                  <a:close/>
                  <a:moveTo>
                    <a:pt x="4882" y="0"/>
                  </a:moveTo>
                  <a:lnTo>
                    <a:pt x="4882" y="0"/>
                  </a:lnTo>
                  <a:cubicBezTo>
                    <a:pt x="4900" y="0"/>
                    <a:pt x="4914" y="15"/>
                    <a:pt x="4914" y="32"/>
                  </a:cubicBezTo>
                  <a:cubicBezTo>
                    <a:pt x="4914" y="50"/>
                    <a:pt x="4900" y="64"/>
                    <a:pt x="4882" y="64"/>
                  </a:cubicBezTo>
                  <a:cubicBezTo>
                    <a:pt x="4864" y="64"/>
                    <a:pt x="4850" y="50"/>
                    <a:pt x="4850" y="32"/>
                  </a:cubicBezTo>
                  <a:cubicBezTo>
                    <a:pt x="4850" y="15"/>
                    <a:pt x="4864" y="0"/>
                    <a:pt x="4882" y="0"/>
                  </a:cubicBezTo>
                  <a:close/>
                  <a:moveTo>
                    <a:pt x="5010" y="0"/>
                  </a:moveTo>
                  <a:lnTo>
                    <a:pt x="5010" y="0"/>
                  </a:lnTo>
                  <a:cubicBezTo>
                    <a:pt x="5028" y="0"/>
                    <a:pt x="5042" y="15"/>
                    <a:pt x="5042" y="32"/>
                  </a:cubicBezTo>
                  <a:cubicBezTo>
                    <a:pt x="5042" y="50"/>
                    <a:pt x="5028" y="64"/>
                    <a:pt x="5010" y="64"/>
                  </a:cubicBezTo>
                  <a:cubicBezTo>
                    <a:pt x="4993" y="64"/>
                    <a:pt x="4978" y="50"/>
                    <a:pt x="4978" y="32"/>
                  </a:cubicBezTo>
                  <a:cubicBezTo>
                    <a:pt x="4978" y="15"/>
                    <a:pt x="4993" y="0"/>
                    <a:pt x="5010" y="0"/>
                  </a:cubicBezTo>
                  <a:close/>
                  <a:moveTo>
                    <a:pt x="5138" y="0"/>
                  </a:moveTo>
                  <a:lnTo>
                    <a:pt x="5138" y="0"/>
                  </a:lnTo>
                  <a:cubicBezTo>
                    <a:pt x="5156" y="0"/>
                    <a:pt x="5170" y="15"/>
                    <a:pt x="5170" y="32"/>
                  </a:cubicBezTo>
                  <a:cubicBezTo>
                    <a:pt x="5170" y="50"/>
                    <a:pt x="5156" y="64"/>
                    <a:pt x="5138" y="64"/>
                  </a:cubicBezTo>
                  <a:cubicBezTo>
                    <a:pt x="5121" y="64"/>
                    <a:pt x="5106" y="50"/>
                    <a:pt x="5106" y="32"/>
                  </a:cubicBezTo>
                  <a:cubicBezTo>
                    <a:pt x="5106" y="15"/>
                    <a:pt x="5121" y="0"/>
                    <a:pt x="5138" y="0"/>
                  </a:cubicBezTo>
                  <a:close/>
                  <a:moveTo>
                    <a:pt x="5266" y="0"/>
                  </a:moveTo>
                  <a:lnTo>
                    <a:pt x="5266" y="0"/>
                  </a:lnTo>
                  <a:cubicBezTo>
                    <a:pt x="5284" y="0"/>
                    <a:pt x="5298" y="15"/>
                    <a:pt x="5298" y="32"/>
                  </a:cubicBezTo>
                  <a:cubicBezTo>
                    <a:pt x="5298" y="50"/>
                    <a:pt x="5284" y="64"/>
                    <a:pt x="5266" y="64"/>
                  </a:cubicBezTo>
                  <a:cubicBezTo>
                    <a:pt x="5249" y="64"/>
                    <a:pt x="5234" y="50"/>
                    <a:pt x="5234" y="32"/>
                  </a:cubicBezTo>
                  <a:cubicBezTo>
                    <a:pt x="5234" y="15"/>
                    <a:pt x="5249" y="0"/>
                    <a:pt x="5266" y="0"/>
                  </a:cubicBezTo>
                  <a:close/>
                  <a:moveTo>
                    <a:pt x="5394" y="0"/>
                  </a:moveTo>
                  <a:lnTo>
                    <a:pt x="5394" y="0"/>
                  </a:lnTo>
                  <a:cubicBezTo>
                    <a:pt x="5412" y="0"/>
                    <a:pt x="5426" y="15"/>
                    <a:pt x="5426" y="32"/>
                  </a:cubicBezTo>
                  <a:cubicBezTo>
                    <a:pt x="5426" y="50"/>
                    <a:pt x="5412" y="64"/>
                    <a:pt x="5394" y="64"/>
                  </a:cubicBezTo>
                  <a:cubicBezTo>
                    <a:pt x="5377" y="64"/>
                    <a:pt x="5362" y="50"/>
                    <a:pt x="5362" y="32"/>
                  </a:cubicBezTo>
                  <a:cubicBezTo>
                    <a:pt x="5362" y="15"/>
                    <a:pt x="5377" y="0"/>
                    <a:pt x="5394" y="0"/>
                  </a:cubicBezTo>
                  <a:close/>
                  <a:moveTo>
                    <a:pt x="5522" y="0"/>
                  </a:moveTo>
                  <a:lnTo>
                    <a:pt x="5523" y="0"/>
                  </a:lnTo>
                  <a:cubicBezTo>
                    <a:pt x="5540" y="0"/>
                    <a:pt x="5555" y="15"/>
                    <a:pt x="5555" y="32"/>
                  </a:cubicBezTo>
                  <a:cubicBezTo>
                    <a:pt x="5555" y="50"/>
                    <a:pt x="5540" y="64"/>
                    <a:pt x="5523" y="64"/>
                  </a:cubicBezTo>
                  <a:lnTo>
                    <a:pt x="5522" y="64"/>
                  </a:lnTo>
                  <a:cubicBezTo>
                    <a:pt x="5505" y="64"/>
                    <a:pt x="5490" y="50"/>
                    <a:pt x="5490" y="32"/>
                  </a:cubicBezTo>
                  <a:cubicBezTo>
                    <a:pt x="5490" y="15"/>
                    <a:pt x="5505" y="0"/>
                    <a:pt x="5522" y="0"/>
                  </a:cubicBezTo>
                  <a:close/>
                  <a:moveTo>
                    <a:pt x="5651" y="0"/>
                  </a:moveTo>
                  <a:lnTo>
                    <a:pt x="5651" y="0"/>
                  </a:lnTo>
                  <a:cubicBezTo>
                    <a:pt x="5668" y="0"/>
                    <a:pt x="5683" y="15"/>
                    <a:pt x="5683" y="32"/>
                  </a:cubicBezTo>
                  <a:cubicBezTo>
                    <a:pt x="5683" y="50"/>
                    <a:pt x="5668" y="64"/>
                    <a:pt x="5651" y="64"/>
                  </a:cubicBezTo>
                  <a:cubicBezTo>
                    <a:pt x="5633" y="64"/>
                    <a:pt x="5619" y="50"/>
                    <a:pt x="5619" y="32"/>
                  </a:cubicBezTo>
                  <a:cubicBezTo>
                    <a:pt x="5619" y="15"/>
                    <a:pt x="5633" y="0"/>
                    <a:pt x="5651" y="0"/>
                  </a:cubicBezTo>
                  <a:close/>
                  <a:moveTo>
                    <a:pt x="5779" y="0"/>
                  </a:moveTo>
                  <a:lnTo>
                    <a:pt x="5779" y="0"/>
                  </a:lnTo>
                  <a:cubicBezTo>
                    <a:pt x="5796" y="0"/>
                    <a:pt x="5811" y="15"/>
                    <a:pt x="5811" y="32"/>
                  </a:cubicBezTo>
                  <a:cubicBezTo>
                    <a:pt x="5811" y="50"/>
                    <a:pt x="5796" y="64"/>
                    <a:pt x="5779" y="64"/>
                  </a:cubicBezTo>
                  <a:cubicBezTo>
                    <a:pt x="5761" y="64"/>
                    <a:pt x="5747" y="50"/>
                    <a:pt x="5747" y="32"/>
                  </a:cubicBezTo>
                  <a:cubicBezTo>
                    <a:pt x="5747" y="15"/>
                    <a:pt x="5761" y="0"/>
                    <a:pt x="5779" y="0"/>
                  </a:cubicBezTo>
                  <a:close/>
                  <a:moveTo>
                    <a:pt x="5907" y="0"/>
                  </a:moveTo>
                  <a:lnTo>
                    <a:pt x="5907" y="0"/>
                  </a:lnTo>
                  <a:cubicBezTo>
                    <a:pt x="5924" y="0"/>
                    <a:pt x="5939" y="15"/>
                    <a:pt x="5939" y="32"/>
                  </a:cubicBezTo>
                  <a:cubicBezTo>
                    <a:pt x="5939" y="50"/>
                    <a:pt x="5924" y="64"/>
                    <a:pt x="5907" y="64"/>
                  </a:cubicBezTo>
                  <a:cubicBezTo>
                    <a:pt x="5889" y="64"/>
                    <a:pt x="5875" y="50"/>
                    <a:pt x="5875" y="32"/>
                  </a:cubicBezTo>
                  <a:cubicBezTo>
                    <a:pt x="5875" y="15"/>
                    <a:pt x="5889" y="0"/>
                    <a:pt x="5907" y="0"/>
                  </a:cubicBezTo>
                  <a:close/>
                  <a:moveTo>
                    <a:pt x="6035" y="0"/>
                  </a:moveTo>
                  <a:lnTo>
                    <a:pt x="6035" y="0"/>
                  </a:lnTo>
                  <a:cubicBezTo>
                    <a:pt x="6052" y="0"/>
                    <a:pt x="6067" y="15"/>
                    <a:pt x="6067" y="32"/>
                  </a:cubicBezTo>
                  <a:cubicBezTo>
                    <a:pt x="6067" y="50"/>
                    <a:pt x="6052" y="64"/>
                    <a:pt x="6035" y="64"/>
                  </a:cubicBezTo>
                  <a:cubicBezTo>
                    <a:pt x="6017" y="64"/>
                    <a:pt x="6003" y="50"/>
                    <a:pt x="6003" y="32"/>
                  </a:cubicBezTo>
                  <a:cubicBezTo>
                    <a:pt x="6003" y="15"/>
                    <a:pt x="6017" y="0"/>
                    <a:pt x="6035" y="0"/>
                  </a:cubicBezTo>
                  <a:close/>
                  <a:moveTo>
                    <a:pt x="6163" y="0"/>
                  </a:moveTo>
                  <a:lnTo>
                    <a:pt x="6163" y="0"/>
                  </a:lnTo>
                  <a:cubicBezTo>
                    <a:pt x="6181" y="0"/>
                    <a:pt x="6195" y="15"/>
                    <a:pt x="6195" y="32"/>
                  </a:cubicBezTo>
                  <a:cubicBezTo>
                    <a:pt x="6195" y="50"/>
                    <a:pt x="6181" y="64"/>
                    <a:pt x="6163" y="64"/>
                  </a:cubicBezTo>
                  <a:cubicBezTo>
                    <a:pt x="6145" y="64"/>
                    <a:pt x="6131" y="50"/>
                    <a:pt x="6131" y="32"/>
                  </a:cubicBezTo>
                  <a:cubicBezTo>
                    <a:pt x="6131" y="15"/>
                    <a:pt x="6145" y="0"/>
                    <a:pt x="6163" y="0"/>
                  </a:cubicBezTo>
                  <a:close/>
                  <a:moveTo>
                    <a:pt x="6291" y="0"/>
                  </a:moveTo>
                  <a:lnTo>
                    <a:pt x="6291" y="0"/>
                  </a:lnTo>
                  <a:cubicBezTo>
                    <a:pt x="6309" y="0"/>
                    <a:pt x="6323" y="15"/>
                    <a:pt x="6323" y="32"/>
                  </a:cubicBezTo>
                  <a:cubicBezTo>
                    <a:pt x="6323" y="50"/>
                    <a:pt x="6309" y="64"/>
                    <a:pt x="6291" y="64"/>
                  </a:cubicBezTo>
                  <a:cubicBezTo>
                    <a:pt x="6273" y="64"/>
                    <a:pt x="6259" y="50"/>
                    <a:pt x="6259" y="32"/>
                  </a:cubicBezTo>
                  <a:cubicBezTo>
                    <a:pt x="6259" y="15"/>
                    <a:pt x="6273" y="0"/>
                    <a:pt x="6291" y="0"/>
                  </a:cubicBezTo>
                  <a:close/>
                  <a:moveTo>
                    <a:pt x="6419" y="0"/>
                  </a:moveTo>
                  <a:lnTo>
                    <a:pt x="6419" y="0"/>
                  </a:lnTo>
                  <a:cubicBezTo>
                    <a:pt x="6437" y="0"/>
                    <a:pt x="6451" y="15"/>
                    <a:pt x="6451" y="32"/>
                  </a:cubicBezTo>
                  <a:cubicBezTo>
                    <a:pt x="6451" y="50"/>
                    <a:pt x="6437" y="64"/>
                    <a:pt x="6419" y="64"/>
                  </a:cubicBezTo>
                  <a:cubicBezTo>
                    <a:pt x="6401" y="64"/>
                    <a:pt x="6387" y="50"/>
                    <a:pt x="6387" y="32"/>
                  </a:cubicBezTo>
                  <a:cubicBezTo>
                    <a:pt x="6387" y="15"/>
                    <a:pt x="6401" y="0"/>
                    <a:pt x="6419" y="0"/>
                  </a:cubicBezTo>
                  <a:close/>
                  <a:moveTo>
                    <a:pt x="6547" y="0"/>
                  </a:moveTo>
                  <a:lnTo>
                    <a:pt x="6547" y="0"/>
                  </a:lnTo>
                  <a:cubicBezTo>
                    <a:pt x="6565" y="0"/>
                    <a:pt x="6579" y="15"/>
                    <a:pt x="6579" y="32"/>
                  </a:cubicBezTo>
                  <a:cubicBezTo>
                    <a:pt x="6579" y="50"/>
                    <a:pt x="6565" y="64"/>
                    <a:pt x="6547" y="64"/>
                  </a:cubicBezTo>
                  <a:cubicBezTo>
                    <a:pt x="6529" y="64"/>
                    <a:pt x="6515" y="50"/>
                    <a:pt x="6515" y="32"/>
                  </a:cubicBezTo>
                  <a:cubicBezTo>
                    <a:pt x="6515" y="15"/>
                    <a:pt x="6529" y="0"/>
                    <a:pt x="6547" y="0"/>
                  </a:cubicBezTo>
                  <a:close/>
                  <a:moveTo>
                    <a:pt x="6675" y="0"/>
                  </a:moveTo>
                  <a:lnTo>
                    <a:pt x="6675" y="0"/>
                  </a:lnTo>
                  <a:cubicBezTo>
                    <a:pt x="6693" y="0"/>
                    <a:pt x="6707" y="15"/>
                    <a:pt x="6707" y="32"/>
                  </a:cubicBezTo>
                  <a:cubicBezTo>
                    <a:pt x="6707" y="50"/>
                    <a:pt x="6693" y="64"/>
                    <a:pt x="6675" y="64"/>
                  </a:cubicBezTo>
                  <a:cubicBezTo>
                    <a:pt x="6657" y="64"/>
                    <a:pt x="6643" y="50"/>
                    <a:pt x="6643" y="32"/>
                  </a:cubicBezTo>
                  <a:cubicBezTo>
                    <a:pt x="6643" y="15"/>
                    <a:pt x="6657" y="0"/>
                    <a:pt x="6675" y="0"/>
                  </a:cubicBezTo>
                  <a:close/>
                  <a:moveTo>
                    <a:pt x="6803" y="0"/>
                  </a:moveTo>
                  <a:lnTo>
                    <a:pt x="6803" y="0"/>
                  </a:lnTo>
                  <a:cubicBezTo>
                    <a:pt x="6821" y="0"/>
                    <a:pt x="6835" y="15"/>
                    <a:pt x="6835" y="32"/>
                  </a:cubicBezTo>
                  <a:cubicBezTo>
                    <a:pt x="6835" y="50"/>
                    <a:pt x="6821" y="64"/>
                    <a:pt x="6803" y="64"/>
                  </a:cubicBezTo>
                  <a:cubicBezTo>
                    <a:pt x="6785" y="64"/>
                    <a:pt x="6771" y="50"/>
                    <a:pt x="6771" y="32"/>
                  </a:cubicBezTo>
                  <a:cubicBezTo>
                    <a:pt x="6771" y="15"/>
                    <a:pt x="6785" y="0"/>
                    <a:pt x="6803" y="0"/>
                  </a:cubicBezTo>
                  <a:close/>
                  <a:moveTo>
                    <a:pt x="6931" y="0"/>
                  </a:moveTo>
                  <a:lnTo>
                    <a:pt x="6931" y="0"/>
                  </a:lnTo>
                  <a:cubicBezTo>
                    <a:pt x="6949" y="0"/>
                    <a:pt x="6963" y="15"/>
                    <a:pt x="6963" y="32"/>
                  </a:cubicBezTo>
                  <a:cubicBezTo>
                    <a:pt x="6963" y="50"/>
                    <a:pt x="6949" y="64"/>
                    <a:pt x="6931" y="64"/>
                  </a:cubicBezTo>
                  <a:cubicBezTo>
                    <a:pt x="6914" y="64"/>
                    <a:pt x="6899" y="50"/>
                    <a:pt x="6899" y="32"/>
                  </a:cubicBezTo>
                  <a:cubicBezTo>
                    <a:pt x="6899" y="15"/>
                    <a:pt x="6914" y="0"/>
                    <a:pt x="6931" y="0"/>
                  </a:cubicBezTo>
                  <a:close/>
                  <a:moveTo>
                    <a:pt x="7059" y="0"/>
                  </a:moveTo>
                  <a:lnTo>
                    <a:pt x="7059" y="0"/>
                  </a:lnTo>
                  <a:cubicBezTo>
                    <a:pt x="7077" y="0"/>
                    <a:pt x="7091" y="15"/>
                    <a:pt x="7091" y="32"/>
                  </a:cubicBezTo>
                  <a:cubicBezTo>
                    <a:pt x="7091" y="50"/>
                    <a:pt x="7077" y="64"/>
                    <a:pt x="7059" y="64"/>
                  </a:cubicBezTo>
                  <a:cubicBezTo>
                    <a:pt x="7042" y="64"/>
                    <a:pt x="7027" y="50"/>
                    <a:pt x="7027" y="32"/>
                  </a:cubicBezTo>
                  <a:cubicBezTo>
                    <a:pt x="7027" y="15"/>
                    <a:pt x="7042" y="0"/>
                    <a:pt x="7059" y="0"/>
                  </a:cubicBezTo>
                  <a:close/>
                  <a:moveTo>
                    <a:pt x="7187" y="0"/>
                  </a:moveTo>
                  <a:lnTo>
                    <a:pt x="7187" y="0"/>
                  </a:lnTo>
                  <a:cubicBezTo>
                    <a:pt x="7205" y="0"/>
                    <a:pt x="7219" y="15"/>
                    <a:pt x="7219" y="32"/>
                  </a:cubicBezTo>
                  <a:cubicBezTo>
                    <a:pt x="7219" y="50"/>
                    <a:pt x="7205" y="64"/>
                    <a:pt x="7187" y="64"/>
                  </a:cubicBezTo>
                  <a:cubicBezTo>
                    <a:pt x="7170" y="64"/>
                    <a:pt x="7155" y="50"/>
                    <a:pt x="7155" y="32"/>
                  </a:cubicBezTo>
                  <a:cubicBezTo>
                    <a:pt x="7155" y="15"/>
                    <a:pt x="7170" y="0"/>
                    <a:pt x="7187" y="0"/>
                  </a:cubicBezTo>
                  <a:close/>
                  <a:moveTo>
                    <a:pt x="7315" y="0"/>
                  </a:moveTo>
                  <a:lnTo>
                    <a:pt x="7315" y="0"/>
                  </a:lnTo>
                  <a:cubicBezTo>
                    <a:pt x="7333" y="0"/>
                    <a:pt x="7347" y="15"/>
                    <a:pt x="7347" y="32"/>
                  </a:cubicBezTo>
                  <a:cubicBezTo>
                    <a:pt x="7347" y="50"/>
                    <a:pt x="7333" y="64"/>
                    <a:pt x="7315" y="64"/>
                  </a:cubicBezTo>
                  <a:cubicBezTo>
                    <a:pt x="7298" y="64"/>
                    <a:pt x="7283" y="50"/>
                    <a:pt x="7283" y="32"/>
                  </a:cubicBezTo>
                  <a:cubicBezTo>
                    <a:pt x="7283" y="15"/>
                    <a:pt x="7298" y="0"/>
                    <a:pt x="7315" y="0"/>
                  </a:cubicBezTo>
                  <a:close/>
                  <a:moveTo>
                    <a:pt x="7443" y="0"/>
                  </a:moveTo>
                  <a:lnTo>
                    <a:pt x="7444" y="0"/>
                  </a:lnTo>
                  <a:cubicBezTo>
                    <a:pt x="7461" y="0"/>
                    <a:pt x="7476" y="15"/>
                    <a:pt x="7476" y="32"/>
                  </a:cubicBezTo>
                  <a:cubicBezTo>
                    <a:pt x="7476" y="50"/>
                    <a:pt x="7461" y="64"/>
                    <a:pt x="7444" y="64"/>
                  </a:cubicBezTo>
                  <a:lnTo>
                    <a:pt x="7443" y="64"/>
                  </a:lnTo>
                  <a:cubicBezTo>
                    <a:pt x="7426" y="64"/>
                    <a:pt x="7411" y="50"/>
                    <a:pt x="7411" y="32"/>
                  </a:cubicBezTo>
                  <a:cubicBezTo>
                    <a:pt x="7411" y="15"/>
                    <a:pt x="7426" y="0"/>
                    <a:pt x="7443" y="0"/>
                  </a:cubicBezTo>
                  <a:close/>
                  <a:moveTo>
                    <a:pt x="7572" y="0"/>
                  </a:moveTo>
                  <a:lnTo>
                    <a:pt x="7572" y="0"/>
                  </a:lnTo>
                  <a:cubicBezTo>
                    <a:pt x="7589" y="0"/>
                    <a:pt x="7604" y="15"/>
                    <a:pt x="7604" y="32"/>
                  </a:cubicBezTo>
                  <a:cubicBezTo>
                    <a:pt x="7604" y="50"/>
                    <a:pt x="7589" y="64"/>
                    <a:pt x="7572" y="64"/>
                  </a:cubicBezTo>
                  <a:cubicBezTo>
                    <a:pt x="7554" y="64"/>
                    <a:pt x="7540" y="50"/>
                    <a:pt x="7540" y="32"/>
                  </a:cubicBezTo>
                  <a:cubicBezTo>
                    <a:pt x="7540" y="15"/>
                    <a:pt x="7554" y="0"/>
                    <a:pt x="7572" y="0"/>
                  </a:cubicBezTo>
                  <a:close/>
                  <a:moveTo>
                    <a:pt x="7700" y="0"/>
                  </a:moveTo>
                  <a:lnTo>
                    <a:pt x="7700" y="0"/>
                  </a:lnTo>
                  <a:cubicBezTo>
                    <a:pt x="7717" y="0"/>
                    <a:pt x="7732" y="15"/>
                    <a:pt x="7732" y="32"/>
                  </a:cubicBezTo>
                  <a:cubicBezTo>
                    <a:pt x="7732" y="50"/>
                    <a:pt x="7717" y="64"/>
                    <a:pt x="7700" y="64"/>
                  </a:cubicBezTo>
                  <a:cubicBezTo>
                    <a:pt x="7682" y="64"/>
                    <a:pt x="7668" y="50"/>
                    <a:pt x="7668" y="32"/>
                  </a:cubicBezTo>
                  <a:cubicBezTo>
                    <a:pt x="7668" y="15"/>
                    <a:pt x="7682" y="0"/>
                    <a:pt x="7700" y="0"/>
                  </a:cubicBezTo>
                  <a:close/>
                  <a:moveTo>
                    <a:pt x="7828" y="0"/>
                  </a:moveTo>
                  <a:lnTo>
                    <a:pt x="7828" y="0"/>
                  </a:lnTo>
                  <a:cubicBezTo>
                    <a:pt x="7845" y="0"/>
                    <a:pt x="7860" y="15"/>
                    <a:pt x="7860" y="32"/>
                  </a:cubicBezTo>
                  <a:cubicBezTo>
                    <a:pt x="7860" y="50"/>
                    <a:pt x="7845" y="64"/>
                    <a:pt x="7828" y="64"/>
                  </a:cubicBezTo>
                  <a:cubicBezTo>
                    <a:pt x="7810" y="64"/>
                    <a:pt x="7796" y="50"/>
                    <a:pt x="7796" y="32"/>
                  </a:cubicBezTo>
                  <a:cubicBezTo>
                    <a:pt x="7796" y="15"/>
                    <a:pt x="7810" y="0"/>
                    <a:pt x="7828" y="0"/>
                  </a:cubicBezTo>
                  <a:close/>
                  <a:moveTo>
                    <a:pt x="7956" y="0"/>
                  </a:moveTo>
                  <a:lnTo>
                    <a:pt x="7956" y="0"/>
                  </a:lnTo>
                  <a:cubicBezTo>
                    <a:pt x="7973" y="0"/>
                    <a:pt x="7988" y="15"/>
                    <a:pt x="7988" y="32"/>
                  </a:cubicBezTo>
                  <a:cubicBezTo>
                    <a:pt x="7988" y="50"/>
                    <a:pt x="7973" y="64"/>
                    <a:pt x="7956" y="64"/>
                  </a:cubicBezTo>
                  <a:cubicBezTo>
                    <a:pt x="7938" y="64"/>
                    <a:pt x="7924" y="50"/>
                    <a:pt x="7924" y="32"/>
                  </a:cubicBezTo>
                  <a:cubicBezTo>
                    <a:pt x="7924" y="15"/>
                    <a:pt x="7938" y="0"/>
                    <a:pt x="7956" y="0"/>
                  </a:cubicBezTo>
                  <a:close/>
                  <a:moveTo>
                    <a:pt x="8084" y="0"/>
                  </a:moveTo>
                  <a:lnTo>
                    <a:pt x="8084" y="0"/>
                  </a:lnTo>
                  <a:cubicBezTo>
                    <a:pt x="8102" y="0"/>
                    <a:pt x="8116" y="15"/>
                    <a:pt x="8116" y="32"/>
                  </a:cubicBezTo>
                  <a:cubicBezTo>
                    <a:pt x="8116" y="50"/>
                    <a:pt x="8102" y="64"/>
                    <a:pt x="8084" y="64"/>
                  </a:cubicBezTo>
                  <a:cubicBezTo>
                    <a:pt x="8066" y="64"/>
                    <a:pt x="8052" y="50"/>
                    <a:pt x="8052" y="32"/>
                  </a:cubicBezTo>
                  <a:cubicBezTo>
                    <a:pt x="8052" y="15"/>
                    <a:pt x="8066" y="0"/>
                    <a:pt x="8084" y="0"/>
                  </a:cubicBezTo>
                  <a:close/>
                  <a:moveTo>
                    <a:pt x="8212" y="0"/>
                  </a:moveTo>
                  <a:lnTo>
                    <a:pt x="8212" y="0"/>
                  </a:lnTo>
                  <a:cubicBezTo>
                    <a:pt x="8230" y="0"/>
                    <a:pt x="8244" y="15"/>
                    <a:pt x="8244" y="32"/>
                  </a:cubicBezTo>
                  <a:cubicBezTo>
                    <a:pt x="8244" y="50"/>
                    <a:pt x="8230" y="64"/>
                    <a:pt x="8212" y="64"/>
                  </a:cubicBezTo>
                  <a:cubicBezTo>
                    <a:pt x="8194" y="64"/>
                    <a:pt x="8180" y="50"/>
                    <a:pt x="8180" y="32"/>
                  </a:cubicBezTo>
                  <a:cubicBezTo>
                    <a:pt x="8180" y="15"/>
                    <a:pt x="8194" y="0"/>
                    <a:pt x="8212" y="0"/>
                  </a:cubicBezTo>
                  <a:close/>
                  <a:moveTo>
                    <a:pt x="8340" y="0"/>
                  </a:moveTo>
                  <a:lnTo>
                    <a:pt x="8340" y="0"/>
                  </a:lnTo>
                  <a:cubicBezTo>
                    <a:pt x="8358" y="0"/>
                    <a:pt x="8372" y="15"/>
                    <a:pt x="8372" y="32"/>
                  </a:cubicBezTo>
                  <a:cubicBezTo>
                    <a:pt x="8372" y="50"/>
                    <a:pt x="8358" y="64"/>
                    <a:pt x="8340" y="64"/>
                  </a:cubicBezTo>
                  <a:cubicBezTo>
                    <a:pt x="8322" y="64"/>
                    <a:pt x="8308" y="50"/>
                    <a:pt x="8308" y="32"/>
                  </a:cubicBezTo>
                  <a:cubicBezTo>
                    <a:pt x="8308" y="15"/>
                    <a:pt x="8322" y="0"/>
                    <a:pt x="8340" y="0"/>
                  </a:cubicBezTo>
                  <a:close/>
                  <a:moveTo>
                    <a:pt x="8384" y="148"/>
                  </a:moveTo>
                  <a:lnTo>
                    <a:pt x="8384" y="148"/>
                  </a:lnTo>
                  <a:cubicBezTo>
                    <a:pt x="8384" y="166"/>
                    <a:pt x="8370" y="180"/>
                    <a:pt x="8352" y="180"/>
                  </a:cubicBezTo>
                  <a:cubicBezTo>
                    <a:pt x="8335" y="180"/>
                    <a:pt x="8320" y="166"/>
                    <a:pt x="8320" y="148"/>
                  </a:cubicBezTo>
                  <a:cubicBezTo>
                    <a:pt x="8320" y="130"/>
                    <a:pt x="8335" y="116"/>
                    <a:pt x="8352" y="116"/>
                  </a:cubicBezTo>
                  <a:cubicBezTo>
                    <a:pt x="8370" y="116"/>
                    <a:pt x="8384" y="130"/>
                    <a:pt x="8384" y="148"/>
                  </a:cubicBezTo>
                  <a:close/>
                  <a:moveTo>
                    <a:pt x="8384" y="276"/>
                  </a:moveTo>
                  <a:lnTo>
                    <a:pt x="8384" y="276"/>
                  </a:lnTo>
                  <a:cubicBezTo>
                    <a:pt x="8384" y="294"/>
                    <a:pt x="8370" y="308"/>
                    <a:pt x="8352" y="308"/>
                  </a:cubicBezTo>
                  <a:cubicBezTo>
                    <a:pt x="8335" y="308"/>
                    <a:pt x="8320" y="294"/>
                    <a:pt x="8320" y="276"/>
                  </a:cubicBezTo>
                  <a:cubicBezTo>
                    <a:pt x="8320" y="258"/>
                    <a:pt x="8335" y="244"/>
                    <a:pt x="8352" y="244"/>
                  </a:cubicBezTo>
                  <a:cubicBezTo>
                    <a:pt x="8370" y="244"/>
                    <a:pt x="8384" y="258"/>
                    <a:pt x="8384" y="276"/>
                  </a:cubicBezTo>
                  <a:close/>
                  <a:moveTo>
                    <a:pt x="8384" y="404"/>
                  </a:moveTo>
                  <a:lnTo>
                    <a:pt x="8384" y="404"/>
                  </a:lnTo>
                  <a:cubicBezTo>
                    <a:pt x="8384" y="422"/>
                    <a:pt x="8370" y="436"/>
                    <a:pt x="8352" y="436"/>
                  </a:cubicBezTo>
                  <a:cubicBezTo>
                    <a:pt x="8335" y="436"/>
                    <a:pt x="8320" y="422"/>
                    <a:pt x="8320" y="404"/>
                  </a:cubicBezTo>
                  <a:cubicBezTo>
                    <a:pt x="8320" y="386"/>
                    <a:pt x="8335" y="372"/>
                    <a:pt x="8352" y="372"/>
                  </a:cubicBezTo>
                  <a:cubicBezTo>
                    <a:pt x="8370" y="372"/>
                    <a:pt x="8384" y="386"/>
                    <a:pt x="8384" y="404"/>
                  </a:cubicBezTo>
                  <a:close/>
                  <a:moveTo>
                    <a:pt x="8384" y="532"/>
                  </a:moveTo>
                  <a:lnTo>
                    <a:pt x="8384" y="532"/>
                  </a:lnTo>
                  <a:cubicBezTo>
                    <a:pt x="8384" y="550"/>
                    <a:pt x="8370" y="564"/>
                    <a:pt x="8352" y="564"/>
                  </a:cubicBezTo>
                  <a:cubicBezTo>
                    <a:pt x="8335" y="564"/>
                    <a:pt x="8320" y="550"/>
                    <a:pt x="8320" y="532"/>
                  </a:cubicBezTo>
                  <a:cubicBezTo>
                    <a:pt x="8320" y="514"/>
                    <a:pt x="8335" y="500"/>
                    <a:pt x="8352" y="500"/>
                  </a:cubicBezTo>
                  <a:cubicBezTo>
                    <a:pt x="8370" y="500"/>
                    <a:pt x="8384" y="514"/>
                    <a:pt x="8384" y="532"/>
                  </a:cubicBezTo>
                  <a:close/>
                  <a:moveTo>
                    <a:pt x="8384" y="660"/>
                  </a:moveTo>
                  <a:lnTo>
                    <a:pt x="8384" y="660"/>
                  </a:lnTo>
                  <a:cubicBezTo>
                    <a:pt x="8384" y="678"/>
                    <a:pt x="8370" y="692"/>
                    <a:pt x="8352" y="692"/>
                  </a:cubicBezTo>
                  <a:cubicBezTo>
                    <a:pt x="8335" y="692"/>
                    <a:pt x="8320" y="678"/>
                    <a:pt x="8320" y="660"/>
                  </a:cubicBezTo>
                  <a:cubicBezTo>
                    <a:pt x="8320" y="643"/>
                    <a:pt x="8335" y="628"/>
                    <a:pt x="8352" y="628"/>
                  </a:cubicBezTo>
                  <a:cubicBezTo>
                    <a:pt x="8370" y="628"/>
                    <a:pt x="8384" y="643"/>
                    <a:pt x="8384" y="660"/>
                  </a:cubicBezTo>
                  <a:close/>
                  <a:moveTo>
                    <a:pt x="8384" y="788"/>
                  </a:moveTo>
                  <a:lnTo>
                    <a:pt x="8384" y="788"/>
                  </a:lnTo>
                  <a:cubicBezTo>
                    <a:pt x="8384" y="806"/>
                    <a:pt x="8370" y="820"/>
                    <a:pt x="8352" y="820"/>
                  </a:cubicBezTo>
                  <a:cubicBezTo>
                    <a:pt x="8335" y="820"/>
                    <a:pt x="8320" y="806"/>
                    <a:pt x="8320" y="788"/>
                  </a:cubicBezTo>
                  <a:cubicBezTo>
                    <a:pt x="8320" y="771"/>
                    <a:pt x="8335" y="756"/>
                    <a:pt x="8352" y="756"/>
                  </a:cubicBezTo>
                  <a:cubicBezTo>
                    <a:pt x="8370" y="756"/>
                    <a:pt x="8384" y="771"/>
                    <a:pt x="8384" y="788"/>
                  </a:cubicBezTo>
                  <a:close/>
                  <a:moveTo>
                    <a:pt x="8384" y="916"/>
                  </a:moveTo>
                  <a:lnTo>
                    <a:pt x="8384" y="916"/>
                  </a:lnTo>
                  <a:cubicBezTo>
                    <a:pt x="8384" y="934"/>
                    <a:pt x="8370" y="948"/>
                    <a:pt x="8352" y="948"/>
                  </a:cubicBezTo>
                  <a:cubicBezTo>
                    <a:pt x="8335" y="948"/>
                    <a:pt x="8320" y="934"/>
                    <a:pt x="8320" y="916"/>
                  </a:cubicBezTo>
                  <a:cubicBezTo>
                    <a:pt x="8320" y="899"/>
                    <a:pt x="8335" y="884"/>
                    <a:pt x="8352" y="884"/>
                  </a:cubicBezTo>
                  <a:cubicBezTo>
                    <a:pt x="8370" y="884"/>
                    <a:pt x="8384" y="899"/>
                    <a:pt x="8384" y="916"/>
                  </a:cubicBezTo>
                  <a:close/>
                  <a:moveTo>
                    <a:pt x="8384" y="1044"/>
                  </a:moveTo>
                  <a:lnTo>
                    <a:pt x="8384" y="1044"/>
                  </a:lnTo>
                  <a:cubicBezTo>
                    <a:pt x="8384" y="1062"/>
                    <a:pt x="8370" y="1076"/>
                    <a:pt x="8352" y="1076"/>
                  </a:cubicBezTo>
                  <a:cubicBezTo>
                    <a:pt x="8335" y="1076"/>
                    <a:pt x="8320" y="1062"/>
                    <a:pt x="8320" y="1044"/>
                  </a:cubicBezTo>
                  <a:cubicBezTo>
                    <a:pt x="8320" y="1027"/>
                    <a:pt x="8335" y="1012"/>
                    <a:pt x="8352" y="1012"/>
                  </a:cubicBezTo>
                  <a:cubicBezTo>
                    <a:pt x="8370" y="1012"/>
                    <a:pt x="8384" y="1027"/>
                    <a:pt x="8384" y="1044"/>
                  </a:cubicBezTo>
                  <a:close/>
                  <a:moveTo>
                    <a:pt x="8384" y="1172"/>
                  </a:moveTo>
                  <a:lnTo>
                    <a:pt x="8384" y="1173"/>
                  </a:lnTo>
                  <a:cubicBezTo>
                    <a:pt x="8384" y="1190"/>
                    <a:pt x="8370" y="1205"/>
                    <a:pt x="8352" y="1205"/>
                  </a:cubicBezTo>
                  <a:cubicBezTo>
                    <a:pt x="8335" y="1205"/>
                    <a:pt x="8320" y="1190"/>
                    <a:pt x="8320" y="1173"/>
                  </a:cubicBezTo>
                  <a:lnTo>
                    <a:pt x="8320" y="1172"/>
                  </a:lnTo>
                  <a:cubicBezTo>
                    <a:pt x="8320" y="1155"/>
                    <a:pt x="8335" y="1140"/>
                    <a:pt x="8352" y="1140"/>
                  </a:cubicBezTo>
                  <a:cubicBezTo>
                    <a:pt x="8370" y="1140"/>
                    <a:pt x="8384" y="1155"/>
                    <a:pt x="8384" y="1172"/>
                  </a:cubicBezTo>
                  <a:close/>
                  <a:moveTo>
                    <a:pt x="8384" y="1301"/>
                  </a:moveTo>
                  <a:lnTo>
                    <a:pt x="8384" y="1301"/>
                  </a:lnTo>
                  <a:cubicBezTo>
                    <a:pt x="8384" y="1318"/>
                    <a:pt x="8370" y="1333"/>
                    <a:pt x="8352" y="1333"/>
                  </a:cubicBezTo>
                  <a:cubicBezTo>
                    <a:pt x="8335" y="1333"/>
                    <a:pt x="8320" y="1318"/>
                    <a:pt x="8320" y="1301"/>
                  </a:cubicBezTo>
                  <a:cubicBezTo>
                    <a:pt x="8320" y="1283"/>
                    <a:pt x="8335" y="1269"/>
                    <a:pt x="8352" y="1269"/>
                  </a:cubicBezTo>
                  <a:cubicBezTo>
                    <a:pt x="8370" y="1269"/>
                    <a:pt x="8384" y="1283"/>
                    <a:pt x="8384" y="1301"/>
                  </a:cubicBezTo>
                  <a:close/>
                  <a:moveTo>
                    <a:pt x="8384" y="1429"/>
                  </a:moveTo>
                  <a:lnTo>
                    <a:pt x="8384" y="1429"/>
                  </a:lnTo>
                  <a:cubicBezTo>
                    <a:pt x="8384" y="1446"/>
                    <a:pt x="8370" y="1461"/>
                    <a:pt x="8352" y="1461"/>
                  </a:cubicBezTo>
                  <a:cubicBezTo>
                    <a:pt x="8335" y="1461"/>
                    <a:pt x="8320" y="1446"/>
                    <a:pt x="8320" y="1429"/>
                  </a:cubicBezTo>
                  <a:cubicBezTo>
                    <a:pt x="8320" y="1411"/>
                    <a:pt x="8335" y="1397"/>
                    <a:pt x="8352" y="1397"/>
                  </a:cubicBezTo>
                  <a:cubicBezTo>
                    <a:pt x="8370" y="1397"/>
                    <a:pt x="8384" y="1411"/>
                    <a:pt x="8384" y="1429"/>
                  </a:cubicBezTo>
                  <a:close/>
                  <a:moveTo>
                    <a:pt x="8384" y="1557"/>
                  </a:moveTo>
                  <a:lnTo>
                    <a:pt x="8384" y="1557"/>
                  </a:lnTo>
                  <a:cubicBezTo>
                    <a:pt x="8384" y="1574"/>
                    <a:pt x="8370" y="1589"/>
                    <a:pt x="8352" y="1589"/>
                  </a:cubicBezTo>
                  <a:cubicBezTo>
                    <a:pt x="8335" y="1589"/>
                    <a:pt x="8320" y="1574"/>
                    <a:pt x="8320" y="1557"/>
                  </a:cubicBezTo>
                  <a:cubicBezTo>
                    <a:pt x="8320" y="1539"/>
                    <a:pt x="8335" y="1525"/>
                    <a:pt x="8352" y="1525"/>
                  </a:cubicBezTo>
                  <a:cubicBezTo>
                    <a:pt x="8370" y="1525"/>
                    <a:pt x="8384" y="1539"/>
                    <a:pt x="8384" y="1557"/>
                  </a:cubicBezTo>
                  <a:close/>
                  <a:moveTo>
                    <a:pt x="8384" y="1685"/>
                  </a:moveTo>
                  <a:lnTo>
                    <a:pt x="8384" y="1685"/>
                  </a:lnTo>
                  <a:cubicBezTo>
                    <a:pt x="8384" y="1702"/>
                    <a:pt x="8370" y="1717"/>
                    <a:pt x="8352" y="1717"/>
                  </a:cubicBezTo>
                  <a:cubicBezTo>
                    <a:pt x="8335" y="1717"/>
                    <a:pt x="8320" y="1702"/>
                    <a:pt x="8320" y="1685"/>
                  </a:cubicBezTo>
                  <a:cubicBezTo>
                    <a:pt x="8320" y="1667"/>
                    <a:pt x="8335" y="1653"/>
                    <a:pt x="8352" y="1653"/>
                  </a:cubicBezTo>
                  <a:cubicBezTo>
                    <a:pt x="8370" y="1653"/>
                    <a:pt x="8384" y="1667"/>
                    <a:pt x="8384" y="1685"/>
                  </a:cubicBezTo>
                  <a:close/>
                  <a:moveTo>
                    <a:pt x="8384" y="1813"/>
                  </a:moveTo>
                  <a:lnTo>
                    <a:pt x="8384" y="1813"/>
                  </a:lnTo>
                  <a:cubicBezTo>
                    <a:pt x="8384" y="1831"/>
                    <a:pt x="8370" y="1845"/>
                    <a:pt x="8352" y="1845"/>
                  </a:cubicBezTo>
                  <a:cubicBezTo>
                    <a:pt x="8335" y="1845"/>
                    <a:pt x="8320" y="1831"/>
                    <a:pt x="8320" y="1813"/>
                  </a:cubicBezTo>
                  <a:cubicBezTo>
                    <a:pt x="8320" y="1795"/>
                    <a:pt x="8335" y="1781"/>
                    <a:pt x="8352" y="1781"/>
                  </a:cubicBezTo>
                  <a:cubicBezTo>
                    <a:pt x="8370" y="1781"/>
                    <a:pt x="8384" y="1795"/>
                    <a:pt x="8384" y="1813"/>
                  </a:cubicBezTo>
                  <a:close/>
                  <a:moveTo>
                    <a:pt x="8384" y="1941"/>
                  </a:moveTo>
                  <a:lnTo>
                    <a:pt x="8384" y="1941"/>
                  </a:lnTo>
                  <a:cubicBezTo>
                    <a:pt x="8384" y="1959"/>
                    <a:pt x="8370" y="1973"/>
                    <a:pt x="8352" y="1973"/>
                  </a:cubicBezTo>
                  <a:cubicBezTo>
                    <a:pt x="8335" y="1973"/>
                    <a:pt x="8320" y="1959"/>
                    <a:pt x="8320" y="1941"/>
                  </a:cubicBezTo>
                  <a:cubicBezTo>
                    <a:pt x="8320" y="1923"/>
                    <a:pt x="8335" y="1909"/>
                    <a:pt x="8352" y="1909"/>
                  </a:cubicBezTo>
                  <a:cubicBezTo>
                    <a:pt x="8370" y="1909"/>
                    <a:pt x="8384" y="1923"/>
                    <a:pt x="8384" y="1941"/>
                  </a:cubicBezTo>
                  <a:close/>
                  <a:moveTo>
                    <a:pt x="8384" y="2069"/>
                  </a:moveTo>
                  <a:lnTo>
                    <a:pt x="8384" y="2069"/>
                  </a:lnTo>
                  <a:cubicBezTo>
                    <a:pt x="8384" y="2087"/>
                    <a:pt x="8370" y="2101"/>
                    <a:pt x="8352" y="2101"/>
                  </a:cubicBezTo>
                  <a:cubicBezTo>
                    <a:pt x="8335" y="2101"/>
                    <a:pt x="8320" y="2087"/>
                    <a:pt x="8320" y="2069"/>
                  </a:cubicBezTo>
                  <a:cubicBezTo>
                    <a:pt x="8320" y="2051"/>
                    <a:pt x="8335" y="2037"/>
                    <a:pt x="8352" y="2037"/>
                  </a:cubicBezTo>
                  <a:cubicBezTo>
                    <a:pt x="8370" y="2037"/>
                    <a:pt x="8384" y="2051"/>
                    <a:pt x="8384" y="2069"/>
                  </a:cubicBezTo>
                  <a:close/>
                  <a:moveTo>
                    <a:pt x="8384" y="2197"/>
                  </a:moveTo>
                  <a:lnTo>
                    <a:pt x="8384" y="2197"/>
                  </a:lnTo>
                  <a:cubicBezTo>
                    <a:pt x="8384" y="2215"/>
                    <a:pt x="8370" y="2229"/>
                    <a:pt x="8352" y="2229"/>
                  </a:cubicBezTo>
                  <a:cubicBezTo>
                    <a:pt x="8335" y="2229"/>
                    <a:pt x="8320" y="2215"/>
                    <a:pt x="8320" y="2197"/>
                  </a:cubicBezTo>
                  <a:cubicBezTo>
                    <a:pt x="8320" y="2179"/>
                    <a:pt x="8335" y="2165"/>
                    <a:pt x="8352" y="2165"/>
                  </a:cubicBezTo>
                  <a:cubicBezTo>
                    <a:pt x="8370" y="2165"/>
                    <a:pt x="8384" y="2179"/>
                    <a:pt x="8384" y="2197"/>
                  </a:cubicBezTo>
                  <a:close/>
                  <a:moveTo>
                    <a:pt x="8384" y="2325"/>
                  </a:moveTo>
                  <a:lnTo>
                    <a:pt x="8384" y="2325"/>
                  </a:lnTo>
                  <a:cubicBezTo>
                    <a:pt x="8384" y="2343"/>
                    <a:pt x="8370" y="2357"/>
                    <a:pt x="8352" y="2357"/>
                  </a:cubicBezTo>
                  <a:cubicBezTo>
                    <a:pt x="8335" y="2357"/>
                    <a:pt x="8320" y="2343"/>
                    <a:pt x="8320" y="2325"/>
                  </a:cubicBezTo>
                  <a:cubicBezTo>
                    <a:pt x="8320" y="2307"/>
                    <a:pt x="8335" y="2293"/>
                    <a:pt x="8352" y="2293"/>
                  </a:cubicBezTo>
                  <a:cubicBezTo>
                    <a:pt x="8370" y="2293"/>
                    <a:pt x="8384" y="2307"/>
                    <a:pt x="8384" y="2325"/>
                  </a:cubicBezTo>
                  <a:close/>
                  <a:moveTo>
                    <a:pt x="8384" y="2453"/>
                  </a:moveTo>
                  <a:lnTo>
                    <a:pt x="8384" y="2453"/>
                  </a:lnTo>
                  <a:cubicBezTo>
                    <a:pt x="8384" y="2471"/>
                    <a:pt x="8370" y="2485"/>
                    <a:pt x="8352" y="2485"/>
                  </a:cubicBezTo>
                  <a:cubicBezTo>
                    <a:pt x="8335" y="2485"/>
                    <a:pt x="8320" y="2471"/>
                    <a:pt x="8320" y="2453"/>
                  </a:cubicBezTo>
                  <a:cubicBezTo>
                    <a:pt x="8320" y="2435"/>
                    <a:pt x="8335" y="2421"/>
                    <a:pt x="8352" y="2421"/>
                  </a:cubicBezTo>
                  <a:cubicBezTo>
                    <a:pt x="8370" y="2421"/>
                    <a:pt x="8384" y="2435"/>
                    <a:pt x="8384" y="2453"/>
                  </a:cubicBezTo>
                  <a:close/>
                  <a:moveTo>
                    <a:pt x="8384" y="2581"/>
                  </a:moveTo>
                  <a:lnTo>
                    <a:pt x="8384" y="2581"/>
                  </a:lnTo>
                  <a:cubicBezTo>
                    <a:pt x="8384" y="2599"/>
                    <a:pt x="8370" y="2613"/>
                    <a:pt x="8352" y="2613"/>
                  </a:cubicBezTo>
                  <a:cubicBezTo>
                    <a:pt x="8335" y="2613"/>
                    <a:pt x="8320" y="2599"/>
                    <a:pt x="8320" y="2581"/>
                  </a:cubicBezTo>
                  <a:cubicBezTo>
                    <a:pt x="8320" y="2564"/>
                    <a:pt x="8335" y="2549"/>
                    <a:pt x="8352" y="2549"/>
                  </a:cubicBezTo>
                  <a:cubicBezTo>
                    <a:pt x="8370" y="2549"/>
                    <a:pt x="8384" y="2564"/>
                    <a:pt x="8384" y="2581"/>
                  </a:cubicBezTo>
                  <a:close/>
                  <a:moveTo>
                    <a:pt x="8384" y="2709"/>
                  </a:moveTo>
                  <a:lnTo>
                    <a:pt x="8384" y="2709"/>
                  </a:lnTo>
                  <a:cubicBezTo>
                    <a:pt x="8384" y="2727"/>
                    <a:pt x="8370" y="2741"/>
                    <a:pt x="8352" y="2741"/>
                  </a:cubicBezTo>
                  <a:cubicBezTo>
                    <a:pt x="8335" y="2741"/>
                    <a:pt x="8320" y="2727"/>
                    <a:pt x="8320" y="2709"/>
                  </a:cubicBezTo>
                  <a:cubicBezTo>
                    <a:pt x="8320" y="2692"/>
                    <a:pt x="8335" y="2677"/>
                    <a:pt x="8352" y="2677"/>
                  </a:cubicBezTo>
                  <a:cubicBezTo>
                    <a:pt x="8370" y="2677"/>
                    <a:pt x="8384" y="2692"/>
                    <a:pt x="8384" y="2709"/>
                  </a:cubicBezTo>
                  <a:close/>
                  <a:moveTo>
                    <a:pt x="8384" y="2837"/>
                  </a:moveTo>
                  <a:lnTo>
                    <a:pt x="8384" y="2837"/>
                  </a:lnTo>
                  <a:cubicBezTo>
                    <a:pt x="8384" y="2855"/>
                    <a:pt x="8370" y="2869"/>
                    <a:pt x="8352" y="2869"/>
                  </a:cubicBezTo>
                  <a:cubicBezTo>
                    <a:pt x="8335" y="2869"/>
                    <a:pt x="8320" y="2855"/>
                    <a:pt x="8320" y="2837"/>
                  </a:cubicBezTo>
                  <a:cubicBezTo>
                    <a:pt x="8320" y="2820"/>
                    <a:pt x="8335" y="2805"/>
                    <a:pt x="8352" y="2805"/>
                  </a:cubicBezTo>
                  <a:cubicBezTo>
                    <a:pt x="8370" y="2805"/>
                    <a:pt x="8384" y="2820"/>
                    <a:pt x="8384" y="2837"/>
                  </a:cubicBezTo>
                  <a:close/>
                  <a:moveTo>
                    <a:pt x="8384" y="2965"/>
                  </a:moveTo>
                  <a:lnTo>
                    <a:pt x="8384" y="2965"/>
                  </a:lnTo>
                  <a:cubicBezTo>
                    <a:pt x="8384" y="2983"/>
                    <a:pt x="8370" y="2997"/>
                    <a:pt x="8352" y="2997"/>
                  </a:cubicBezTo>
                  <a:cubicBezTo>
                    <a:pt x="8335" y="2997"/>
                    <a:pt x="8320" y="2983"/>
                    <a:pt x="8320" y="2965"/>
                  </a:cubicBezTo>
                  <a:cubicBezTo>
                    <a:pt x="8320" y="2948"/>
                    <a:pt x="8335" y="2933"/>
                    <a:pt x="8352" y="2933"/>
                  </a:cubicBezTo>
                  <a:cubicBezTo>
                    <a:pt x="8370" y="2933"/>
                    <a:pt x="8384" y="2948"/>
                    <a:pt x="8384" y="2965"/>
                  </a:cubicBezTo>
                  <a:close/>
                  <a:moveTo>
                    <a:pt x="8384" y="3093"/>
                  </a:moveTo>
                  <a:lnTo>
                    <a:pt x="8384" y="3094"/>
                  </a:lnTo>
                  <a:cubicBezTo>
                    <a:pt x="8384" y="3111"/>
                    <a:pt x="8370" y="3126"/>
                    <a:pt x="8352" y="3126"/>
                  </a:cubicBezTo>
                  <a:cubicBezTo>
                    <a:pt x="8335" y="3126"/>
                    <a:pt x="8320" y="3111"/>
                    <a:pt x="8320" y="3094"/>
                  </a:cubicBezTo>
                  <a:lnTo>
                    <a:pt x="8320" y="3093"/>
                  </a:lnTo>
                  <a:cubicBezTo>
                    <a:pt x="8320" y="3076"/>
                    <a:pt x="8335" y="3061"/>
                    <a:pt x="8352" y="3061"/>
                  </a:cubicBezTo>
                  <a:cubicBezTo>
                    <a:pt x="8370" y="3061"/>
                    <a:pt x="8384" y="3076"/>
                    <a:pt x="8384" y="3093"/>
                  </a:cubicBezTo>
                  <a:close/>
                  <a:moveTo>
                    <a:pt x="8384" y="3222"/>
                  </a:moveTo>
                  <a:lnTo>
                    <a:pt x="8384" y="3222"/>
                  </a:lnTo>
                  <a:cubicBezTo>
                    <a:pt x="8384" y="3239"/>
                    <a:pt x="8370" y="3254"/>
                    <a:pt x="8352" y="3254"/>
                  </a:cubicBezTo>
                  <a:cubicBezTo>
                    <a:pt x="8335" y="3254"/>
                    <a:pt x="8320" y="3239"/>
                    <a:pt x="8320" y="3222"/>
                  </a:cubicBezTo>
                  <a:cubicBezTo>
                    <a:pt x="8320" y="3204"/>
                    <a:pt x="8335" y="3190"/>
                    <a:pt x="8352" y="3190"/>
                  </a:cubicBezTo>
                  <a:cubicBezTo>
                    <a:pt x="8370" y="3190"/>
                    <a:pt x="8384" y="3204"/>
                    <a:pt x="8384" y="3222"/>
                  </a:cubicBezTo>
                  <a:close/>
                  <a:moveTo>
                    <a:pt x="8384" y="3350"/>
                  </a:moveTo>
                  <a:lnTo>
                    <a:pt x="8384" y="3350"/>
                  </a:lnTo>
                  <a:cubicBezTo>
                    <a:pt x="8384" y="3367"/>
                    <a:pt x="8370" y="3382"/>
                    <a:pt x="8352" y="3382"/>
                  </a:cubicBezTo>
                  <a:cubicBezTo>
                    <a:pt x="8335" y="3382"/>
                    <a:pt x="8320" y="3367"/>
                    <a:pt x="8320" y="3350"/>
                  </a:cubicBezTo>
                  <a:cubicBezTo>
                    <a:pt x="8320" y="3332"/>
                    <a:pt x="8335" y="3318"/>
                    <a:pt x="8352" y="3318"/>
                  </a:cubicBezTo>
                  <a:cubicBezTo>
                    <a:pt x="8370" y="3318"/>
                    <a:pt x="8384" y="3332"/>
                    <a:pt x="8384" y="3350"/>
                  </a:cubicBezTo>
                  <a:close/>
                  <a:moveTo>
                    <a:pt x="8384" y="3478"/>
                  </a:moveTo>
                  <a:lnTo>
                    <a:pt x="8384" y="3478"/>
                  </a:lnTo>
                  <a:cubicBezTo>
                    <a:pt x="8384" y="3495"/>
                    <a:pt x="8370" y="3510"/>
                    <a:pt x="8352" y="3510"/>
                  </a:cubicBezTo>
                  <a:cubicBezTo>
                    <a:pt x="8335" y="3510"/>
                    <a:pt x="8320" y="3495"/>
                    <a:pt x="8320" y="3478"/>
                  </a:cubicBezTo>
                  <a:cubicBezTo>
                    <a:pt x="8320" y="3460"/>
                    <a:pt x="8335" y="3446"/>
                    <a:pt x="8352" y="3446"/>
                  </a:cubicBezTo>
                  <a:cubicBezTo>
                    <a:pt x="8370" y="3446"/>
                    <a:pt x="8384" y="3460"/>
                    <a:pt x="8384" y="3478"/>
                  </a:cubicBezTo>
                  <a:close/>
                  <a:moveTo>
                    <a:pt x="8384" y="3606"/>
                  </a:moveTo>
                  <a:lnTo>
                    <a:pt x="8384" y="3606"/>
                  </a:lnTo>
                  <a:cubicBezTo>
                    <a:pt x="8384" y="3623"/>
                    <a:pt x="8370" y="3638"/>
                    <a:pt x="8352" y="3638"/>
                  </a:cubicBezTo>
                  <a:cubicBezTo>
                    <a:pt x="8335" y="3638"/>
                    <a:pt x="8320" y="3623"/>
                    <a:pt x="8320" y="3606"/>
                  </a:cubicBezTo>
                  <a:cubicBezTo>
                    <a:pt x="8320" y="3588"/>
                    <a:pt x="8335" y="3574"/>
                    <a:pt x="8352" y="3574"/>
                  </a:cubicBezTo>
                  <a:cubicBezTo>
                    <a:pt x="8370" y="3574"/>
                    <a:pt x="8384" y="3588"/>
                    <a:pt x="8384" y="3606"/>
                  </a:cubicBezTo>
                  <a:close/>
                  <a:moveTo>
                    <a:pt x="8384" y="3734"/>
                  </a:moveTo>
                  <a:lnTo>
                    <a:pt x="8384" y="3734"/>
                  </a:lnTo>
                  <a:cubicBezTo>
                    <a:pt x="8384" y="3752"/>
                    <a:pt x="8370" y="3766"/>
                    <a:pt x="8352" y="3766"/>
                  </a:cubicBezTo>
                  <a:cubicBezTo>
                    <a:pt x="8335" y="3766"/>
                    <a:pt x="8320" y="3752"/>
                    <a:pt x="8320" y="3734"/>
                  </a:cubicBezTo>
                  <a:cubicBezTo>
                    <a:pt x="8320" y="3716"/>
                    <a:pt x="8335" y="3702"/>
                    <a:pt x="8352" y="3702"/>
                  </a:cubicBezTo>
                  <a:cubicBezTo>
                    <a:pt x="8370" y="3702"/>
                    <a:pt x="8384" y="3716"/>
                    <a:pt x="8384" y="3734"/>
                  </a:cubicBezTo>
                  <a:close/>
                  <a:moveTo>
                    <a:pt x="8384" y="3862"/>
                  </a:moveTo>
                  <a:lnTo>
                    <a:pt x="8384" y="3862"/>
                  </a:lnTo>
                  <a:cubicBezTo>
                    <a:pt x="8384" y="3880"/>
                    <a:pt x="8370" y="3894"/>
                    <a:pt x="8352" y="3894"/>
                  </a:cubicBezTo>
                  <a:cubicBezTo>
                    <a:pt x="8335" y="3894"/>
                    <a:pt x="8320" y="3880"/>
                    <a:pt x="8320" y="3862"/>
                  </a:cubicBezTo>
                  <a:cubicBezTo>
                    <a:pt x="8320" y="3844"/>
                    <a:pt x="8335" y="3830"/>
                    <a:pt x="8352" y="3830"/>
                  </a:cubicBezTo>
                  <a:cubicBezTo>
                    <a:pt x="8370" y="3830"/>
                    <a:pt x="8384" y="3844"/>
                    <a:pt x="8384" y="3862"/>
                  </a:cubicBezTo>
                  <a:close/>
                  <a:moveTo>
                    <a:pt x="8384" y="3990"/>
                  </a:moveTo>
                  <a:lnTo>
                    <a:pt x="8384" y="3990"/>
                  </a:lnTo>
                  <a:cubicBezTo>
                    <a:pt x="8384" y="4008"/>
                    <a:pt x="8370" y="4022"/>
                    <a:pt x="8352" y="4022"/>
                  </a:cubicBezTo>
                  <a:cubicBezTo>
                    <a:pt x="8335" y="4022"/>
                    <a:pt x="8320" y="4008"/>
                    <a:pt x="8320" y="3990"/>
                  </a:cubicBezTo>
                  <a:cubicBezTo>
                    <a:pt x="8320" y="3972"/>
                    <a:pt x="8335" y="3958"/>
                    <a:pt x="8352" y="3958"/>
                  </a:cubicBezTo>
                  <a:cubicBezTo>
                    <a:pt x="8370" y="3958"/>
                    <a:pt x="8384" y="3972"/>
                    <a:pt x="8384" y="3990"/>
                  </a:cubicBezTo>
                  <a:close/>
                  <a:moveTo>
                    <a:pt x="8384" y="4118"/>
                  </a:moveTo>
                  <a:lnTo>
                    <a:pt x="8384" y="4118"/>
                  </a:lnTo>
                  <a:cubicBezTo>
                    <a:pt x="8384" y="4136"/>
                    <a:pt x="8370" y="4150"/>
                    <a:pt x="8352" y="4150"/>
                  </a:cubicBezTo>
                  <a:cubicBezTo>
                    <a:pt x="8335" y="4150"/>
                    <a:pt x="8320" y="4136"/>
                    <a:pt x="8320" y="4118"/>
                  </a:cubicBezTo>
                  <a:cubicBezTo>
                    <a:pt x="8320" y="4100"/>
                    <a:pt x="8335" y="4086"/>
                    <a:pt x="8352" y="4086"/>
                  </a:cubicBezTo>
                  <a:cubicBezTo>
                    <a:pt x="8370" y="4086"/>
                    <a:pt x="8384" y="4100"/>
                    <a:pt x="8384" y="4118"/>
                  </a:cubicBezTo>
                  <a:close/>
                  <a:moveTo>
                    <a:pt x="8384" y="4246"/>
                  </a:moveTo>
                  <a:lnTo>
                    <a:pt x="8384" y="4246"/>
                  </a:lnTo>
                  <a:cubicBezTo>
                    <a:pt x="8384" y="4264"/>
                    <a:pt x="8370" y="4278"/>
                    <a:pt x="8352" y="4278"/>
                  </a:cubicBezTo>
                  <a:cubicBezTo>
                    <a:pt x="8335" y="4278"/>
                    <a:pt x="8320" y="4264"/>
                    <a:pt x="8320" y="4246"/>
                  </a:cubicBezTo>
                  <a:cubicBezTo>
                    <a:pt x="8320" y="4228"/>
                    <a:pt x="8335" y="4214"/>
                    <a:pt x="8352" y="4214"/>
                  </a:cubicBezTo>
                  <a:cubicBezTo>
                    <a:pt x="8370" y="4214"/>
                    <a:pt x="8384" y="4228"/>
                    <a:pt x="8384" y="4246"/>
                  </a:cubicBezTo>
                  <a:close/>
                  <a:moveTo>
                    <a:pt x="8384" y="4374"/>
                  </a:moveTo>
                  <a:lnTo>
                    <a:pt x="8384" y="4374"/>
                  </a:lnTo>
                  <a:cubicBezTo>
                    <a:pt x="8384" y="4392"/>
                    <a:pt x="8370" y="4406"/>
                    <a:pt x="8352" y="4406"/>
                  </a:cubicBezTo>
                  <a:cubicBezTo>
                    <a:pt x="8335" y="4406"/>
                    <a:pt x="8320" y="4392"/>
                    <a:pt x="8320" y="4374"/>
                  </a:cubicBezTo>
                  <a:cubicBezTo>
                    <a:pt x="8320" y="4356"/>
                    <a:pt x="8335" y="4342"/>
                    <a:pt x="8352" y="4342"/>
                  </a:cubicBezTo>
                  <a:cubicBezTo>
                    <a:pt x="8370" y="4342"/>
                    <a:pt x="8384" y="4356"/>
                    <a:pt x="8384" y="4374"/>
                  </a:cubicBezTo>
                  <a:close/>
                  <a:moveTo>
                    <a:pt x="8384" y="4502"/>
                  </a:moveTo>
                  <a:lnTo>
                    <a:pt x="8384" y="4502"/>
                  </a:lnTo>
                  <a:cubicBezTo>
                    <a:pt x="8384" y="4520"/>
                    <a:pt x="8370" y="4534"/>
                    <a:pt x="8352" y="4534"/>
                  </a:cubicBezTo>
                  <a:cubicBezTo>
                    <a:pt x="8335" y="4534"/>
                    <a:pt x="8320" y="4520"/>
                    <a:pt x="8320" y="4502"/>
                  </a:cubicBezTo>
                  <a:cubicBezTo>
                    <a:pt x="8320" y="4484"/>
                    <a:pt x="8335" y="4470"/>
                    <a:pt x="8352" y="4470"/>
                  </a:cubicBezTo>
                  <a:cubicBezTo>
                    <a:pt x="8370" y="4470"/>
                    <a:pt x="8384" y="4484"/>
                    <a:pt x="8384" y="4502"/>
                  </a:cubicBezTo>
                  <a:close/>
                  <a:moveTo>
                    <a:pt x="8384" y="4630"/>
                  </a:moveTo>
                  <a:lnTo>
                    <a:pt x="8384" y="4630"/>
                  </a:lnTo>
                  <a:cubicBezTo>
                    <a:pt x="8384" y="4648"/>
                    <a:pt x="8370" y="4662"/>
                    <a:pt x="8352" y="4662"/>
                  </a:cubicBezTo>
                  <a:cubicBezTo>
                    <a:pt x="8335" y="4662"/>
                    <a:pt x="8320" y="4648"/>
                    <a:pt x="8320" y="4630"/>
                  </a:cubicBezTo>
                  <a:cubicBezTo>
                    <a:pt x="8320" y="4613"/>
                    <a:pt x="8335" y="4598"/>
                    <a:pt x="8352" y="4598"/>
                  </a:cubicBezTo>
                  <a:cubicBezTo>
                    <a:pt x="8370" y="4598"/>
                    <a:pt x="8384" y="4613"/>
                    <a:pt x="8384" y="4630"/>
                  </a:cubicBezTo>
                  <a:close/>
                  <a:moveTo>
                    <a:pt x="8384" y="4758"/>
                  </a:moveTo>
                  <a:lnTo>
                    <a:pt x="8384" y="4758"/>
                  </a:lnTo>
                  <a:cubicBezTo>
                    <a:pt x="8384" y="4776"/>
                    <a:pt x="8370" y="4790"/>
                    <a:pt x="8352" y="4790"/>
                  </a:cubicBezTo>
                  <a:cubicBezTo>
                    <a:pt x="8335" y="4790"/>
                    <a:pt x="8320" y="4776"/>
                    <a:pt x="8320" y="4758"/>
                  </a:cubicBezTo>
                  <a:cubicBezTo>
                    <a:pt x="8320" y="4741"/>
                    <a:pt x="8335" y="4726"/>
                    <a:pt x="8352" y="4726"/>
                  </a:cubicBezTo>
                  <a:cubicBezTo>
                    <a:pt x="8370" y="4726"/>
                    <a:pt x="8384" y="4741"/>
                    <a:pt x="8384" y="4758"/>
                  </a:cubicBezTo>
                  <a:close/>
                  <a:moveTo>
                    <a:pt x="8384" y="4886"/>
                  </a:moveTo>
                  <a:lnTo>
                    <a:pt x="8384" y="4886"/>
                  </a:lnTo>
                  <a:cubicBezTo>
                    <a:pt x="8384" y="4904"/>
                    <a:pt x="8370" y="4918"/>
                    <a:pt x="8352" y="4918"/>
                  </a:cubicBezTo>
                  <a:cubicBezTo>
                    <a:pt x="8335" y="4918"/>
                    <a:pt x="8320" y="4904"/>
                    <a:pt x="8320" y="4886"/>
                  </a:cubicBezTo>
                  <a:cubicBezTo>
                    <a:pt x="8320" y="4869"/>
                    <a:pt x="8335" y="4854"/>
                    <a:pt x="8352" y="4854"/>
                  </a:cubicBezTo>
                  <a:cubicBezTo>
                    <a:pt x="8370" y="4854"/>
                    <a:pt x="8384" y="4869"/>
                    <a:pt x="8384" y="4886"/>
                  </a:cubicBezTo>
                  <a:close/>
                  <a:moveTo>
                    <a:pt x="8384" y="5014"/>
                  </a:moveTo>
                  <a:lnTo>
                    <a:pt x="8384" y="5014"/>
                  </a:lnTo>
                  <a:cubicBezTo>
                    <a:pt x="8384" y="5032"/>
                    <a:pt x="8370" y="5046"/>
                    <a:pt x="8352" y="5046"/>
                  </a:cubicBezTo>
                  <a:cubicBezTo>
                    <a:pt x="8335" y="5046"/>
                    <a:pt x="8320" y="5032"/>
                    <a:pt x="8320" y="5014"/>
                  </a:cubicBezTo>
                  <a:cubicBezTo>
                    <a:pt x="8320" y="4997"/>
                    <a:pt x="8335" y="4982"/>
                    <a:pt x="8352" y="4982"/>
                  </a:cubicBezTo>
                  <a:cubicBezTo>
                    <a:pt x="8370" y="4982"/>
                    <a:pt x="8384" y="4997"/>
                    <a:pt x="8384" y="5014"/>
                  </a:cubicBezTo>
                  <a:close/>
                  <a:moveTo>
                    <a:pt x="8384" y="5142"/>
                  </a:moveTo>
                  <a:lnTo>
                    <a:pt x="8384" y="5143"/>
                  </a:lnTo>
                  <a:cubicBezTo>
                    <a:pt x="8384" y="5160"/>
                    <a:pt x="8370" y="5175"/>
                    <a:pt x="8352" y="5175"/>
                  </a:cubicBezTo>
                  <a:cubicBezTo>
                    <a:pt x="8335" y="5175"/>
                    <a:pt x="8320" y="5160"/>
                    <a:pt x="8320" y="5143"/>
                  </a:cubicBezTo>
                  <a:lnTo>
                    <a:pt x="8320" y="5142"/>
                  </a:lnTo>
                  <a:cubicBezTo>
                    <a:pt x="8320" y="5125"/>
                    <a:pt x="8335" y="5110"/>
                    <a:pt x="8352" y="5110"/>
                  </a:cubicBezTo>
                  <a:cubicBezTo>
                    <a:pt x="8370" y="5110"/>
                    <a:pt x="8384" y="5125"/>
                    <a:pt x="8384" y="5142"/>
                  </a:cubicBezTo>
                  <a:close/>
                  <a:moveTo>
                    <a:pt x="8384" y="5271"/>
                  </a:moveTo>
                  <a:lnTo>
                    <a:pt x="8384" y="5271"/>
                  </a:lnTo>
                  <a:cubicBezTo>
                    <a:pt x="8384" y="5288"/>
                    <a:pt x="8370" y="5303"/>
                    <a:pt x="8352" y="5303"/>
                  </a:cubicBezTo>
                  <a:cubicBezTo>
                    <a:pt x="8335" y="5303"/>
                    <a:pt x="8320" y="5288"/>
                    <a:pt x="8320" y="5271"/>
                  </a:cubicBezTo>
                  <a:cubicBezTo>
                    <a:pt x="8320" y="5253"/>
                    <a:pt x="8335" y="5239"/>
                    <a:pt x="8352" y="5239"/>
                  </a:cubicBezTo>
                  <a:cubicBezTo>
                    <a:pt x="8370" y="5239"/>
                    <a:pt x="8384" y="5253"/>
                    <a:pt x="8384" y="5271"/>
                  </a:cubicBezTo>
                  <a:close/>
                  <a:moveTo>
                    <a:pt x="8384" y="5399"/>
                  </a:moveTo>
                  <a:lnTo>
                    <a:pt x="8384" y="5399"/>
                  </a:lnTo>
                  <a:cubicBezTo>
                    <a:pt x="8384" y="5416"/>
                    <a:pt x="8370" y="5431"/>
                    <a:pt x="8352" y="5431"/>
                  </a:cubicBezTo>
                  <a:cubicBezTo>
                    <a:pt x="8335" y="5431"/>
                    <a:pt x="8320" y="5416"/>
                    <a:pt x="8320" y="5399"/>
                  </a:cubicBezTo>
                  <a:cubicBezTo>
                    <a:pt x="8320" y="5381"/>
                    <a:pt x="8335" y="5367"/>
                    <a:pt x="8352" y="5367"/>
                  </a:cubicBezTo>
                  <a:cubicBezTo>
                    <a:pt x="8370" y="5367"/>
                    <a:pt x="8384" y="5381"/>
                    <a:pt x="8384" y="5399"/>
                  </a:cubicBezTo>
                  <a:close/>
                  <a:moveTo>
                    <a:pt x="8384" y="5527"/>
                  </a:moveTo>
                  <a:lnTo>
                    <a:pt x="8384" y="5527"/>
                  </a:lnTo>
                  <a:cubicBezTo>
                    <a:pt x="8384" y="5544"/>
                    <a:pt x="8370" y="5559"/>
                    <a:pt x="8352" y="5559"/>
                  </a:cubicBezTo>
                  <a:cubicBezTo>
                    <a:pt x="8335" y="5559"/>
                    <a:pt x="8320" y="5544"/>
                    <a:pt x="8320" y="5527"/>
                  </a:cubicBezTo>
                  <a:cubicBezTo>
                    <a:pt x="8320" y="5509"/>
                    <a:pt x="8335" y="5495"/>
                    <a:pt x="8352" y="5495"/>
                  </a:cubicBezTo>
                  <a:cubicBezTo>
                    <a:pt x="8370" y="5495"/>
                    <a:pt x="8384" y="5509"/>
                    <a:pt x="8384" y="5527"/>
                  </a:cubicBezTo>
                  <a:close/>
                  <a:moveTo>
                    <a:pt x="8384" y="5655"/>
                  </a:moveTo>
                  <a:lnTo>
                    <a:pt x="8384" y="5655"/>
                  </a:lnTo>
                  <a:cubicBezTo>
                    <a:pt x="8384" y="5672"/>
                    <a:pt x="8370" y="5687"/>
                    <a:pt x="8352" y="5687"/>
                  </a:cubicBezTo>
                  <a:cubicBezTo>
                    <a:pt x="8335" y="5687"/>
                    <a:pt x="8320" y="5672"/>
                    <a:pt x="8320" y="5655"/>
                  </a:cubicBezTo>
                  <a:cubicBezTo>
                    <a:pt x="8320" y="5637"/>
                    <a:pt x="8335" y="5623"/>
                    <a:pt x="8352" y="5623"/>
                  </a:cubicBezTo>
                  <a:cubicBezTo>
                    <a:pt x="8370" y="5623"/>
                    <a:pt x="8384" y="5637"/>
                    <a:pt x="8384" y="5655"/>
                  </a:cubicBezTo>
                  <a:close/>
                  <a:moveTo>
                    <a:pt x="8384" y="5783"/>
                  </a:moveTo>
                  <a:lnTo>
                    <a:pt x="8384" y="5783"/>
                  </a:lnTo>
                  <a:cubicBezTo>
                    <a:pt x="8384" y="5801"/>
                    <a:pt x="8370" y="5815"/>
                    <a:pt x="8352" y="5815"/>
                  </a:cubicBezTo>
                  <a:cubicBezTo>
                    <a:pt x="8335" y="5815"/>
                    <a:pt x="8320" y="5801"/>
                    <a:pt x="8320" y="5783"/>
                  </a:cubicBezTo>
                  <a:cubicBezTo>
                    <a:pt x="8320" y="5765"/>
                    <a:pt x="8335" y="5751"/>
                    <a:pt x="8352" y="5751"/>
                  </a:cubicBezTo>
                  <a:cubicBezTo>
                    <a:pt x="8370" y="5751"/>
                    <a:pt x="8384" y="5765"/>
                    <a:pt x="8384" y="5783"/>
                  </a:cubicBezTo>
                  <a:close/>
                  <a:moveTo>
                    <a:pt x="8384" y="5911"/>
                  </a:moveTo>
                  <a:lnTo>
                    <a:pt x="8384" y="5911"/>
                  </a:lnTo>
                  <a:cubicBezTo>
                    <a:pt x="8384" y="5929"/>
                    <a:pt x="8370" y="5943"/>
                    <a:pt x="8352" y="5943"/>
                  </a:cubicBezTo>
                  <a:cubicBezTo>
                    <a:pt x="8335" y="5943"/>
                    <a:pt x="8320" y="5929"/>
                    <a:pt x="8320" y="5911"/>
                  </a:cubicBezTo>
                  <a:cubicBezTo>
                    <a:pt x="8320" y="5893"/>
                    <a:pt x="8335" y="5879"/>
                    <a:pt x="8352" y="5879"/>
                  </a:cubicBezTo>
                  <a:cubicBezTo>
                    <a:pt x="8370" y="5879"/>
                    <a:pt x="8384" y="5893"/>
                    <a:pt x="8384" y="5911"/>
                  </a:cubicBezTo>
                  <a:close/>
                  <a:moveTo>
                    <a:pt x="8384" y="6039"/>
                  </a:moveTo>
                  <a:lnTo>
                    <a:pt x="8384" y="6039"/>
                  </a:lnTo>
                  <a:cubicBezTo>
                    <a:pt x="8384" y="6057"/>
                    <a:pt x="8370" y="6071"/>
                    <a:pt x="8352" y="6071"/>
                  </a:cubicBezTo>
                  <a:cubicBezTo>
                    <a:pt x="8335" y="6071"/>
                    <a:pt x="8320" y="6057"/>
                    <a:pt x="8320" y="6039"/>
                  </a:cubicBezTo>
                  <a:cubicBezTo>
                    <a:pt x="8320" y="6021"/>
                    <a:pt x="8335" y="6007"/>
                    <a:pt x="8352" y="6007"/>
                  </a:cubicBezTo>
                  <a:cubicBezTo>
                    <a:pt x="8370" y="6007"/>
                    <a:pt x="8384" y="6021"/>
                    <a:pt x="8384" y="6039"/>
                  </a:cubicBezTo>
                  <a:close/>
                  <a:moveTo>
                    <a:pt x="8384" y="6167"/>
                  </a:moveTo>
                  <a:lnTo>
                    <a:pt x="8384" y="6167"/>
                  </a:lnTo>
                  <a:cubicBezTo>
                    <a:pt x="8384" y="6185"/>
                    <a:pt x="8370" y="6199"/>
                    <a:pt x="8352" y="6199"/>
                  </a:cubicBezTo>
                  <a:cubicBezTo>
                    <a:pt x="8335" y="6199"/>
                    <a:pt x="8320" y="6185"/>
                    <a:pt x="8320" y="6167"/>
                  </a:cubicBezTo>
                  <a:cubicBezTo>
                    <a:pt x="8320" y="6149"/>
                    <a:pt x="8335" y="6135"/>
                    <a:pt x="8352" y="6135"/>
                  </a:cubicBezTo>
                  <a:cubicBezTo>
                    <a:pt x="8370" y="6135"/>
                    <a:pt x="8384" y="6149"/>
                    <a:pt x="8384" y="6167"/>
                  </a:cubicBezTo>
                  <a:close/>
                  <a:moveTo>
                    <a:pt x="8384" y="6295"/>
                  </a:moveTo>
                  <a:lnTo>
                    <a:pt x="8384" y="6295"/>
                  </a:lnTo>
                  <a:cubicBezTo>
                    <a:pt x="8384" y="6313"/>
                    <a:pt x="8370" y="6327"/>
                    <a:pt x="8352" y="6327"/>
                  </a:cubicBezTo>
                  <a:cubicBezTo>
                    <a:pt x="8335" y="6327"/>
                    <a:pt x="8320" y="6313"/>
                    <a:pt x="8320" y="6295"/>
                  </a:cubicBezTo>
                  <a:cubicBezTo>
                    <a:pt x="8320" y="6277"/>
                    <a:pt x="8335" y="6263"/>
                    <a:pt x="8352" y="6263"/>
                  </a:cubicBezTo>
                  <a:cubicBezTo>
                    <a:pt x="8370" y="6263"/>
                    <a:pt x="8384" y="6277"/>
                    <a:pt x="8384" y="6295"/>
                  </a:cubicBezTo>
                  <a:close/>
                  <a:moveTo>
                    <a:pt x="8384" y="6423"/>
                  </a:moveTo>
                  <a:lnTo>
                    <a:pt x="8384" y="6423"/>
                  </a:lnTo>
                  <a:cubicBezTo>
                    <a:pt x="8384" y="6441"/>
                    <a:pt x="8370" y="6455"/>
                    <a:pt x="8352" y="6455"/>
                  </a:cubicBezTo>
                  <a:cubicBezTo>
                    <a:pt x="8335" y="6455"/>
                    <a:pt x="8320" y="6441"/>
                    <a:pt x="8320" y="6423"/>
                  </a:cubicBezTo>
                  <a:cubicBezTo>
                    <a:pt x="8320" y="6405"/>
                    <a:pt x="8335" y="6391"/>
                    <a:pt x="8352" y="6391"/>
                  </a:cubicBezTo>
                  <a:cubicBezTo>
                    <a:pt x="8370" y="6391"/>
                    <a:pt x="8384" y="6405"/>
                    <a:pt x="8384" y="6423"/>
                  </a:cubicBezTo>
                  <a:close/>
                  <a:moveTo>
                    <a:pt x="8384" y="6551"/>
                  </a:moveTo>
                  <a:lnTo>
                    <a:pt x="8384" y="6551"/>
                  </a:lnTo>
                  <a:cubicBezTo>
                    <a:pt x="8384" y="6569"/>
                    <a:pt x="8370" y="6583"/>
                    <a:pt x="8352" y="6583"/>
                  </a:cubicBezTo>
                  <a:cubicBezTo>
                    <a:pt x="8335" y="6583"/>
                    <a:pt x="8320" y="6569"/>
                    <a:pt x="8320" y="6551"/>
                  </a:cubicBezTo>
                  <a:cubicBezTo>
                    <a:pt x="8320" y="6534"/>
                    <a:pt x="8335" y="6519"/>
                    <a:pt x="8352" y="6519"/>
                  </a:cubicBezTo>
                  <a:cubicBezTo>
                    <a:pt x="8370" y="6519"/>
                    <a:pt x="8384" y="6534"/>
                    <a:pt x="8384" y="6551"/>
                  </a:cubicBezTo>
                  <a:close/>
                  <a:moveTo>
                    <a:pt x="8384" y="6679"/>
                  </a:moveTo>
                  <a:lnTo>
                    <a:pt x="8384" y="6679"/>
                  </a:lnTo>
                  <a:cubicBezTo>
                    <a:pt x="8384" y="6697"/>
                    <a:pt x="8370" y="6711"/>
                    <a:pt x="8352" y="6711"/>
                  </a:cubicBezTo>
                  <a:cubicBezTo>
                    <a:pt x="8335" y="6711"/>
                    <a:pt x="8320" y="6697"/>
                    <a:pt x="8320" y="6679"/>
                  </a:cubicBezTo>
                  <a:cubicBezTo>
                    <a:pt x="8320" y="6662"/>
                    <a:pt x="8335" y="6647"/>
                    <a:pt x="8352" y="6647"/>
                  </a:cubicBezTo>
                  <a:cubicBezTo>
                    <a:pt x="8370" y="6647"/>
                    <a:pt x="8384" y="6662"/>
                    <a:pt x="8384" y="6679"/>
                  </a:cubicBezTo>
                  <a:close/>
                  <a:moveTo>
                    <a:pt x="8384" y="6807"/>
                  </a:moveTo>
                  <a:lnTo>
                    <a:pt x="8384" y="6807"/>
                  </a:lnTo>
                  <a:cubicBezTo>
                    <a:pt x="8384" y="6825"/>
                    <a:pt x="8370" y="6839"/>
                    <a:pt x="8352" y="6839"/>
                  </a:cubicBezTo>
                  <a:cubicBezTo>
                    <a:pt x="8335" y="6839"/>
                    <a:pt x="8320" y="6825"/>
                    <a:pt x="8320" y="6807"/>
                  </a:cubicBezTo>
                  <a:cubicBezTo>
                    <a:pt x="8320" y="6790"/>
                    <a:pt x="8335" y="6775"/>
                    <a:pt x="8352" y="6775"/>
                  </a:cubicBezTo>
                  <a:cubicBezTo>
                    <a:pt x="8370" y="6775"/>
                    <a:pt x="8384" y="6790"/>
                    <a:pt x="8384" y="6807"/>
                  </a:cubicBezTo>
                  <a:close/>
                  <a:moveTo>
                    <a:pt x="8384" y="6935"/>
                  </a:moveTo>
                  <a:lnTo>
                    <a:pt x="8384" y="6935"/>
                  </a:lnTo>
                  <a:cubicBezTo>
                    <a:pt x="8384" y="6953"/>
                    <a:pt x="8370" y="6967"/>
                    <a:pt x="8352" y="6967"/>
                  </a:cubicBezTo>
                  <a:cubicBezTo>
                    <a:pt x="8335" y="6967"/>
                    <a:pt x="8320" y="6953"/>
                    <a:pt x="8320" y="6935"/>
                  </a:cubicBezTo>
                  <a:cubicBezTo>
                    <a:pt x="8320" y="6918"/>
                    <a:pt x="8335" y="6903"/>
                    <a:pt x="8352" y="6903"/>
                  </a:cubicBezTo>
                  <a:cubicBezTo>
                    <a:pt x="8370" y="6903"/>
                    <a:pt x="8384" y="6918"/>
                    <a:pt x="8384" y="6935"/>
                  </a:cubicBezTo>
                  <a:close/>
                  <a:moveTo>
                    <a:pt x="8384" y="7063"/>
                  </a:moveTo>
                  <a:lnTo>
                    <a:pt x="8384" y="7063"/>
                  </a:lnTo>
                  <a:cubicBezTo>
                    <a:pt x="8384" y="7081"/>
                    <a:pt x="8370" y="7095"/>
                    <a:pt x="8352" y="7095"/>
                  </a:cubicBezTo>
                  <a:cubicBezTo>
                    <a:pt x="8335" y="7095"/>
                    <a:pt x="8320" y="7081"/>
                    <a:pt x="8320" y="7063"/>
                  </a:cubicBezTo>
                  <a:cubicBezTo>
                    <a:pt x="8320" y="7046"/>
                    <a:pt x="8335" y="7031"/>
                    <a:pt x="8352" y="7031"/>
                  </a:cubicBezTo>
                  <a:cubicBezTo>
                    <a:pt x="8370" y="7031"/>
                    <a:pt x="8384" y="7046"/>
                    <a:pt x="8384" y="7063"/>
                  </a:cubicBezTo>
                  <a:close/>
                  <a:moveTo>
                    <a:pt x="8384" y="7191"/>
                  </a:moveTo>
                  <a:lnTo>
                    <a:pt x="8384" y="7192"/>
                  </a:lnTo>
                  <a:cubicBezTo>
                    <a:pt x="8384" y="7209"/>
                    <a:pt x="8370" y="7224"/>
                    <a:pt x="8352" y="7224"/>
                  </a:cubicBezTo>
                  <a:cubicBezTo>
                    <a:pt x="8335" y="7224"/>
                    <a:pt x="8320" y="7209"/>
                    <a:pt x="8320" y="7192"/>
                  </a:cubicBezTo>
                  <a:lnTo>
                    <a:pt x="8320" y="7191"/>
                  </a:lnTo>
                  <a:cubicBezTo>
                    <a:pt x="8320" y="7174"/>
                    <a:pt x="8335" y="7159"/>
                    <a:pt x="8352" y="7159"/>
                  </a:cubicBezTo>
                  <a:cubicBezTo>
                    <a:pt x="8370" y="7159"/>
                    <a:pt x="8384" y="7174"/>
                    <a:pt x="8384" y="7191"/>
                  </a:cubicBezTo>
                  <a:close/>
                  <a:moveTo>
                    <a:pt x="8384" y="7320"/>
                  </a:moveTo>
                  <a:lnTo>
                    <a:pt x="8384" y="7320"/>
                  </a:lnTo>
                  <a:cubicBezTo>
                    <a:pt x="8384" y="7337"/>
                    <a:pt x="8370" y="7352"/>
                    <a:pt x="8352" y="7352"/>
                  </a:cubicBezTo>
                  <a:cubicBezTo>
                    <a:pt x="8335" y="7352"/>
                    <a:pt x="8320" y="7337"/>
                    <a:pt x="8320" y="7320"/>
                  </a:cubicBezTo>
                  <a:cubicBezTo>
                    <a:pt x="8320" y="7302"/>
                    <a:pt x="8335" y="7288"/>
                    <a:pt x="8352" y="7288"/>
                  </a:cubicBezTo>
                  <a:cubicBezTo>
                    <a:pt x="8370" y="7288"/>
                    <a:pt x="8384" y="7302"/>
                    <a:pt x="8384" y="7320"/>
                  </a:cubicBezTo>
                  <a:close/>
                  <a:moveTo>
                    <a:pt x="8384" y="7448"/>
                  </a:moveTo>
                  <a:lnTo>
                    <a:pt x="8384" y="7448"/>
                  </a:lnTo>
                  <a:cubicBezTo>
                    <a:pt x="8384" y="7465"/>
                    <a:pt x="8370" y="7480"/>
                    <a:pt x="8352" y="7480"/>
                  </a:cubicBezTo>
                  <a:cubicBezTo>
                    <a:pt x="8335" y="7480"/>
                    <a:pt x="8320" y="7465"/>
                    <a:pt x="8320" y="7448"/>
                  </a:cubicBezTo>
                  <a:cubicBezTo>
                    <a:pt x="8320" y="7430"/>
                    <a:pt x="8335" y="7416"/>
                    <a:pt x="8352" y="7416"/>
                  </a:cubicBezTo>
                  <a:cubicBezTo>
                    <a:pt x="8370" y="7416"/>
                    <a:pt x="8384" y="7430"/>
                    <a:pt x="8384" y="7448"/>
                  </a:cubicBezTo>
                  <a:close/>
                  <a:moveTo>
                    <a:pt x="8384" y="7576"/>
                  </a:moveTo>
                  <a:lnTo>
                    <a:pt x="8384" y="7576"/>
                  </a:lnTo>
                  <a:cubicBezTo>
                    <a:pt x="8384" y="7593"/>
                    <a:pt x="8370" y="7608"/>
                    <a:pt x="8352" y="7608"/>
                  </a:cubicBezTo>
                  <a:cubicBezTo>
                    <a:pt x="8335" y="7608"/>
                    <a:pt x="8320" y="7593"/>
                    <a:pt x="8320" y="7576"/>
                  </a:cubicBezTo>
                  <a:cubicBezTo>
                    <a:pt x="8320" y="7558"/>
                    <a:pt x="8335" y="7544"/>
                    <a:pt x="8352" y="7544"/>
                  </a:cubicBezTo>
                  <a:cubicBezTo>
                    <a:pt x="8370" y="7544"/>
                    <a:pt x="8384" y="7558"/>
                    <a:pt x="8384" y="7576"/>
                  </a:cubicBezTo>
                  <a:close/>
                  <a:moveTo>
                    <a:pt x="8384" y="7704"/>
                  </a:moveTo>
                  <a:lnTo>
                    <a:pt x="8384" y="7704"/>
                  </a:lnTo>
                  <a:cubicBezTo>
                    <a:pt x="8384" y="7721"/>
                    <a:pt x="8370" y="7736"/>
                    <a:pt x="8352" y="7736"/>
                  </a:cubicBezTo>
                  <a:cubicBezTo>
                    <a:pt x="8335" y="7736"/>
                    <a:pt x="8320" y="7721"/>
                    <a:pt x="8320" y="7704"/>
                  </a:cubicBezTo>
                  <a:cubicBezTo>
                    <a:pt x="8320" y="7686"/>
                    <a:pt x="8335" y="7672"/>
                    <a:pt x="8352" y="7672"/>
                  </a:cubicBezTo>
                  <a:cubicBezTo>
                    <a:pt x="8370" y="7672"/>
                    <a:pt x="8384" y="7686"/>
                    <a:pt x="8384" y="7704"/>
                  </a:cubicBezTo>
                  <a:close/>
                  <a:moveTo>
                    <a:pt x="8384" y="7832"/>
                  </a:moveTo>
                  <a:lnTo>
                    <a:pt x="8384" y="7832"/>
                  </a:lnTo>
                  <a:cubicBezTo>
                    <a:pt x="8384" y="7850"/>
                    <a:pt x="8370" y="7864"/>
                    <a:pt x="8352" y="7864"/>
                  </a:cubicBezTo>
                  <a:cubicBezTo>
                    <a:pt x="8335" y="7864"/>
                    <a:pt x="8320" y="7850"/>
                    <a:pt x="8320" y="7832"/>
                  </a:cubicBezTo>
                  <a:cubicBezTo>
                    <a:pt x="8320" y="7814"/>
                    <a:pt x="8335" y="7800"/>
                    <a:pt x="8352" y="7800"/>
                  </a:cubicBezTo>
                  <a:cubicBezTo>
                    <a:pt x="8370" y="7800"/>
                    <a:pt x="8384" y="7814"/>
                    <a:pt x="8384" y="7832"/>
                  </a:cubicBezTo>
                  <a:close/>
                  <a:moveTo>
                    <a:pt x="8384" y="7960"/>
                  </a:moveTo>
                  <a:lnTo>
                    <a:pt x="8384" y="7960"/>
                  </a:lnTo>
                  <a:cubicBezTo>
                    <a:pt x="8384" y="7978"/>
                    <a:pt x="8370" y="7992"/>
                    <a:pt x="8352" y="7992"/>
                  </a:cubicBezTo>
                  <a:cubicBezTo>
                    <a:pt x="8335" y="7992"/>
                    <a:pt x="8320" y="7978"/>
                    <a:pt x="8320" y="7960"/>
                  </a:cubicBezTo>
                  <a:cubicBezTo>
                    <a:pt x="8320" y="7942"/>
                    <a:pt x="8335" y="7928"/>
                    <a:pt x="8352" y="7928"/>
                  </a:cubicBezTo>
                  <a:cubicBezTo>
                    <a:pt x="8370" y="7928"/>
                    <a:pt x="8384" y="7942"/>
                    <a:pt x="8384" y="7960"/>
                  </a:cubicBezTo>
                  <a:close/>
                  <a:moveTo>
                    <a:pt x="8384" y="8088"/>
                  </a:moveTo>
                  <a:lnTo>
                    <a:pt x="8384" y="8088"/>
                  </a:lnTo>
                  <a:cubicBezTo>
                    <a:pt x="8384" y="8106"/>
                    <a:pt x="8370" y="8120"/>
                    <a:pt x="8352" y="8120"/>
                  </a:cubicBezTo>
                  <a:cubicBezTo>
                    <a:pt x="8335" y="8120"/>
                    <a:pt x="8320" y="8106"/>
                    <a:pt x="8320" y="8088"/>
                  </a:cubicBezTo>
                  <a:cubicBezTo>
                    <a:pt x="8320" y="8070"/>
                    <a:pt x="8335" y="8056"/>
                    <a:pt x="8352" y="8056"/>
                  </a:cubicBezTo>
                  <a:cubicBezTo>
                    <a:pt x="8370" y="8056"/>
                    <a:pt x="8384" y="8070"/>
                    <a:pt x="8384" y="8088"/>
                  </a:cubicBezTo>
                  <a:close/>
                  <a:moveTo>
                    <a:pt x="8384" y="8216"/>
                  </a:moveTo>
                  <a:lnTo>
                    <a:pt x="8384" y="8216"/>
                  </a:lnTo>
                  <a:cubicBezTo>
                    <a:pt x="8384" y="8234"/>
                    <a:pt x="8370" y="8248"/>
                    <a:pt x="8352" y="8248"/>
                  </a:cubicBezTo>
                  <a:cubicBezTo>
                    <a:pt x="8335" y="8248"/>
                    <a:pt x="8320" y="8234"/>
                    <a:pt x="8320" y="8216"/>
                  </a:cubicBezTo>
                  <a:cubicBezTo>
                    <a:pt x="8320" y="8198"/>
                    <a:pt x="8335" y="8184"/>
                    <a:pt x="8352" y="8184"/>
                  </a:cubicBezTo>
                  <a:cubicBezTo>
                    <a:pt x="8370" y="8184"/>
                    <a:pt x="8384" y="8198"/>
                    <a:pt x="8384" y="8216"/>
                  </a:cubicBezTo>
                  <a:close/>
                  <a:moveTo>
                    <a:pt x="8384" y="8344"/>
                  </a:moveTo>
                  <a:lnTo>
                    <a:pt x="8384" y="8344"/>
                  </a:lnTo>
                  <a:cubicBezTo>
                    <a:pt x="8384" y="8362"/>
                    <a:pt x="8370" y="8376"/>
                    <a:pt x="8352" y="8376"/>
                  </a:cubicBezTo>
                  <a:cubicBezTo>
                    <a:pt x="8335" y="8376"/>
                    <a:pt x="8320" y="8362"/>
                    <a:pt x="8320" y="8344"/>
                  </a:cubicBezTo>
                  <a:cubicBezTo>
                    <a:pt x="8320" y="8326"/>
                    <a:pt x="8335" y="8312"/>
                    <a:pt x="8352" y="8312"/>
                  </a:cubicBezTo>
                  <a:cubicBezTo>
                    <a:pt x="8370" y="8312"/>
                    <a:pt x="8384" y="8326"/>
                    <a:pt x="8384" y="8344"/>
                  </a:cubicBezTo>
                  <a:close/>
                  <a:moveTo>
                    <a:pt x="8384" y="8472"/>
                  </a:moveTo>
                  <a:lnTo>
                    <a:pt x="8384" y="8472"/>
                  </a:lnTo>
                  <a:cubicBezTo>
                    <a:pt x="8384" y="8490"/>
                    <a:pt x="8370" y="8504"/>
                    <a:pt x="8352" y="8504"/>
                  </a:cubicBezTo>
                  <a:cubicBezTo>
                    <a:pt x="8335" y="8504"/>
                    <a:pt x="8320" y="8490"/>
                    <a:pt x="8320" y="8472"/>
                  </a:cubicBezTo>
                  <a:cubicBezTo>
                    <a:pt x="8320" y="8454"/>
                    <a:pt x="8335" y="8440"/>
                    <a:pt x="8352" y="8440"/>
                  </a:cubicBezTo>
                  <a:cubicBezTo>
                    <a:pt x="8370" y="8440"/>
                    <a:pt x="8384" y="8454"/>
                    <a:pt x="8384" y="8472"/>
                  </a:cubicBezTo>
                  <a:close/>
                  <a:moveTo>
                    <a:pt x="8384" y="8600"/>
                  </a:moveTo>
                  <a:lnTo>
                    <a:pt x="8384" y="8600"/>
                  </a:lnTo>
                  <a:cubicBezTo>
                    <a:pt x="8384" y="8618"/>
                    <a:pt x="8370" y="8632"/>
                    <a:pt x="8352" y="8632"/>
                  </a:cubicBezTo>
                  <a:cubicBezTo>
                    <a:pt x="8335" y="8632"/>
                    <a:pt x="8320" y="8618"/>
                    <a:pt x="8320" y="8600"/>
                  </a:cubicBezTo>
                  <a:cubicBezTo>
                    <a:pt x="8320" y="8583"/>
                    <a:pt x="8335" y="8568"/>
                    <a:pt x="8352" y="8568"/>
                  </a:cubicBezTo>
                  <a:cubicBezTo>
                    <a:pt x="8370" y="8568"/>
                    <a:pt x="8384" y="8583"/>
                    <a:pt x="8384" y="8600"/>
                  </a:cubicBezTo>
                  <a:close/>
                  <a:moveTo>
                    <a:pt x="8384" y="8728"/>
                  </a:moveTo>
                  <a:lnTo>
                    <a:pt x="8384" y="8728"/>
                  </a:lnTo>
                  <a:cubicBezTo>
                    <a:pt x="8384" y="8746"/>
                    <a:pt x="8370" y="8760"/>
                    <a:pt x="8352" y="8760"/>
                  </a:cubicBezTo>
                  <a:cubicBezTo>
                    <a:pt x="8335" y="8760"/>
                    <a:pt x="8320" y="8746"/>
                    <a:pt x="8320" y="8728"/>
                  </a:cubicBezTo>
                  <a:cubicBezTo>
                    <a:pt x="8320" y="8711"/>
                    <a:pt x="8335" y="8696"/>
                    <a:pt x="8352" y="8696"/>
                  </a:cubicBezTo>
                  <a:cubicBezTo>
                    <a:pt x="8370" y="8696"/>
                    <a:pt x="8384" y="8711"/>
                    <a:pt x="8384" y="8728"/>
                  </a:cubicBezTo>
                  <a:close/>
                  <a:moveTo>
                    <a:pt x="8384" y="8856"/>
                  </a:moveTo>
                  <a:lnTo>
                    <a:pt x="8384" y="8856"/>
                  </a:lnTo>
                  <a:cubicBezTo>
                    <a:pt x="8384" y="8874"/>
                    <a:pt x="8370" y="8888"/>
                    <a:pt x="8352" y="8888"/>
                  </a:cubicBezTo>
                  <a:cubicBezTo>
                    <a:pt x="8335" y="8888"/>
                    <a:pt x="8320" y="8874"/>
                    <a:pt x="8320" y="8856"/>
                  </a:cubicBezTo>
                  <a:cubicBezTo>
                    <a:pt x="8320" y="8839"/>
                    <a:pt x="8335" y="8824"/>
                    <a:pt x="8352" y="8824"/>
                  </a:cubicBezTo>
                  <a:cubicBezTo>
                    <a:pt x="8370" y="8824"/>
                    <a:pt x="8384" y="8839"/>
                    <a:pt x="8384" y="8856"/>
                  </a:cubicBezTo>
                  <a:close/>
                  <a:moveTo>
                    <a:pt x="8384" y="8984"/>
                  </a:moveTo>
                  <a:lnTo>
                    <a:pt x="8384" y="8984"/>
                  </a:lnTo>
                  <a:cubicBezTo>
                    <a:pt x="8384" y="9002"/>
                    <a:pt x="8370" y="9016"/>
                    <a:pt x="8352" y="9016"/>
                  </a:cubicBezTo>
                  <a:cubicBezTo>
                    <a:pt x="8335" y="9016"/>
                    <a:pt x="8320" y="9002"/>
                    <a:pt x="8320" y="8984"/>
                  </a:cubicBezTo>
                  <a:cubicBezTo>
                    <a:pt x="8320" y="8967"/>
                    <a:pt x="8335" y="8952"/>
                    <a:pt x="8352" y="8952"/>
                  </a:cubicBezTo>
                  <a:cubicBezTo>
                    <a:pt x="8370" y="8952"/>
                    <a:pt x="8384" y="8967"/>
                    <a:pt x="8384" y="8984"/>
                  </a:cubicBezTo>
                  <a:close/>
                  <a:moveTo>
                    <a:pt x="8384" y="9112"/>
                  </a:moveTo>
                  <a:lnTo>
                    <a:pt x="8384" y="9113"/>
                  </a:lnTo>
                  <a:cubicBezTo>
                    <a:pt x="8384" y="9130"/>
                    <a:pt x="8370" y="9145"/>
                    <a:pt x="8352" y="9145"/>
                  </a:cubicBezTo>
                  <a:cubicBezTo>
                    <a:pt x="8335" y="9145"/>
                    <a:pt x="8320" y="9130"/>
                    <a:pt x="8320" y="9113"/>
                  </a:cubicBezTo>
                  <a:lnTo>
                    <a:pt x="8320" y="9112"/>
                  </a:lnTo>
                  <a:cubicBezTo>
                    <a:pt x="8320" y="9095"/>
                    <a:pt x="8335" y="9080"/>
                    <a:pt x="8352" y="9080"/>
                  </a:cubicBezTo>
                  <a:cubicBezTo>
                    <a:pt x="8370" y="9080"/>
                    <a:pt x="8384" y="9095"/>
                    <a:pt x="8384" y="9112"/>
                  </a:cubicBezTo>
                  <a:close/>
                  <a:moveTo>
                    <a:pt x="8384" y="9241"/>
                  </a:moveTo>
                  <a:lnTo>
                    <a:pt x="8384" y="9241"/>
                  </a:lnTo>
                  <a:cubicBezTo>
                    <a:pt x="8384" y="9258"/>
                    <a:pt x="8370" y="9273"/>
                    <a:pt x="8352" y="9273"/>
                  </a:cubicBezTo>
                  <a:cubicBezTo>
                    <a:pt x="8335" y="9273"/>
                    <a:pt x="8320" y="9258"/>
                    <a:pt x="8320" y="9241"/>
                  </a:cubicBezTo>
                  <a:cubicBezTo>
                    <a:pt x="8320" y="9223"/>
                    <a:pt x="8335" y="9209"/>
                    <a:pt x="8352" y="9209"/>
                  </a:cubicBezTo>
                  <a:cubicBezTo>
                    <a:pt x="8370" y="9209"/>
                    <a:pt x="8384" y="9223"/>
                    <a:pt x="8384" y="9241"/>
                  </a:cubicBezTo>
                  <a:close/>
                  <a:moveTo>
                    <a:pt x="8384" y="9369"/>
                  </a:moveTo>
                  <a:lnTo>
                    <a:pt x="8384" y="9369"/>
                  </a:lnTo>
                  <a:cubicBezTo>
                    <a:pt x="8384" y="9386"/>
                    <a:pt x="8370" y="9401"/>
                    <a:pt x="8352" y="9401"/>
                  </a:cubicBezTo>
                  <a:cubicBezTo>
                    <a:pt x="8335" y="9401"/>
                    <a:pt x="8320" y="9386"/>
                    <a:pt x="8320" y="9369"/>
                  </a:cubicBezTo>
                  <a:cubicBezTo>
                    <a:pt x="8320" y="9351"/>
                    <a:pt x="8335" y="9337"/>
                    <a:pt x="8352" y="9337"/>
                  </a:cubicBezTo>
                  <a:cubicBezTo>
                    <a:pt x="8370" y="9337"/>
                    <a:pt x="8384" y="9351"/>
                    <a:pt x="8384" y="9369"/>
                  </a:cubicBezTo>
                  <a:close/>
                  <a:moveTo>
                    <a:pt x="8384" y="9497"/>
                  </a:moveTo>
                  <a:lnTo>
                    <a:pt x="8384" y="9497"/>
                  </a:lnTo>
                  <a:cubicBezTo>
                    <a:pt x="8384" y="9514"/>
                    <a:pt x="8370" y="9529"/>
                    <a:pt x="8352" y="9529"/>
                  </a:cubicBezTo>
                  <a:cubicBezTo>
                    <a:pt x="8335" y="9529"/>
                    <a:pt x="8320" y="9514"/>
                    <a:pt x="8320" y="9497"/>
                  </a:cubicBezTo>
                  <a:cubicBezTo>
                    <a:pt x="8320" y="9479"/>
                    <a:pt x="8335" y="9465"/>
                    <a:pt x="8352" y="9465"/>
                  </a:cubicBezTo>
                  <a:cubicBezTo>
                    <a:pt x="8370" y="9465"/>
                    <a:pt x="8384" y="9479"/>
                    <a:pt x="8384" y="9497"/>
                  </a:cubicBezTo>
                  <a:close/>
                  <a:moveTo>
                    <a:pt x="8384" y="9625"/>
                  </a:moveTo>
                  <a:lnTo>
                    <a:pt x="8384" y="9625"/>
                  </a:lnTo>
                  <a:cubicBezTo>
                    <a:pt x="8384" y="9642"/>
                    <a:pt x="8370" y="9657"/>
                    <a:pt x="8352" y="9657"/>
                  </a:cubicBezTo>
                  <a:cubicBezTo>
                    <a:pt x="8335" y="9657"/>
                    <a:pt x="8320" y="9642"/>
                    <a:pt x="8320" y="9625"/>
                  </a:cubicBezTo>
                  <a:cubicBezTo>
                    <a:pt x="8320" y="9607"/>
                    <a:pt x="8335" y="9593"/>
                    <a:pt x="8352" y="9593"/>
                  </a:cubicBezTo>
                  <a:cubicBezTo>
                    <a:pt x="8370" y="9593"/>
                    <a:pt x="8384" y="9607"/>
                    <a:pt x="8384" y="9625"/>
                  </a:cubicBezTo>
                  <a:close/>
                  <a:moveTo>
                    <a:pt x="8384" y="9753"/>
                  </a:moveTo>
                  <a:lnTo>
                    <a:pt x="8384" y="9753"/>
                  </a:lnTo>
                  <a:cubicBezTo>
                    <a:pt x="8384" y="9771"/>
                    <a:pt x="8370" y="9785"/>
                    <a:pt x="8352" y="9785"/>
                  </a:cubicBezTo>
                  <a:cubicBezTo>
                    <a:pt x="8335" y="9785"/>
                    <a:pt x="8320" y="9771"/>
                    <a:pt x="8320" y="9753"/>
                  </a:cubicBezTo>
                  <a:cubicBezTo>
                    <a:pt x="8320" y="9735"/>
                    <a:pt x="8335" y="9721"/>
                    <a:pt x="8352" y="9721"/>
                  </a:cubicBezTo>
                  <a:cubicBezTo>
                    <a:pt x="8370" y="9721"/>
                    <a:pt x="8384" y="9735"/>
                    <a:pt x="8384" y="9753"/>
                  </a:cubicBezTo>
                  <a:close/>
                  <a:moveTo>
                    <a:pt x="8384" y="9881"/>
                  </a:moveTo>
                  <a:lnTo>
                    <a:pt x="8384" y="9881"/>
                  </a:lnTo>
                  <a:cubicBezTo>
                    <a:pt x="8384" y="9899"/>
                    <a:pt x="8370" y="9913"/>
                    <a:pt x="8352" y="9913"/>
                  </a:cubicBezTo>
                  <a:cubicBezTo>
                    <a:pt x="8335" y="9913"/>
                    <a:pt x="8320" y="9899"/>
                    <a:pt x="8320" y="9881"/>
                  </a:cubicBezTo>
                  <a:cubicBezTo>
                    <a:pt x="8320" y="9863"/>
                    <a:pt x="8335" y="9849"/>
                    <a:pt x="8352" y="9849"/>
                  </a:cubicBezTo>
                  <a:cubicBezTo>
                    <a:pt x="8370" y="9849"/>
                    <a:pt x="8384" y="9863"/>
                    <a:pt x="8384" y="9881"/>
                  </a:cubicBezTo>
                  <a:close/>
                  <a:moveTo>
                    <a:pt x="8384" y="10009"/>
                  </a:moveTo>
                  <a:lnTo>
                    <a:pt x="8384" y="10009"/>
                  </a:lnTo>
                  <a:cubicBezTo>
                    <a:pt x="8384" y="10027"/>
                    <a:pt x="8370" y="10041"/>
                    <a:pt x="8352" y="10041"/>
                  </a:cubicBezTo>
                  <a:cubicBezTo>
                    <a:pt x="8335" y="10041"/>
                    <a:pt x="8320" y="10027"/>
                    <a:pt x="8320" y="10009"/>
                  </a:cubicBezTo>
                  <a:cubicBezTo>
                    <a:pt x="8320" y="9991"/>
                    <a:pt x="8335" y="9977"/>
                    <a:pt x="8352" y="9977"/>
                  </a:cubicBezTo>
                  <a:cubicBezTo>
                    <a:pt x="8370" y="9977"/>
                    <a:pt x="8384" y="9991"/>
                    <a:pt x="8384" y="10009"/>
                  </a:cubicBezTo>
                  <a:close/>
                  <a:moveTo>
                    <a:pt x="8384" y="10137"/>
                  </a:moveTo>
                  <a:lnTo>
                    <a:pt x="8384" y="10137"/>
                  </a:lnTo>
                  <a:cubicBezTo>
                    <a:pt x="8384" y="10155"/>
                    <a:pt x="8370" y="10169"/>
                    <a:pt x="8352" y="10169"/>
                  </a:cubicBezTo>
                  <a:cubicBezTo>
                    <a:pt x="8335" y="10169"/>
                    <a:pt x="8320" y="10155"/>
                    <a:pt x="8320" y="10137"/>
                  </a:cubicBezTo>
                  <a:cubicBezTo>
                    <a:pt x="8320" y="10119"/>
                    <a:pt x="8335" y="10105"/>
                    <a:pt x="8352" y="10105"/>
                  </a:cubicBezTo>
                  <a:cubicBezTo>
                    <a:pt x="8370" y="10105"/>
                    <a:pt x="8384" y="10119"/>
                    <a:pt x="8384" y="10137"/>
                  </a:cubicBezTo>
                  <a:close/>
                  <a:moveTo>
                    <a:pt x="8384" y="10265"/>
                  </a:moveTo>
                  <a:lnTo>
                    <a:pt x="8384" y="10265"/>
                  </a:lnTo>
                  <a:cubicBezTo>
                    <a:pt x="8384" y="10283"/>
                    <a:pt x="8370" y="10297"/>
                    <a:pt x="8352" y="10297"/>
                  </a:cubicBezTo>
                  <a:cubicBezTo>
                    <a:pt x="8335" y="10297"/>
                    <a:pt x="8320" y="10283"/>
                    <a:pt x="8320" y="10265"/>
                  </a:cubicBezTo>
                  <a:cubicBezTo>
                    <a:pt x="8320" y="10247"/>
                    <a:pt x="8335" y="10233"/>
                    <a:pt x="8352" y="10233"/>
                  </a:cubicBezTo>
                  <a:cubicBezTo>
                    <a:pt x="8370" y="10233"/>
                    <a:pt x="8384" y="10247"/>
                    <a:pt x="8384" y="10265"/>
                  </a:cubicBezTo>
                  <a:close/>
                  <a:moveTo>
                    <a:pt x="8384" y="10393"/>
                  </a:moveTo>
                  <a:lnTo>
                    <a:pt x="8384" y="10393"/>
                  </a:lnTo>
                  <a:cubicBezTo>
                    <a:pt x="8384" y="10411"/>
                    <a:pt x="8370" y="10425"/>
                    <a:pt x="8352" y="10425"/>
                  </a:cubicBezTo>
                  <a:cubicBezTo>
                    <a:pt x="8335" y="10425"/>
                    <a:pt x="8320" y="10411"/>
                    <a:pt x="8320" y="10393"/>
                  </a:cubicBezTo>
                  <a:cubicBezTo>
                    <a:pt x="8320" y="10375"/>
                    <a:pt x="8335" y="10361"/>
                    <a:pt x="8352" y="10361"/>
                  </a:cubicBezTo>
                  <a:cubicBezTo>
                    <a:pt x="8370" y="10361"/>
                    <a:pt x="8384" y="10375"/>
                    <a:pt x="8384" y="10393"/>
                  </a:cubicBezTo>
                  <a:close/>
                  <a:moveTo>
                    <a:pt x="8384" y="10521"/>
                  </a:moveTo>
                  <a:lnTo>
                    <a:pt x="8384" y="10521"/>
                  </a:lnTo>
                  <a:cubicBezTo>
                    <a:pt x="8384" y="10539"/>
                    <a:pt x="8370" y="10553"/>
                    <a:pt x="8352" y="10553"/>
                  </a:cubicBezTo>
                  <a:cubicBezTo>
                    <a:pt x="8335" y="10553"/>
                    <a:pt x="8320" y="10539"/>
                    <a:pt x="8320" y="10521"/>
                  </a:cubicBezTo>
                  <a:cubicBezTo>
                    <a:pt x="8320" y="10503"/>
                    <a:pt x="8335" y="10489"/>
                    <a:pt x="8352" y="10489"/>
                  </a:cubicBezTo>
                  <a:cubicBezTo>
                    <a:pt x="8370" y="10489"/>
                    <a:pt x="8384" y="10503"/>
                    <a:pt x="8384" y="10521"/>
                  </a:cubicBezTo>
                  <a:close/>
                  <a:moveTo>
                    <a:pt x="8384" y="10649"/>
                  </a:moveTo>
                  <a:lnTo>
                    <a:pt x="8384" y="10649"/>
                  </a:lnTo>
                  <a:cubicBezTo>
                    <a:pt x="8384" y="10667"/>
                    <a:pt x="8370" y="10681"/>
                    <a:pt x="8352" y="10681"/>
                  </a:cubicBezTo>
                  <a:cubicBezTo>
                    <a:pt x="8335" y="10681"/>
                    <a:pt x="8320" y="10667"/>
                    <a:pt x="8320" y="10649"/>
                  </a:cubicBezTo>
                  <a:cubicBezTo>
                    <a:pt x="8320" y="10632"/>
                    <a:pt x="8335" y="10617"/>
                    <a:pt x="8352" y="10617"/>
                  </a:cubicBezTo>
                  <a:cubicBezTo>
                    <a:pt x="8370" y="10617"/>
                    <a:pt x="8384" y="10632"/>
                    <a:pt x="8384" y="10649"/>
                  </a:cubicBezTo>
                  <a:close/>
                  <a:moveTo>
                    <a:pt x="8384" y="10777"/>
                  </a:moveTo>
                  <a:lnTo>
                    <a:pt x="8384" y="10777"/>
                  </a:lnTo>
                  <a:cubicBezTo>
                    <a:pt x="8384" y="10795"/>
                    <a:pt x="8370" y="10809"/>
                    <a:pt x="8352" y="10809"/>
                  </a:cubicBezTo>
                  <a:cubicBezTo>
                    <a:pt x="8335" y="10809"/>
                    <a:pt x="8320" y="10795"/>
                    <a:pt x="8320" y="10777"/>
                  </a:cubicBezTo>
                  <a:cubicBezTo>
                    <a:pt x="8320" y="10760"/>
                    <a:pt x="8335" y="10745"/>
                    <a:pt x="8352" y="10745"/>
                  </a:cubicBezTo>
                  <a:cubicBezTo>
                    <a:pt x="8370" y="10745"/>
                    <a:pt x="8384" y="10760"/>
                    <a:pt x="8384" y="10777"/>
                  </a:cubicBezTo>
                  <a:close/>
                  <a:moveTo>
                    <a:pt x="8384" y="10905"/>
                  </a:moveTo>
                  <a:lnTo>
                    <a:pt x="8384" y="10905"/>
                  </a:lnTo>
                  <a:cubicBezTo>
                    <a:pt x="8384" y="10923"/>
                    <a:pt x="8370" y="10937"/>
                    <a:pt x="8352" y="10937"/>
                  </a:cubicBezTo>
                  <a:cubicBezTo>
                    <a:pt x="8335" y="10937"/>
                    <a:pt x="8320" y="10923"/>
                    <a:pt x="8320" y="10905"/>
                  </a:cubicBezTo>
                  <a:cubicBezTo>
                    <a:pt x="8320" y="10888"/>
                    <a:pt x="8335" y="10873"/>
                    <a:pt x="8352" y="10873"/>
                  </a:cubicBezTo>
                  <a:cubicBezTo>
                    <a:pt x="8370" y="10873"/>
                    <a:pt x="8384" y="10888"/>
                    <a:pt x="8384" y="10905"/>
                  </a:cubicBezTo>
                  <a:close/>
                  <a:moveTo>
                    <a:pt x="8384" y="11033"/>
                  </a:moveTo>
                  <a:lnTo>
                    <a:pt x="8384" y="11033"/>
                  </a:lnTo>
                  <a:cubicBezTo>
                    <a:pt x="8384" y="11051"/>
                    <a:pt x="8370" y="11065"/>
                    <a:pt x="8352" y="11065"/>
                  </a:cubicBezTo>
                  <a:cubicBezTo>
                    <a:pt x="8335" y="11065"/>
                    <a:pt x="8320" y="11051"/>
                    <a:pt x="8320" y="11033"/>
                  </a:cubicBezTo>
                  <a:cubicBezTo>
                    <a:pt x="8320" y="11016"/>
                    <a:pt x="8335" y="11001"/>
                    <a:pt x="8352" y="11001"/>
                  </a:cubicBezTo>
                  <a:cubicBezTo>
                    <a:pt x="8370" y="11001"/>
                    <a:pt x="8384" y="11016"/>
                    <a:pt x="8384" y="11033"/>
                  </a:cubicBezTo>
                  <a:close/>
                  <a:moveTo>
                    <a:pt x="8384" y="11161"/>
                  </a:moveTo>
                  <a:lnTo>
                    <a:pt x="8384" y="11162"/>
                  </a:lnTo>
                  <a:cubicBezTo>
                    <a:pt x="8384" y="11179"/>
                    <a:pt x="8370" y="11194"/>
                    <a:pt x="8352" y="11194"/>
                  </a:cubicBezTo>
                  <a:cubicBezTo>
                    <a:pt x="8335" y="11194"/>
                    <a:pt x="8320" y="11179"/>
                    <a:pt x="8320" y="11162"/>
                  </a:cubicBezTo>
                  <a:lnTo>
                    <a:pt x="8320" y="11161"/>
                  </a:lnTo>
                  <a:cubicBezTo>
                    <a:pt x="8320" y="11144"/>
                    <a:pt x="8335" y="11129"/>
                    <a:pt x="8352" y="11129"/>
                  </a:cubicBezTo>
                  <a:cubicBezTo>
                    <a:pt x="8370" y="11129"/>
                    <a:pt x="8384" y="11144"/>
                    <a:pt x="8384" y="11161"/>
                  </a:cubicBezTo>
                  <a:close/>
                  <a:moveTo>
                    <a:pt x="8384" y="11290"/>
                  </a:moveTo>
                  <a:lnTo>
                    <a:pt x="8384" y="11290"/>
                  </a:lnTo>
                  <a:cubicBezTo>
                    <a:pt x="8384" y="11307"/>
                    <a:pt x="8370" y="11322"/>
                    <a:pt x="8352" y="11322"/>
                  </a:cubicBezTo>
                  <a:cubicBezTo>
                    <a:pt x="8335" y="11322"/>
                    <a:pt x="8320" y="11307"/>
                    <a:pt x="8320" y="11290"/>
                  </a:cubicBezTo>
                  <a:cubicBezTo>
                    <a:pt x="8320" y="11272"/>
                    <a:pt x="8335" y="11258"/>
                    <a:pt x="8352" y="11258"/>
                  </a:cubicBezTo>
                  <a:cubicBezTo>
                    <a:pt x="8370" y="11258"/>
                    <a:pt x="8384" y="11272"/>
                    <a:pt x="8384" y="11290"/>
                  </a:cubicBezTo>
                  <a:close/>
                  <a:moveTo>
                    <a:pt x="8384" y="11418"/>
                  </a:moveTo>
                  <a:lnTo>
                    <a:pt x="8384" y="11418"/>
                  </a:lnTo>
                  <a:cubicBezTo>
                    <a:pt x="8384" y="11435"/>
                    <a:pt x="8370" y="11450"/>
                    <a:pt x="8352" y="11450"/>
                  </a:cubicBezTo>
                  <a:cubicBezTo>
                    <a:pt x="8335" y="11450"/>
                    <a:pt x="8320" y="11435"/>
                    <a:pt x="8320" y="11418"/>
                  </a:cubicBezTo>
                  <a:cubicBezTo>
                    <a:pt x="8320" y="11400"/>
                    <a:pt x="8335" y="11386"/>
                    <a:pt x="8352" y="11386"/>
                  </a:cubicBezTo>
                  <a:cubicBezTo>
                    <a:pt x="8370" y="11386"/>
                    <a:pt x="8384" y="11400"/>
                    <a:pt x="8384" y="11418"/>
                  </a:cubicBezTo>
                  <a:close/>
                  <a:moveTo>
                    <a:pt x="8384" y="11546"/>
                  </a:moveTo>
                  <a:lnTo>
                    <a:pt x="8384" y="11546"/>
                  </a:lnTo>
                  <a:cubicBezTo>
                    <a:pt x="8384" y="11563"/>
                    <a:pt x="8370" y="11578"/>
                    <a:pt x="8352" y="11578"/>
                  </a:cubicBezTo>
                  <a:cubicBezTo>
                    <a:pt x="8335" y="11578"/>
                    <a:pt x="8320" y="11563"/>
                    <a:pt x="8320" y="11546"/>
                  </a:cubicBezTo>
                  <a:cubicBezTo>
                    <a:pt x="8320" y="11528"/>
                    <a:pt x="8335" y="11514"/>
                    <a:pt x="8352" y="11514"/>
                  </a:cubicBezTo>
                  <a:cubicBezTo>
                    <a:pt x="8370" y="11514"/>
                    <a:pt x="8384" y="11528"/>
                    <a:pt x="8384" y="11546"/>
                  </a:cubicBezTo>
                  <a:close/>
                  <a:moveTo>
                    <a:pt x="8384" y="11674"/>
                  </a:moveTo>
                  <a:lnTo>
                    <a:pt x="8384" y="11674"/>
                  </a:lnTo>
                  <a:cubicBezTo>
                    <a:pt x="8384" y="11691"/>
                    <a:pt x="8370" y="11706"/>
                    <a:pt x="8352" y="11706"/>
                  </a:cubicBezTo>
                  <a:cubicBezTo>
                    <a:pt x="8335" y="11706"/>
                    <a:pt x="8320" y="11691"/>
                    <a:pt x="8320" y="11674"/>
                  </a:cubicBezTo>
                  <a:cubicBezTo>
                    <a:pt x="8320" y="11656"/>
                    <a:pt x="8335" y="11642"/>
                    <a:pt x="8352" y="11642"/>
                  </a:cubicBezTo>
                  <a:cubicBezTo>
                    <a:pt x="8370" y="11642"/>
                    <a:pt x="8384" y="11656"/>
                    <a:pt x="8384" y="11674"/>
                  </a:cubicBezTo>
                  <a:close/>
                  <a:moveTo>
                    <a:pt x="8384" y="11802"/>
                  </a:moveTo>
                  <a:lnTo>
                    <a:pt x="8384" y="11802"/>
                  </a:lnTo>
                  <a:cubicBezTo>
                    <a:pt x="8384" y="11820"/>
                    <a:pt x="8370" y="11834"/>
                    <a:pt x="8352" y="11834"/>
                  </a:cubicBezTo>
                  <a:cubicBezTo>
                    <a:pt x="8335" y="11834"/>
                    <a:pt x="8320" y="11820"/>
                    <a:pt x="8320" y="11802"/>
                  </a:cubicBezTo>
                  <a:cubicBezTo>
                    <a:pt x="8320" y="11784"/>
                    <a:pt x="8335" y="11770"/>
                    <a:pt x="8352" y="11770"/>
                  </a:cubicBezTo>
                  <a:cubicBezTo>
                    <a:pt x="8370" y="11770"/>
                    <a:pt x="8384" y="11784"/>
                    <a:pt x="8384" y="11802"/>
                  </a:cubicBezTo>
                  <a:close/>
                  <a:moveTo>
                    <a:pt x="8384" y="11930"/>
                  </a:moveTo>
                  <a:lnTo>
                    <a:pt x="8384" y="11930"/>
                  </a:lnTo>
                  <a:cubicBezTo>
                    <a:pt x="8384" y="11948"/>
                    <a:pt x="8370" y="11962"/>
                    <a:pt x="8352" y="11962"/>
                  </a:cubicBezTo>
                  <a:cubicBezTo>
                    <a:pt x="8335" y="11962"/>
                    <a:pt x="8320" y="11948"/>
                    <a:pt x="8320" y="11930"/>
                  </a:cubicBezTo>
                  <a:cubicBezTo>
                    <a:pt x="8320" y="11912"/>
                    <a:pt x="8335" y="11898"/>
                    <a:pt x="8352" y="11898"/>
                  </a:cubicBezTo>
                  <a:cubicBezTo>
                    <a:pt x="8370" y="11898"/>
                    <a:pt x="8384" y="11912"/>
                    <a:pt x="8384" y="11930"/>
                  </a:cubicBezTo>
                  <a:close/>
                  <a:moveTo>
                    <a:pt x="8384" y="12058"/>
                  </a:moveTo>
                  <a:lnTo>
                    <a:pt x="8384" y="12058"/>
                  </a:lnTo>
                  <a:cubicBezTo>
                    <a:pt x="8384" y="12076"/>
                    <a:pt x="8370" y="12090"/>
                    <a:pt x="8352" y="12090"/>
                  </a:cubicBezTo>
                  <a:cubicBezTo>
                    <a:pt x="8335" y="12090"/>
                    <a:pt x="8320" y="12076"/>
                    <a:pt x="8320" y="12058"/>
                  </a:cubicBezTo>
                  <a:cubicBezTo>
                    <a:pt x="8320" y="12040"/>
                    <a:pt x="8335" y="12026"/>
                    <a:pt x="8352" y="12026"/>
                  </a:cubicBezTo>
                  <a:cubicBezTo>
                    <a:pt x="8370" y="12026"/>
                    <a:pt x="8384" y="12040"/>
                    <a:pt x="8384" y="12058"/>
                  </a:cubicBezTo>
                  <a:close/>
                  <a:moveTo>
                    <a:pt x="8384" y="12186"/>
                  </a:moveTo>
                  <a:lnTo>
                    <a:pt x="8384" y="12186"/>
                  </a:lnTo>
                  <a:cubicBezTo>
                    <a:pt x="8384" y="12204"/>
                    <a:pt x="8370" y="12218"/>
                    <a:pt x="8352" y="12218"/>
                  </a:cubicBezTo>
                  <a:cubicBezTo>
                    <a:pt x="8335" y="12218"/>
                    <a:pt x="8320" y="12204"/>
                    <a:pt x="8320" y="12186"/>
                  </a:cubicBezTo>
                  <a:cubicBezTo>
                    <a:pt x="8320" y="12168"/>
                    <a:pt x="8335" y="12154"/>
                    <a:pt x="8352" y="12154"/>
                  </a:cubicBezTo>
                  <a:cubicBezTo>
                    <a:pt x="8370" y="12154"/>
                    <a:pt x="8384" y="12168"/>
                    <a:pt x="8384" y="12186"/>
                  </a:cubicBezTo>
                  <a:close/>
                  <a:moveTo>
                    <a:pt x="8384" y="12314"/>
                  </a:moveTo>
                  <a:lnTo>
                    <a:pt x="8384" y="12314"/>
                  </a:lnTo>
                  <a:cubicBezTo>
                    <a:pt x="8384" y="12332"/>
                    <a:pt x="8370" y="12346"/>
                    <a:pt x="8352" y="12346"/>
                  </a:cubicBezTo>
                  <a:cubicBezTo>
                    <a:pt x="8335" y="12346"/>
                    <a:pt x="8320" y="12332"/>
                    <a:pt x="8320" y="12314"/>
                  </a:cubicBezTo>
                  <a:cubicBezTo>
                    <a:pt x="8320" y="12296"/>
                    <a:pt x="8335" y="12282"/>
                    <a:pt x="8352" y="12282"/>
                  </a:cubicBezTo>
                  <a:cubicBezTo>
                    <a:pt x="8370" y="12282"/>
                    <a:pt x="8384" y="12296"/>
                    <a:pt x="8384" y="12314"/>
                  </a:cubicBezTo>
                  <a:close/>
                  <a:moveTo>
                    <a:pt x="8384" y="12442"/>
                  </a:moveTo>
                  <a:lnTo>
                    <a:pt x="8384" y="12442"/>
                  </a:lnTo>
                  <a:cubicBezTo>
                    <a:pt x="8384" y="12460"/>
                    <a:pt x="8370" y="12474"/>
                    <a:pt x="8352" y="12474"/>
                  </a:cubicBezTo>
                  <a:cubicBezTo>
                    <a:pt x="8335" y="12474"/>
                    <a:pt x="8320" y="12460"/>
                    <a:pt x="8320" y="12442"/>
                  </a:cubicBezTo>
                  <a:cubicBezTo>
                    <a:pt x="8320" y="12424"/>
                    <a:pt x="8335" y="12410"/>
                    <a:pt x="8352" y="12410"/>
                  </a:cubicBezTo>
                  <a:cubicBezTo>
                    <a:pt x="8370" y="12410"/>
                    <a:pt x="8384" y="12424"/>
                    <a:pt x="8384" y="12442"/>
                  </a:cubicBezTo>
                  <a:close/>
                  <a:moveTo>
                    <a:pt x="8384" y="12570"/>
                  </a:moveTo>
                  <a:lnTo>
                    <a:pt x="8384" y="12570"/>
                  </a:lnTo>
                  <a:cubicBezTo>
                    <a:pt x="8384" y="12588"/>
                    <a:pt x="8370" y="12602"/>
                    <a:pt x="8352" y="12602"/>
                  </a:cubicBezTo>
                  <a:cubicBezTo>
                    <a:pt x="8335" y="12602"/>
                    <a:pt x="8320" y="12588"/>
                    <a:pt x="8320" y="12570"/>
                  </a:cubicBezTo>
                  <a:cubicBezTo>
                    <a:pt x="8320" y="12553"/>
                    <a:pt x="8335" y="12538"/>
                    <a:pt x="8352" y="12538"/>
                  </a:cubicBezTo>
                  <a:cubicBezTo>
                    <a:pt x="8370" y="12538"/>
                    <a:pt x="8384" y="12553"/>
                    <a:pt x="8384" y="12570"/>
                  </a:cubicBezTo>
                  <a:close/>
                  <a:moveTo>
                    <a:pt x="8384" y="12698"/>
                  </a:moveTo>
                  <a:lnTo>
                    <a:pt x="8384" y="12698"/>
                  </a:lnTo>
                  <a:cubicBezTo>
                    <a:pt x="8384" y="12716"/>
                    <a:pt x="8370" y="12730"/>
                    <a:pt x="8352" y="12730"/>
                  </a:cubicBezTo>
                  <a:cubicBezTo>
                    <a:pt x="8335" y="12730"/>
                    <a:pt x="8320" y="12716"/>
                    <a:pt x="8320" y="12698"/>
                  </a:cubicBezTo>
                  <a:cubicBezTo>
                    <a:pt x="8320" y="12681"/>
                    <a:pt x="8335" y="12666"/>
                    <a:pt x="8352" y="12666"/>
                  </a:cubicBezTo>
                  <a:cubicBezTo>
                    <a:pt x="8370" y="12666"/>
                    <a:pt x="8384" y="12681"/>
                    <a:pt x="8384" y="12698"/>
                  </a:cubicBezTo>
                  <a:close/>
                  <a:moveTo>
                    <a:pt x="8384" y="12826"/>
                  </a:moveTo>
                  <a:lnTo>
                    <a:pt x="8384" y="12826"/>
                  </a:lnTo>
                  <a:cubicBezTo>
                    <a:pt x="8384" y="12844"/>
                    <a:pt x="8370" y="12858"/>
                    <a:pt x="8352" y="12858"/>
                  </a:cubicBezTo>
                  <a:cubicBezTo>
                    <a:pt x="8335" y="12858"/>
                    <a:pt x="8320" y="12844"/>
                    <a:pt x="8320" y="12826"/>
                  </a:cubicBezTo>
                  <a:cubicBezTo>
                    <a:pt x="8320" y="12809"/>
                    <a:pt x="8335" y="12794"/>
                    <a:pt x="8352" y="12794"/>
                  </a:cubicBezTo>
                  <a:cubicBezTo>
                    <a:pt x="8370" y="12794"/>
                    <a:pt x="8384" y="12809"/>
                    <a:pt x="8384" y="12826"/>
                  </a:cubicBezTo>
                  <a:close/>
                  <a:moveTo>
                    <a:pt x="8384" y="12954"/>
                  </a:moveTo>
                  <a:lnTo>
                    <a:pt x="8384" y="12954"/>
                  </a:lnTo>
                  <a:cubicBezTo>
                    <a:pt x="8384" y="12972"/>
                    <a:pt x="8370" y="12986"/>
                    <a:pt x="8352" y="12986"/>
                  </a:cubicBezTo>
                  <a:cubicBezTo>
                    <a:pt x="8335" y="12986"/>
                    <a:pt x="8320" y="12972"/>
                    <a:pt x="8320" y="12954"/>
                  </a:cubicBezTo>
                  <a:cubicBezTo>
                    <a:pt x="8320" y="12937"/>
                    <a:pt x="8335" y="12922"/>
                    <a:pt x="8352" y="12922"/>
                  </a:cubicBezTo>
                  <a:cubicBezTo>
                    <a:pt x="8370" y="12922"/>
                    <a:pt x="8384" y="12937"/>
                    <a:pt x="8384" y="12954"/>
                  </a:cubicBezTo>
                  <a:close/>
                  <a:moveTo>
                    <a:pt x="8384" y="13082"/>
                  </a:moveTo>
                  <a:lnTo>
                    <a:pt x="8384" y="13083"/>
                  </a:lnTo>
                  <a:cubicBezTo>
                    <a:pt x="8384" y="13100"/>
                    <a:pt x="8370" y="13115"/>
                    <a:pt x="8352" y="13115"/>
                  </a:cubicBezTo>
                  <a:cubicBezTo>
                    <a:pt x="8335" y="13115"/>
                    <a:pt x="8320" y="13100"/>
                    <a:pt x="8320" y="13083"/>
                  </a:cubicBezTo>
                  <a:lnTo>
                    <a:pt x="8320" y="13082"/>
                  </a:lnTo>
                  <a:cubicBezTo>
                    <a:pt x="8320" y="13065"/>
                    <a:pt x="8335" y="13050"/>
                    <a:pt x="8352" y="13050"/>
                  </a:cubicBezTo>
                  <a:cubicBezTo>
                    <a:pt x="8370" y="13050"/>
                    <a:pt x="8384" y="13065"/>
                    <a:pt x="8384" y="13082"/>
                  </a:cubicBezTo>
                  <a:close/>
                  <a:moveTo>
                    <a:pt x="8384" y="13211"/>
                  </a:moveTo>
                  <a:lnTo>
                    <a:pt x="8384" y="13211"/>
                  </a:lnTo>
                  <a:cubicBezTo>
                    <a:pt x="8384" y="13228"/>
                    <a:pt x="8370" y="13243"/>
                    <a:pt x="8352" y="13243"/>
                  </a:cubicBezTo>
                  <a:cubicBezTo>
                    <a:pt x="8335" y="13243"/>
                    <a:pt x="8320" y="13228"/>
                    <a:pt x="8320" y="13211"/>
                  </a:cubicBezTo>
                  <a:cubicBezTo>
                    <a:pt x="8320" y="13193"/>
                    <a:pt x="8335" y="13179"/>
                    <a:pt x="8352" y="13179"/>
                  </a:cubicBezTo>
                  <a:cubicBezTo>
                    <a:pt x="8370" y="13179"/>
                    <a:pt x="8384" y="13193"/>
                    <a:pt x="8384" y="13211"/>
                  </a:cubicBezTo>
                  <a:close/>
                  <a:moveTo>
                    <a:pt x="8384" y="13339"/>
                  </a:moveTo>
                  <a:lnTo>
                    <a:pt x="8384" y="13339"/>
                  </a:lnTo>
                  <a:cubicBezTo>
                    <a:pt x="8384" y="13356"/>
                    <a:pt x="8370" y="13371"/>
                    <a:pt x="8352" y="13371"/>
                  </a:cubicBezTo>
                  <a:cubicBezTo>
                    <a:pt x="8335" y="13371"/>
                    <a:pt x="8320" y="13356"/>
                    <a:pt x="8320" y="13339"/>
                  </a:cubicBezTo>
                  <a:cubicBezTo>
                    <a:pt x="8320" y="13321"/>
                    <a:pt x="8335" y="13307"/>
                    <a:pt x="8352" y="13307"/>
                  </a:cubicBezTo>
                  <a:cubicBezTo>
                    <a:pt x="8370" y="13307"/>
                    <a:pt x="8384" y="13321"/>
                    <a:pt x="8384" y="13339"/>
                  </a:cubicBezTo>
                  <a:close/>
                  <a:moveTo>
                    <a:pt x="8384" y="13467"/>
                  </a:moveTo>
                  <a:lnTo>
                    <a:pt x="8384" y="13467"/>
                  </a:lnTo>
                  <a:cubicBezTo>
                    <a:pt x="8384" y="13484"/>
                    <a:pt x="8370" y="13499"/>
                    <a:pt x="8352" y="13499"/>
                  </a:cubicBezTo>
                  <a:cubicBezTo>
                    <a:pt x="8335" y="13499"/>
                    <a:pt x="8320" y="13484"/>
                    <a:pt x="8320" y="13467"/>
                  </a:cubicBezTo>
                  <a:cubicBezTo>
                    <a:pt x="8320" y="13449"/>
                    <a:pt x="8335" y="13435"/>
                    <a:pt x="8352" y="13435"/>
                  </a:cubicBezTo>
                  <a:cubicBezTo>
                    <a:pt x="8370" y="13435"/>
                    <a:pt x="8384" y="13449"/>
                    <a:pt x="8384" y="13467"/>
                  </a:cubicBezTo>
                  <a:close/>
                  <a:moveTo>
                    <a:pt x="8384" y="13595"/>
                  </a:moveTo>
                  <a:lnTo>
                    <a:pt x="8384" y="13595"/>
                  </a:lnTo>
                  <a:cubicBezTo>
                    <a:pt x="8384" y="13612"/>
                    <a:pt x="8370" y="13627"/>
                    <a:pt x="8352" y="13627"/>
                  </a:cubicBezTo>
                  <a:cubicBezTo>
                    <a:pt x="8335" y="13627"/>
                    <a:pt x="8320" y="13612"/>
                    <a:pt x="8320" y="13595"/>
                  </a:cubicBezTo>
                  <a:cubicBezTo>
                    <a:pt x="8320" y="13577"/>
                    <a:pt x="8335" y="13563"/>
                    <a:pt x="8352" y="13563"/>
                  </a:cubicBezTo>
                  <a:cubicBezTo>
                    <a:pt x="8370" y="13563"/>
                    <a:pt x="8384" y="13577"/>
                    <a:pt x="8384" y="13595"/>
                  </a:cubicBezTo>
                  <a:close/>
                  <a:moveTo>
                    <a:pt x="8384" y="13723"/>
                  </a:moveTo>
                  <a:lnTo>
                    <a:pt x="8384" y="13723"/>
                  </a:lnTo>
                  <a:cubicBezTo>
                    <a:pt x="8384" y="13741"/>
                    <a:pt x="8370" y="13755"/>
                    <a:pt x="8352" y="13755"/>
                  </a:cubicBezTo>
                  <a:cubicBezTo>
                    <a:pt x="8335" y="13755"/>
                    <a:pt x="8320" y="13741"/>
                    <a:pt x="8320" y="13723"/>
                  </a:cubicBezTo>
                  <a:cubicBezTo>
                    <a:pt x="8320" y="13705"/>
                    <a:pt x="8335" y="13691"/>
                    <a:pt x="8352" y="13691"/>
                  </a:cubicBezTo>
                  <a:cubicBezTo>
                    <a:pt x="8370" y="13691"/>
                    <a:pt x="8384" y="13705"/>
                    <a:pt x="8384" y="13723"/>
                  </a:cubicBezTo>
                  <a:close/>
                  <a:moveTo>
                    <a:pt x="8384" y="13851"/>
                  </a:moveTo>
                  <a:lnTo>
                    <a:pt x="8384" y="13851"/>
                  </a:lnTo>
                  <a:cubicBezTo>
                    <a:pt x="8384" y="13869"/>
                    <a:pt x="8370" y="13883"/>
                    <a:pt x="8352" y="13883"/>
                  </a:cubicBezTo>
                  <a:cubicBezTo>
                    <a:pt x="8335" y="13883"/>
                    <a:pt x="8320" y="13869"/>
                    <a:pt x="8320" y="13851"/>
                  </a:cubicBezTo>
                  <a:cubicBezTo>
                    <a:pt x="8320" y="13833"/>
                    <a:pt x="8335" y="13819"/>
                    <a:pt x="8352" y="13819"/>
                  </a:cubicBezTo>
                  <a:cubicBezTo>
                    <a:pt x="8370" y="13819"/>
                    <a:pt x="8384" y="13833"/>
                    <a:pt x="8384" y="13851"/>
                  </a:cubicBezTo>
                  <a:close/>
                  <a:moveTo>
                    <a:pt x="8384" y="13979"/>
                  </a:moveTo>
                  <a:lnTo>
                    <a:pt x="8384" y="13979"/>
                  </a:lnTo>
                  <a:cubicBezTo>
                    <a:pt x="8384" y="13997"/>
                    <a:pt x="8370" y="14011"/>
                    <a:pt x="8352" y="14011"/>
                  </a:cubicBezTo>
                  <a:cubicBezTo>
                    <a:pt x="8335" y="14011"/>
                    <a:pt x="8320" y="13997"/>
                    <a:pt x="8320" y="13979"/>
                  </a:cubicBezTo>
                  <a:cubicBezTo>
                    <a:pt x="8320" y="13961"/>
                    <a:pt x="8335" y="13947"/>
                    <a:pt x="8352" y="13947"/>
                  </a:cubicBezTo>
                  <a:cubicBezTo>
                    <a:pt x="8370" y="13947"/>
                    <a:pt x="8384" y="13961"/>
                    <a:pt x="8384" y="13979"/>
                  </a:cubicBezTo>
                  <a:close/>
                  <a:moveTo>
                    <a:pt x="8384" y="14107"/>
                  </a:moveTo>
                  <a:lnTo>
                    <a:pt x="8384" y="14107"/>
                  </a:lnTo>
                  <a:cubicBezTo>
                    <a:pt x="8384" y="14125"/>
                    <a:pt x="8370" y="14139"/>
                    <a:pt x="8352" y="14139"/>
                  </a:cubicBezTo>
                  <a:cubicBezTo>
                    <a:pt x="8335" y="14139"/>
                    <a:pt x="8320" y="14125"/>
                    <a:pt x="8320" y="14107"/>
                  </a:cubicBezTo>
                  <a:cubicBezTo>
                    <a:pt x="8320" y="14089"/>
                    <a:pt x="8335" y="14075"/>
                    <a:pt x="8352" y="14075"/>
                  </a:cubicBezTo>
                  <a:cubicBezTo>
                    <a:pt x="8370" y="14075"/>
                    <a:pt x="8384" y="14089"/>
                    <a:pt x="8384" y="14107"/>
                  </a:cubicBezTo>
                  <a:close/>
                  <a:moveTo>
                    <a:pt x="8384" y="14235"/>
                  </a:moveTo>
                  <a:lnTo>
                    <a:pt x="8384" y="14235"/>
                  </a:lnTo>
                  <a:cubicBezTo>
                    <a:pt x="8384" y="14253"/>
                    <a:pt x="8370" y="14267"/>
                    <a:pt x="8352" y="14267"/>
                  </a:cubicBezTo>
                  <a:cubicBezTo>
                    <a:pt x="8335" y="14267"/>
                    <a:pt x="8320" y="14253"/>
                    <a:pt x="8320" y="14235"/>
                  </a:cubicBezTo>
                  <a:cubicBezTo>
                    <a:pt x="8320" y="14217"/>
                    <a:pt x="8335" y="14203"/>
                    <a:pt x="8352" y="14203"/>
                  </a:cubicBezTo>
                  <a:cubicBezTo>
                    <a:pt x="8370" y="14203"/>
                    <a:pt x="8384" y="14217"/>
                    <a:pt x="8384" y="14235"/>
                  </a:cubicBezTo>
                  <a:close/>
                  <a:moveTo>
                    <a:pt x="8384" y="14363"/>
                  </a:moveTo>
                  <a:lnTo>
                    <a:pt x="8384" y="14363"/>
                  </a:lnTo>
                  <a:cubicBezTo>
                    <a:pt x="8384" y="14381"/>
                    <a:pt x="8370" y="14395"/>
                    <a:pt x="8352" y="14395"/>
                  </a:cubicBezTo>
                  <a:cubicBezTo>
                    <a:pt x="8335" y="14395"/>
                    <a:pt x="8320" y="14381"/>
                    <a:pt x="8320" y="14363"/>
                  </a:cubicBezTo>
                  <a:cubicBezTo>
                    <a:pt x="8320" y="14345"/>
                    <a:pt x="8335" y="14331"/>
                    <a:pt x="8352" y="14331"/>
                  </a:cubicBezTo>
                  <a:cubicBezTo>
                    <a:pt x="8370" y="14331"/>
                    <a:pt x="8384" y="14345"/>
                    <a:pt x="8384" y="14363"/>
                  </a:cubicBezTo>
                  <a:close/>
                  <a:moveTo>
                    <a:pt x="8384" y="14491"/>
                  </a:moveTo>
                  <a:lnTo>
                    <a:pt x="8384" y="14491"/>
                  </a:lnTo>
                  <a:cubicBezTo>
                    <a:pt x="8384" y="14509"/>
                    <a:pt x="8370" y="14523"/>
                    <a:pt x="8352" y="14523"/>
                  </a:cubicBezTo>
                  <a:cubicBezTo>
                    <a:pt x="8335" y="14523"/>
                    <a:pt x="8320" y="14509"/>
                    <a:pt x="8320" y="14491"/>
                  </a:cubicBezTo>
                  <a:cubicBezTo>
                    <a:pt x="8320" y="14473"/>
                    <a:pt x="8335" y="14459"/>
                    <a:pt x="8352" y="14459"/>
                  </a:cubicBezTo>
                  <a:cubicBezTo>
                    <a:pt x="8370" y="14459"/>
                    <a:pt x="8384" y="14473"/>
                    <a:pt x="8384" y="14491"/>
                  </a:cubicBezTo>
                  <a:close/>
                  <a:moveTo>
                    <a:pt x="8318" y="14616"/>
                  </a:moveTo>
                  <a:lnTo>
                    <a:pt x="8318" y="14616"/>
                  </a:lnTo>
                  <a:cubicBezTo>
                    <a:pt x="8300" y="14616"/>
                    <a:pt x="8286" y="14602"/>
                    <a:pt x="8286" y="14584"/>
                  </a:cubicBezTo>
                  <a:cubicBezTo>
                    <a:pt x="8286" y="14567"/>
                    <a:pt x="8300" y="14552"/>
                    <a:pt x="8318" y="14552"/>
                  </a:cubicBezTo>
                  <a:cubicBezTo>
                    <a:pt x="8335" y="14552"/>
                    <a:pt x="8350" y="14567"/>
                    <a:pt x="8350" y="14584"/>
                  </a:cubicBezTo>
                  <a:cubicBezTo>
                    <a:pt x="8350" y="14602"/>
                    <a:pt x="8335" y="14616"/>
                    <a:pt x="8318" y="14616"/>
                  </a:cubicBezTo>
                  <a:close/>
                  <a:moveTo>
                    <a:pt x="8190" y="14616"/>
                  </a:moveTo>
                  <a:lnTo>
                    <a:pt x="8190" y="14616"/>
                  </a:lnTo>
                  <a:cubicBezTo>
                    <a:pt x="8172" y="14616"/>
                    <a:pt x="8158" y="14602"/>
                    <a:pt x="8158" y="14584"/>
                  </a:cubicBezTo>
                  <a:cubicBezTo>
                    <a:pt x="8158" y="14567"/>
                    <a:pt x="8172" y="14552"/>
                    <a:pt x="8190" y="14552"/>
                  </a:cubicBezTo>
                  <a:cubicBezTo>
                    <a:pt x="8207" y="14552"/>
                    <a:pt x="8222" y="14567"/>
                    <a:pt x="8222" y="14584"/>
                  </a:cubicBezTo>
                  <a:cubicBezTo>
                    <a:pt x="8222" y="14602"/>
                    <a:pt x="8207" y="14616"/>
                    <a:pt x="8190" y="14616"/>
                  </a:cubicBezTo>
                  <a:close/>
                  <a:moveTo>
                    <a:pt x="8062" y="14616"/>
                  </a:moveTo>
                  <a:lnTo>
                    <a:pt x="8061" y="14616"/>
                  </a:lnTo>
                  <a:cubicBezTo>
                    <a:pt x="8044" y="14616"/>
                    <a:pt x="8029" y="14602"/>
                    <a:pt x="8029" y="14584"/>
                  </a:cubicBezTo>
                  <a:cubicBezTo>
                    <a:pt x="8029" y="14567"/>
                    <a:pt x="8044" y="14552"/>
                    <a:pt x="8061" y="14552"/>
                  </a:cubicBezTo>
                  <a:lnTo>
                    <a:pt x="8062" y="14552"/>
                  </a:lnTo>
                  <a:cubicBezTo>
                    <a:pt x="8079" y="14552"/>
                    <a:pt x="8094" y="14567"/>
                    <a:pt x="8094" y="14584"/>
                  </a:cubicBezTo>
                  <a:cubicBezTo>
                    <a:pt x="8094" y="14602"/>
                    <a:pt x="8079" y="14616"/>
                    <a:pt x="8062" y="14616"/>
                  </a:cubicBezTo>
                  <a:close/>
                  <a:moveTo>
                    <a:pt x="7933" y="14616"/>
                  </a:moveTo>
                  <a:lnTo>
                    <a:pt x="7933" y="14616"/>
                  </a:lnTo>
                  <a:cubicBezTo>
                    <a:pt x="7916" y="14616"/>
                    <a:pt x="7901" y="14602"/>
                    <a:pt x="7901" y="14584"/>
                  </a:cubicBezTo>
                  <a:cubicBezTo>
                    <a:pt x="7901" y="14567"/>
                    <a:pt x="7916" y="14552"/>
                    <a:pt x="7933" y="14552"/>
                  </a:cubicBezTo>
                  <a:cubicBezTo>
                    <a:pt x="7951" y="14552"/>
                    <a:pt x="7965" y="14567"/>
                    <a:pt x="7965" y="14584"/>
                  </a:cubicBezTo>
                  <a:cubicBezTo>
                    <a:pt x="7965" y="14602"/>
                    <a:pt x="7951" y="14616"/>
                    <a:pt x="7933" y="14616"/>
                  </a:cubicBezTo>
                  <a:close/>
                  <a:moveTo>
                    <a:pt x="7805" y="14616"/>
                  </a:moveTo>
                  <a:lnTo>
                    <a:pt x="7805" y="14616"/>
                  </a:lnTo>
                  <a:cubicBezTo>
                    <a:pt x="7788" y="14616"/>
                    <a:pt x="7773" y="14602"/>
                    <a:pt x="7773" y="14584"/>
                  </a:cubicBezTo>
                  <a:cubicBezTo>
                    <a:pt x="7773" y="14567"/>
                    <a:pt x="7788" y="14552"/>
                    <a:pt x="7805" y="14552"/>
                  </a:cubicBezTo>
                  <a:cubicBezTo>
                    <a:pt x="7823" y="14552"/>
                    <a:pt x="7837" y="14567"/>
                    <a:pt x="7837" y="14584"/>
                  </a:cubicBezTo>
                  <a:cubicBezTo>
                    <a:pt x="7837" y="14602"/>
                    <a:pt x="7823" y="14616"/>
                    <a:pt x="7805" y="14616"/>
                  </a:cubicBezTo>
                  <a:close/>
                  <a:moveTo>
                    <a:pt x="7677" y="14616"/>
                  </a:moveTo>
                  <a:lnTo>
                    <a:pt x="7677" y="14616"/>
                  </a:lnTo>
                  <a:cubicBezTo>
                    <a:pt x="7660" y="14616"/>
                    <a:pt x="7645" y="14602"/>
                    <a:pt x="7645" y="14584"/>
                  </a:cubicBezTo>
                  <a:cubicBezTo>
                    <a:pt x="7645" y="14567"/>
                    <a:pt x="7660" y="14552"/>
                    <a:pt x="7677" y="14552"/>
                  </a:cubicBezTo>
                  <a:cubicBezTo>
                    <a:pt x="7695" y="14552"/>
                    <a:pt x="7709" y="14567"/>
                    <a:pt x="7709" y="14584"/>
                  </a:cubicBezTo>
                  <a:cubicBezTo>
                    <a:pt x="7709" y="14602"/>
                    <a:pt x="7695" y="14616"/>
                    <a:pt x="7677" y="14616"/>
                  </a:cubicBezTo>
                  <a:close/>
                  <a:moveTo>
                    <a:pt x="7549" y="14616"/>
                  </a:moveTo>
                  <a:lnTo>
                    <a:pt x="7549" y="14616"/>
                  </a:lnTo>
                  <a:cubicBezTo>
                    <a:pt x="7532" y="14616"/>
                    <a:pt x="7517" y="14602"/>
                    <a:pt x="7517" y="14584"/>
                  </a:cubicBezTo>
                  <a:cubicBezTo>
                    <a:pt x="7517" y="14567"/>
                    <a:pt x="7532" y="14552"/>
                    <a:pt x="7549" y="14552"/>
                  </a:cubicBezTo>
                  <a:cubicBezTo>
                    <a:pt x="7567" y="14552"/>
                    <a:pt x="7581" y="14567"/>
                    <a:pt x="7581" y="14584"/>
                  </a:cubicBezTo>
                  <a:cubicBezTo>
                    <a:pt x="7581" y="14602"/>
                    <a:pt x="7567" y="14616"/>
                    <a:pt x="7549" y="14616"/>
                  </a:cubicBezTo>
                  <a:close/>
                  <a:moveTo>
                    <a:pt x="7421" y="14616"/>
                  </a:moveTo>
                  <a:lnTo>
                    <a:pt x="7421" y="14616"/>
                  </a:lnTo>
                  <a:cubicBezTo>
                    <a:pt x="7403" y="14616"/>
                    <a:pt x="7389" y="14602"/>
                    <a:pt x="7389" y="14584"/>
                  </a:cubicBezTo>
                  <a:cubicBezTo>
                    <a:pt x="7389" y="14567"/>
                    <a:pt x="7403" y="14552"/>
                    <a:pt x="7421" y="14552"/>
                  </a:cubicBezTo>
                  <a:cubicBezTo>
                    <a:pt x="7439" y="14552"/>
                    <a:pt x="7453" y="14567"/>
                    <a:pt x="7453" y="14584"/>
                  </a:cubicBezTo>
                  <a:cubicBezTo>
                    <a:pt x="7453" y="14602"/>
                    <a:pt x="7439" y="14616"/>
                    <a:pt x="7421" y="14616"/>
                  </a:cubicBezTo>
                  <a:close/>
                  <a:moveTo>
                    <a:pt x="7293" y="14616"/>
                  </a:moveTo>
                  <a:lnTo>
                    <a:pt x="7293" y="14616"/>
                  </a:lnTo>
                  <a:cubicBezTo>
                    <a:pt x="7275" y="14616"/>
                    <a:pt x="7261" y="14602"/>
                    <a:pt x="7261" y="14584"/>
                  </a:cubicBezTo>
                  <a:cubicBezTo>
                    <a:pt x="7261" y="14567"/>
                    <a:pt x="7275" y="14552"/>
                    <a:pt x="7293" y="14552"/>
                  </a:cubicBezTo>
                  <a:cubicBezTo>
                    <a:pt x="7311" y="14552"/>
                    <a:pt x="7325" y="14567"/>
                    <a:pt x="7325" y="14584"/>
                  </a:cubicBezTo>
                  <a:cubicBezTo>
                    <a:pt x="7325" y="14602"/>
                    <a:pt x="7311" y="14616"/>
                    <a:pt x="7293" y="14616"/>
                  </a:cubicBezTo>
                  <a:close/>
                  <a:moveTo>
                    <a:pt x="7165" y="14616"/>
                  </a:moveTo>
                  <a:lnTo>
                    <a:pt x="7165" y="14616"/>
                  </a:lnTo>
                  <a:cubicBezTo>
                    <a:pt x="7147" y="14616"/>
                    <a:pt x="7133" y="14602"/>
                    <a:pt x="7133" y="14584"/>
                  </a:cubicBezTo>
                  <a:cubicBezTo>
                    <a:pt x="7133" y="14567"/>
                    <a:pt x="7147" y="14552"/>
                    <a:pt x="7165" y="14552"/>
                  </a:cubicBezTo>
                  <a:cubicBezTo>
                    <a:pt x="7183" y="14552"/>
                    <a:pt x="7197" y="14567"/>
                    <a:pt x="7197" y="14584"/>
                  </a:cubicBezTo>
                  <a:cubicBezTo>
                    <a:pt x="7197" y="14602"/>
                    <a:pt x="7183" y="14616"/>
                    <a:pt x="7165" y="14616"/>
                  </a:cubicBezTo>
                  <a:close/>
                  <a:moveTo>
                    <a:pt x="7037" y="14616"/>
                  </a:moveTo>
                  <a:lnTo>
                    <a:pt x="7037" y="14616"/>
                  </a:lnTo>
                  <a:cubicBezTo>
                    <a:pt x="7019" y="14616"/>
                    <a:pt x="7005" y="14602"/>
                    <a:pt x="7005" y="14584"/>
                  </a:cubicBezTo>
                  <a:cubicBezTo>
                    <a:pt x="7005" y="14567"/>
                    <a:pt x="7019" y="14552"/>
                    <a:pt x="7037" y="14552"/>
                  </a:cubicBezTo>
                  <a:cubicBezTo>
                    <a:pt x="7055" y="14552"/>
                    <a:pt x="7069" y="14567"/>
                    <a:pt x="7069" y="14584"/>
                  </a:cubicBezTo>
                  <a:cubicBezTo>
                    <a:pt x="7069" y="14602"/>
                    <a:pt x="7055" y="14616"/>
                    <a:pt x="7037" y="14616"/>
                  </a:cubicBezTo>
                  <a:close/>
                  <a:moveTo>
                    <a:pt x="6909" y="14616"/>
                  </a:moveTo>
                  <a:lnTo>
                    <a:pt x="6909" y="14616"/>
                  </a:lnTo>
                  <a:cubicBezTo>
                    <a:pt x="6891" y="14616"/>
                    <a:pt x="6877" y="14602"/>
                    <a:pt x="6877" y="14584"/>
                  </a:cubicBezTo>
                  <a:cubicBezTo>
                    <a:pt x="6877" y="14567"/>
                    <a:pt x="6891" y="14552"/>
                    <a:pt x="6909" y="14552"/>
                  </a:cubicBezTo>
                  <a:cubicBezTo>
                    <a:pt x="6927" y="14552"/>
                    <a:pt x="6941" y="14567"/>
                    <a:pt x="6941" y="14584"/>
                  </a:cubicBezTo>
                  <a:cubicBezTo>
                    <a:pt x="6941" y="14602"/>
                    <a:pt x="6927" y="14616"/>
                    <a:pt x="6909" y="14616"/>
                  </a:cubicBezTo>
                  <a:close/>
                  <a:moveTo>
                    <a:pt x="6781" y="14616"/>
                  </a:moveTo>
                  <a:lnTo>
                    <a:pt x="6781" y="14616"/>
                  </a:lnTo>
                  <a:cubicBezTo>
                    <a:pt x="6763" y="14616"/>
                    <a:pt x="6749" y="14602"/>
                    <a:pt x="6749" y="14584"/>
                  </a:cubicBezTo>
                  <a:cubicBezTo>
                    <a:pt x="6749" y="14567"/>
                    <a:pt x="6763" y="14552"/>
                    <a:pt x="6781" y="14552"/>
                  </a:cubicBezTo>
                  <a:cubicBezTo>
                    <a:pt x="6799" y="14552"/>
                    <a:pt x="6813" y="14567"/>
                    <a:pt x="6813" y="14584"/>
                  </a:cubicBezTo>
                  <a:cubicBezTo>
                    <a:pt x="6813" y="14602"/>
                    <a:pt x="6799" y="14616"/>
                    <a:pt x="6781" y="14616"/>
                  </a:cubicBezTo>
                  <a:close/>
                  <a:moveTo>
                    <a:pt x="6653" y="14616"/>
                  </a:moveTo>
                  <a:lnTo>
                    <a:pt x="6653" y="14616"/>
                  </a:lnTo>
                  <a:cubicBezTo>
                    <a:pt x="6635" y="14616"/>
                    <a:pt x="6621" y="14602"/>
                    <a:pt x="6621" y="14584"/>
                  </a:cubicBezTo>
                  <a:cubicBezTo>
                    <a:pt x="6621" y="14567"/>
                    <a:pt x="6635" y="14552"/>
                    <a:pt x="6653" y="14552"/>
                  </a:cubicBezTo>
                  <a:cubicBezTo>
                    <a:pt x="6671" y="14552"/>
                    <a:pt x="6685" y="14567"/>
                    <a:pt x="6685" y="14584"/>
                  </a:cubicBezTo>
                  <a:cubicBezTo>
                    <a:pt x="6685" y="14602"/>
                    <a:pt x="6671" y="14616"/>
                    <a:pt x="6653" y="14616"/>
                  </a:cubicBezTo>
                  <a:close/>
                  <a:moveTo>
                    <a:pt x="6525" y="14616"/>
                  </a:moveTo>
                  <a:lnTo>
                    <a:pt x="6525" y="14616"/>
                  </a:lnTo>
                  <a:cubicBezTo>
                    <a:pt x="6507" y="14616"/>
                    <a:pt x="6493" y="14602"/>
                    <a:pt x="6493" y="14584"/>
                  </a:cubicBezTo>
                  <a:cubicBezTo>
                    <a:pt x="6493" y="14567"/>
                    <a:pt x="6507" y="14552"/>
                    <a:pt x="6525" y="14552"/>
                  </a:cubicBezTo>
                  <a:cubicBezTo>
                    <a:pt x="6542" y="14552"/>
                    <a:pt x="6557" y="14567"/>
                    <a:pt x="6557" y="14584"/>
                  </a:cubicBezTo>
                  <a:cubicBezTo>
                    <a:pt x="6557" y="14602"/>
                    <a:pt x="6542" y="14616"/>
                    <a:pt x="6525" y="14616"/>
                  </a:cubicBezTo>
                  <a:close/>
                  <a:moveTo>
                    <a:pt x="6397" y="14616"/>
                  </a:moveTo>
                  <a:lnTo>
                    <a:pt x="6397" y="14616"/>
                  </a:lnTo>
                  <a:cubicBezTo>
                    <a:pt x="6379" y="14616"/>
                    <a:pt x="6365" y="14602"/>
                    <a:pt x="6365" y="14584"/>
                  </a:cubicBezTo>
                  <a:cubicBezTo>
                    <a:pt x="6365" y="14567"/>
                    <a:pt x="6379" y="14552"/>
                    <a:pt x="6397" y="14552"/>
                  </a:cubicBezTo>
                  <a:cubicBezTo>
                    <a:pt x="6414" y="14552"/>
                    <a:pt x="6429" y="14567"/>
                    <a:pt x="6429" y="14584"/>
                  </a:cubicBezTo>
                  <a:cubicBezTo>
                    <a:pt x="6429" y="14602"/>
                    <a:pt x="6414" y="14616"/>
                    <a:pt x="6397" y="14616"/>
                  </a:cubicBezTo>
                  <a:close/>
                  <a:moveTo>
                    <a:pt x="6269" y="14616"/>
                  </a:moveTo>
                  <a:lnTo>
                    <a:pt x="6269" y="14616"/>
                  </a:lnTo>
                  <a:cubicBezTo>
                    <a:pt x="6251" y="14616"/>
                    <a:pt x="6237" y="14602"/>
                    <a:pt x="6237" y="14584"/>
                  </a:cubicBezTo>
                  <a:cubicBezTo>
                    <a:pt x="6237" y="14567"/>
                    <a:pt x="6251" y="14552"/>
                    <a:pt x="6269" y="14552"/>
                  </a:cubicBezTo>
                  <a:cubicBezTo>
                    <a:pt x="6286" y="14552"/>
                    <a:pt x="6301" y="14567"/>
                    <a:pt x="6301" y="14584"/>
                  </a:cubicBezTo>
                  <a:cubicBezTo>
                    <a:pt x="6301" y="14602"/>
                    <a:pt x="6286" y="14616"/>
                    <a:pt x="6269" y="14616"/>
                  </a:cubicBezTo>
                  <a:close/>
                  <a:moveTo>
                    <a:pt x="6141" y="14616"/>
                  </a:moveTo>
                  <a:lnTo>
                    <a:pt x="6141" y="14616"/>
                  </a:lnTo>
                  <a:cubicBezTo>
                    <a:pt x="6123" y="14616"/>
                    <a:pt x="6109" y="14602"/>
                    <a:pt x="6109" y="14584"/>
                  </a:cubicBezTo>
                  <a:cubicBezTo>
                    <a:pt x="6109" y="14567"/>
                    <a:pt x="6123" y="14552"/>
                    <a:pt x="6141" y="14552"/>
                  </a:cubicBezTo>
                  <a:cubicBezTo>
                    <a:pt x="6158" y="14552"/>
                    <a:pt x="6173" y="14567"/>
                    <a:pt x="6173" y="14584"/>
                  </a:cubicBezTo>
                  <a:cubicBezTo>
                    <a:pt x="6173" y="14602"/>
                    <a:pt x="6158" y="14616"/>
                    <a:pt x="6141" y="14616"/>
                  </a:cubicBezTo>
                  <a:close/>
                  <a:moveTo>
                    <a:pt x="6013" y="14616"/>
                  </a:moveTo>
                  <a:lnTo>
                    <a:pt x="6012" y="14616"/>
                  </a:lnTo>
                  <a:cubicBezTo>
                    <a:pt x="5995" y="14616"/>
                    <a:pt x="5980" y="14602"/>
                    <a:pt x="5980" y="14584"/>
                  </a:cubicBezTo>
                  <a:cubicBezTo>
                    <a:pt x="5980" y="14567"/>
                    <a:pt x="5995" y="14552"/>
                    <a:pt x="6012" y="14552"/>
                  </a:cubicBezTo>
                  <a:lnTo>
                    <a:pt x="6013" y="14552"/>
                  </a:lnTo>
                  <a:cubicBezTo>
                    <a:pt x="6030" y="14552"/>
                    <a:pt x="6045" y="14567"/>
                    <a:pt x="6045" y="14584"/>
                  </a:cubicBezTo>
                  <a:cubicBezTo>
                    <a:pt x="6045" y="14602"/>
                    <a:pt x="6030" y="14616"/>
                    <a:pt x="6013" y="14616"/>
                  </a:cubicBezTo>
                  <a:close/>
                  <a:moveTo>
                    <a:pt x="5884" y="14616"/>
                  </a:moveTo>
                  <a:lnTo>
                    <a:pt x="5884" y="14616"/>
                  </a:lnTo>
                  <a:cubicBezTo>
                    <a:pt x="5867" y="14616"/>
                    <a:pt x="5852" y="14602"/>
                    <a:pt x="5852" y="14584"/>
                  </a:cubicBezTo>
                  <a:cubicBezTo>
                    <a:pt x="5852" y="14567"/>
                    <a:pt x="5867" y="14552"/>
                    <a:pt x="5884" y="14552"/>
                  </a:cubicBezTo>
                  <a:cubicBezTo>
                    <a:pt x="5902" y="14552"/>
                    <a:pt x="5916" y="14567"/>
                    <a:pt x="5916" y="14584"/>
                  </a:cubicBezTo>
                  <a:cubicBezTo>
                    <a:pt x="5916" y="14602"/>
                    <a:pt x="5902" y="14616"/>
                    <a:pt x="5884" y="14616"/>
                  </a:cubicBezTo>
                  <a:close/>
                  <a:moveTo>
                    <a:pt x="5756" y="14616"/>
                  </a:moveTo>
                  <a:lnTo>
                    <a:pt x="5756" y="14616"/>
                  </a:lnTo>
                  <a:cubicBezTo>
                    <a:pt x="5739" y="14616"/>
                    <a:pt x="5724" y="14602"/>
                    <a:pt x="5724" y="14584"/>
                  </a:cubicBezTo>
                  <a:cubicBezTo>
                    <a:pt x="5724" y="14567"/>
                    <a:pt x="5739" y="14552"/>
                    <a:pt x="5756" y="14552"/>
                  </a:cubicBezTo>
                  <a:cubicBezTo>
                    <a:pt x="5774" y="14552"/>
                    <a:pt x="5788" y="14567"/>
                    <a:pt x="5788" y="14584"/>
                  </a:cubicBezTo>
                  <a:cubicBezTo>
                    <a:pt x="5788" y="14602"/>
                    <a:pt x="5774" y="14616"/>
                    <a:pt x="5756" y="14616"/>
                  </a:cubicBezTo>
                  <a:close/>
                  <a:moveTo>
                    <a:pt x="5628" y="14616"/>
                  </a:moveTo>
                  <a:lnTo>
                    <a:pt x="5628" y="14616"/>
                  </a:lnTo>
                  <a:cubicBezTo>
                    <a:pt x="5611" y="14616"/>
                    <a:pt x="5596" y="14602"/>
                    <a:pt x="5596" y="14584"/>
                  </a:cubicBezTo>
                  <a:cubicBezTo>
                    <a:pt x="5596" y="14567"/>
                    <a:pt x="5611" y="14552"/>
                    <a:pt x="5628" y="14552"/>
                  </a:cubicBezTo>
                  <a:cubicBezTo>
                    <a:pt x="5646" y="14552"/>
                    <a:pt x="5660" y="14567"/>
                    <a:pt x="5660" y="14584"/>
                  </a:cubicBezTo>
                  <a:cubicBezTo>
                    <a:pt x="5660" y="14602"/>
                    <a:pt x="5646" y="14616"/>
                    <a:pt x="5628" y="14616"/>
                  </a:cubicBezTo>
                  <a:close/>
                  <a:moveTo>
                    <a:pt x="5500" y="14616"/>
                  </a:moveTo>
                  <a:lnTo>
                    <a:pt x="5500" y="14616"/>
                  </a:lnTo>
                  <a:cubicBezTo>
                    <a:pt x="5483" y="14616"/>
                    <a:pt x="5468" y="14602"/>
                    <a:pt x="5468" y="14584"/>
                  </a:cubicBezTo>
                  <a:cubicBezTo>
                    <a:pt x="5468" y="14567"/>
                    <a:pt x="5483" y="14552"/>
                    <a:pt x="5500" y="14552"/>
                  </a:cubicBezTo>
                  <a:cubicBezTo>
                    <a:pt x="5518" y="14552"/>
                    <a:pt x="5532" y="14567"/>
                    <a:pt x="5532" y="14584"/>
                  </a:cubicBezTo>
                  <a:cubicBezTo>
                    <a:pt x="5532" y="14602"/>
                    <a:pt x="5518" y="14616"/>
                    <a:pt x="5500" y="14616"/>
                  </a:cubicBezTo>
                  <a:close/>
                  <a:moveTo>
                    <a:pt x="5372" y="14616"/>
                  </a:moveTo>
                  <a:lnTo>
                    <a:pt x="5372" y="14616"/>
                  </a:lnTo>
                  <a:cubicBezTo>
                    <a:pt x="5354" y="14616"/>
                    <a:pt x="5340" y="14602"/>
                    <a:pt x="5340" y="14584"/>
                  </a:cubicBezTo>
                  <a:cubicBezTo>
                    <a:pt x="5340" y="14567"/>
                    <a:pt x="5354" y="14552"/>
                    <a:pt x="5372" y="14552"/>
                  </a:cubicBezTo>
                  <a:cubicBezTo>
                    <a:pt x="5390" y="14552"/>
                    <a:pt x="5404" y="14567"/>
                    <a:pt x="5404" y="14584"/>
                  </a:cubicBezTo>
                  <a:cubicBezTo>
                    <a:pt x="5404" y="14602"/>
                    <a:pt x="5390" y="14616"/>
                    <a:pt x="5372" y="14616"/>
                  </a:cubicBezTo>
                  <a:close/>
                  <a:moveTo>
                    <a:pt x="5244" y="14616"/>
                  </a:moveTo>
                  <a:lnTo>
                    <a:pt x="5244" y="14616"/>
                  </a:lnTo>
                  <a:cubicBezTo>
                    <a:pt x="5226" y="14616"/>
                    <a:pt x="5212" y="14602"/>
                    <a:pt x="5212" y="14584"/>
                  </a:cubicBezTo>
                  <a:cubicBezTo>
                    <a:pt x="5212" y="14567"/>
                    <a:pt x="5226" y="14552"/>
                    <a:pt x="5244" y="14552"/>
                  </a:cubicBezTo>
                  <a:cubicBezTo>
                    <a:pt x="5262" y="14552"/>
                    <a:pt x="5276" y="14567"/>
                    <a:pt x="5276" y="14584"/>
                  </a:cubicBezTo>
                  <a:cubicBezTo>
                    <a:pt x="5276" y="14602"/>
                    <a:pt x="5262" y="14616"/>
                    <a:pt x="5244" y="14616"/>
                  </a:cubicBezTo>
                  <a:close/>
                  <a:moveTo>
                    <a:pt x="5116" y="14616"/>
                  </a:moveTo>
                  <a:lnTo>
                    <a:pt x="5116" y="14616"/>
                  </a:lnTo>
                  <a:cubicBezTo>
                    <a:pt x="5098" y="14616"/>
                    <a:pt x="5084" y="14602"/>
                    <a:pt x="5084" y="14584"/>
                  </a:cubicBezTo>
                  <a:cubicBezTo>
                    <a:pt x="5084" y="14567"/>
                    <a:pt x="5098" y="14552"/>
                    <a:pt x="5116" y="14552"/>
                  </a:cubicBezTo>
                  <a:cubicBezTo>
                    <a:pt x="5134" y="14552"/>
                    <a:pt x="5148" y="14567"/>
                    <a:pt x="5148" y="14584"/>
                  </a:cubicBezTo>
                  <a:cubicBezTo>
                    <a:pt x="5148" y="14602"/>
                    <a:pt x="5134" y="14616"/>
                    <a:pt x="5116" y="14616"/>
                  </a:cubicBezTo>
                  <a:close/>
                  <a:moveTo>
                    <a:pt x="4988" y="14616"/>
                  </a:moveTo>
                  <a:lnTo>
                    <a:pt x="4988" y="14616"/>
                  </a:lnTo>
                  <a:cubicBezTo>
                    <a:pt x="4970" y="14616"/>
                    <a:pt x="4956" y="14602"/>
                    <a:pt x="4956" y="14584"/>
                  </a:cubicBezTo>
                  <a:cubicBezTo>
                    <a:pt x="4956" y="14567"/>
                    <a:pt x="4970" y="14552"/>
                    <a:pt x="4988" y="14552"/>
                  </a:cubicBezTo>
                  <a:cubicBezTo>
                    <a:pt x="5006" y="14552"/>
                    <a:pt x="5020" y="14567"/>
                    <a:pt x="5020" y="14584"/>
                  </a:cubicBezTo>
                  <a:cubicBezTo>
                    <a:pt x="5020" y="14602"/>
                    <a:pt x="5006" y="14616"/>
                    <a:pt x="4988" y="14616"/>
                  </a:cubicBezTo>
                  <a:close/>
                  <a:moveTo>
                    <a:pt x="4860" y="14616"/>
                  </a:moveTo>
                  <a:lnTo>
                    <a:pt x="4860" y="14616"/>
                  </a:lnTo>
                  <a:cubicBezTo>
                    <a:pt x="4842" y="14616"/>
                    <a:pt x="4828" y="14602"/>
                    <a:pt x="4828" y="14584"/>
                  </a:cubicBezTo>
                  <a:cubicBezTo>
                    <a:pt x="4828" y="14567"/>
                    <a:pt x="4842" y="14552"/>
                    <a:pt x="4860" y="14552"/>
                  </a:cubicBezTo>
                  <a:cubicBezTo>
                    <a:pt x="4878" y="14552"/>
                    <a:pt x="4892" y="14567"/>
                    <a:pt x="4892" y="14584"/>
                  </a:cubicBezTo>
                  <a:cubicBezTo>
                    <a:pt x="4892" y="14602"/>
                    <a:pt x="4878" y="14616"/>
                    <a:pt x="4860" y="14616"/>
                  </a:cubicBezTo>
                  <a:close/>
                  <a:moveTo>
                    <a:pt x="4732" y="14616"/>
                  </a:moveTo>
                  <a:lnTo>
                    <a:pt x="4732" y="14616"/>
                  </a:lnTo>
                  <a:cubicBezTo>
                    <a:pt x="4714" y="14616"/>
                    <a:pt x="4700" y="14602"/>
                    <a:pt x="4700" y="14584"/>
                  </a:cubicBezTo>
                  <a:cubicBezTo>
                    <a:pt x="4700" y="14567"/>
                    <a:pt x="4714" y="14552"/>
                    <a:pt x="4732" y="14552"/>
                  </a:cubicBezTo>
                  <a:cubicBezTo>
                    <a:pt x="4750" y="14552"/>
                    <a:pt x="4764" y="14567"/>
                    <a:pt x="4764" y="14584"/>
                  </a:cubicBezTo>
                  <a:cubicBezTo>
                    <a:pt x="4764" y="14602"/>
                    <a:pt x="4750" y="14616"/>
                    <a:pt x="4732" y="14616"/>
                  </a:cubicBezTo>
                  <a:close/>
                  <a:moveTo>
                    <a:pt x="4604" y="14616"/>
                  </a:moveTo>
                  <a:lnTo>
                    <a:pt x="4604" y="14616"/>
                  </a:lnTo>
                  <a:cubicBezTo>
                    <a:pt x="4586" y="14616"/>
                    <a:pt x="4572" y="14602"/>
                    <a:pt x="4572" y="14584"/>
                  </a:cubicBezTo>
                  <a:cubicBezTo>
                    <a:pt x="4572" y="14567"/>
                    <a:pt x="4586" y="14552"/>
                    <a:pt x="4604" y="14552"/>
                  </a:cubicBezTo>
                  <a:cubicBezTo>
                    <a:pt x="4621" y="14552"/>
                    <a:pt x="4636" y="14567"/>
                    <a:pt x="4636" y="14584"/>
                  </a:cubicBezTo>
                  <a:cubicBezTo>
                    <a:pt x="4636" y="14602"/>
                    <a:pt x="4621" y="14616"/>
                    <a:pt x="4604" y="14616"/>
                  </a:cubicBezTo>
                  <a:close/>
                  <a:moveTo>
                    <a:pt x="4476" y="14616"/>
                  </a:moveTo>
                  <a:lnTo>
                    <a:pt x="4476" y="14616"/>
                  </a:lnTo>
                  <a:cubicBezTo>
                    <a:pt x="4458" y="14616"/>
                    <a:pt x="4444" y="14602"/>
                    <a:pt x="4444" y="14584"/>
                  </a:cubicBezTo>
                  <a:cubicBezTo>
                    <a:pt x="4444" y="14567"/>
                    <a:pt x="4458" y="14552"/>
                    <a:pt x="4476" y="14552"/>
                  </a:cubicBezTo>
                  <a:cubicBezTo>
                    <a:pt x="4493" y="14552"/>
                    <a:pt x="4508" y="14567"/>
                    <a:pt x="4508" y="14584"/>
                  </a:cubicBezTo>
                  <a:cubicBezTo>
                    <a:pt x="4508" y="14602"/>
                    <a:pt x="4493" y="14616"/>
                    <a:pt x="4476" y="14616"/>
                  </a:cubicBezTo>
                  <a:close/>
                  <a:moveTo>
                    <a:pt x="4348" y="14616"/>
                  </a:moveTo>
                  <a:lnTo>
                    <a:pt x="4348" y="14616"/>
                  </a:lnTo>
                  <a:cubicBezTo>
                    <a:pt x="4330" y="14616"/>
                    <a:pt x="4316" y="14602"/>
                    <a:pt x="4316" y="14584"/>
                  </a:cubicBezTo>
                  <a:cubicBezTo>
                    <a:pt x="4316" y="14567"/>
                    <a:pt x="4330" y="14552"/>
                    <a:pt x="4348" y="14552"/>
                  </a:cubicBezTo>
                  <a:cubicBezTo>
                    <a:pt x="4365" y="14552"/>
                    <a:pt x="4380" y="14567"/>
                    <a:pt x="4380" y="14584"/>
                  </a:cubicBezTo>
                  <a:cubicBezTo>
                    <a:pt x="4380" y="14602"/>
                    <a:pt x="4365" y="14616"/>
                    <a:pt x="4348" y="14616"/>
                  </a:cubicBezTo>
                  <a:close/>
                  <a:moveTo>
                    <a:pt x="4220" y="14616"/>
                  </a:moveTo>
                  <a:lnTo>
                    <a:pt x="4220" y="14616"/>
                  </a:lnTo>
                  <a:cubicBezTo>
                    <a:pt x="4202" y="14616"/>
                    <a:pt x="4188" y="14602"/>
                    <a:pt x="4188" y="14584"/>
                  </a:cubicBezTo>
                  <a:cubicBezTo>
                    <a:pt x="4188" y="14567"/>
                    <a:pt x="4202" y="14552"/>
                    <a:pt x="4220" y="14552"/>
                  </a:cubicBezTo>
                  <a:cubicBezTo>
                    <a:pt x="4237" y="14552"/>
                    <a:pt x="4252" y="14567"/>
                    <a:pt x="4252" y="14584"/>
                  </a:cubicBezTo>
                  <a:cubicBezTo>
                    <a:pt x="4252" y="14602"/>
                    <a:pt x="4237" y="14616"/>
                    <a:pt x="4220" y="14616"/>
                  </a:cubicBezTo>
                  <a:close/>
                  <a:moveTo>
                    <a:pt x="4092" y="14616"/>
                  </a:moveTo>
                  <a:lnTo>
                    <a:pt x="4091" y="14616"/>
                  </a:lnTo>
                  <a:cubicBezTo>
                    <a:pt x="4074" y="14616"/>
                    <a:pt x="4059" y="14602"/>
                    <a:pt x="4059" y="14584"/>
                  </a:cubicBezTo>
                  <a:cubicBezTo>
                    <a:pt x="4059" y="14567"/>
                    <a:pt x="4074" y="14552"/>
                    <a:pt x="4091" y="14552"/>
                  </a:cubicBezTo>
                  <a:lnTo>
                    <a:pt x="4092" y="14552"/>
                  </a:lnTo>
                  <a:cubicBezTo>
                    <a:pt x="4109" y="14552"/>
                    <a:pt x="4124" y="14567"/>
                    <a:pt x="4124" y="14584"/>
                  </a:cubicBezTo>
                  <a:cubicBezTo>
                    <a:pt x="4124" y="14602"/>
                    <a:pt x="4109" y="14616"/>
                    <a:pt x="4092" y="14616"/>
                  </a:cubicBezTo>
                  <a:close/>
                  <a:moveTo>
                    <a:pt x="3963" y="14616"/>
                  </a:moveTo>
                  <a:lnTo>
                    <a:pt x="3963" y="14616"/>
                  </a:lnTo>
                  <a:cubicBezTo>
                    <a:pt x="3946" y="14616"/>
                    <a:pt x="3931" y="14602"/>
                    <a:pt x="3931" y="14584"/>
                  </a:cubicBezTo>
                  <a:cubicBezTo>
                    <a:pt x="3931" y="14567"/>
                    <a:pt x="3946" y="14552"/>
                    <a:pt x="3963" y="14552"/>
                  </a:cubicBezTo>
                  <a:cubicBezTo>
                    <a:pt x="3981" y="14552"/>
                    <a:pt x="3995" y="14567"/>
                    <a:pt x="3995" y="14584"/>
                  </a:cubicBezTo>
                  <a:cubicBezTo>
                    <a:pt x="3995" y="14602"/>
                    <a:pt x="3981" y="14616"/>
                    <a:pt x="3963" y="14616"/>
                  </a:cubicBezTo>
                  <a:close/>
                  <a:moveTo>
                    <a:pt x="3835" y="14616"/>
                  </a:moveTo>
                  <a:lnTo>
                    <a:pt x="3835" y="14616"/>
                  </a:lnTo>
                  <a:cubicBezTo>
                    <a:pt x="3818" y="14616"/>
                    <a:pt x="3803" y="14602"/>
                    <a:pt x="3803" y="14584"/>
                  </a:cubicBezTo>
                  <a:cubicBezTo>
                    <a:pt x="3803" y="14567"/>
                    <a:pt x="3818" y="14552"/>
                    <a:pt x="3835" y="14552"/>
                  </a:cubicBezTo>
                  <a:cubicBezTo>
                    <a:pt x="3853" y="14552"/>
                    <a:pt x="3867" y="14567"/>
                    <a:pt x="3867" y="14584"/>
                  </a:cubicBezTo>
                  <a:cubicBezTo>
                    <a:pt x="3867" y="14602"/>
                    <a:pt x="3853" y="14616"/>
                    <a:pt x="3835" y="14616"/>
                  </a:cubicBezTo>
                  <a:close/>
                  <a:moveTo>
                    <a:pt x="3707" y="14616"/>
                  </a:moveTo>
                  <a:lnTo>
                    <a:pt x="3707" y="14616"/>
                  </a:lnTo>
                  <a:cubicBezTo>
                    <a:pt x="3690" y="14616"/>
                    <a:pt x="3675" y="14602"/>
                    <a:pt x="3675" y="14584"/>
                  </a:cubicBezTo>
                  <a:cubicBezTo>
                    <a:pt x="3675" y="14567"/>
                    <a:pt x="3690" y="14552"/>
                    <a:pt x="3707" y="14552"/>
                  </a:cubicBezTo>
                  <a:cubicBezTo>
                    <a:pt x="3725" y="14552"/>
                    <a:pt x="3739" y="14567"/>
                    <a:pt x="3739" y="14584"/>
                  </a:cubicBezTo>
                  <a:cubicBezTo>
                    <a:pt x="3739" y="14602"/>
                    <a:pt x="3725" y="14616"/>
                    <a:pt x="3707" y="14616"/>
                  </a:cubicBezTo>
                  <a:close/>
                  <a:moveTo>
                    <a:pt x="3579" y="14616"/>
                  </a:moveTo>
                  <a:lnTo>
                    <a:pt x="3579" y="14616"/>
                  </a:lnTo>
                  <a:cubicBezTo>
                    <a:pt x="3562" y="14616"/>
                    <a:pt x="3547" y="14602"/>
                    <a:pt x="3547" y="14584"/>
                  </a:cubicBezTo>
                  <a:cubicBezTo>
                    <a:pt x="3547" y="14567"/>
                    <a:pt x="3562" y="14552"/>
                    <a:pt x="3579" y="14552"/>
                  </a:cubicBezTo>
                  <a:cubicBezTo>
                    <a:pt x="3597" y="14552"/>
                    <a:pt x="3611" y="14567"/>
                    <a:pt x="3611" y="14584"/>
                  </a:cubicBezTo>
                  <a:cubicBezTo>
                    <a:pt x="3611" y="14602"/>
                    <a:pt x="3597" y="14616"/>
                    <a:pt x="3579" y="14616"/>
                  </a:cubicBezTo>
                  <a:close/>
                  <a:moveTo>
                    <a:pt x="3451" y="14616"/>
                  </a:moveTo>
                  <a:lnTo>
                    <a:pt x="3451" y="14616"/>
                  </a:lnTo>
                  <a:cubicBezTo>
                    <a:pt x="3433" y="14616"/>
                    <a:pt x="3419" y="14602"/>
                    <a:pt x="3419" y="14584"/>
                  </a:cubicBezTo>
                  <a:cubicBezTo>
                    <a:pt x="3419" y="14567"/>
                    <a:pt x="3433" y="14552"/>
                    <a:pt x="3451" y="14552"/>
                  </a:cubicBezTo>
                  <a:cubicBezTo>
                    <a:pt x="3469" y="14552"/>
                    <a:pt x="3483" y="14567"/>
                    <a:pt x="3483" y="14584"/>
                  </a:cubicBezTo>
                  <a:cubicBezTo>
                    <a:pt x="3483" y="14602"/>
                    <a:pt x="3469" y="14616"/>
                    <a:pt x="3451" y="14616"/>
                  </a:cubicBezTo>
                  <a:close/>
                  <a:moveTo>
                    <a:pt x="3323" y="14616"/>
                  </a:moveTo>
                  <a:lnTo>
                    <a:pt x="3323" y="14616"/>
                  </a:lnTo>
                  <a:cubicBezTo>
                    <a:pt x="3305" y="14616"/>
                    <a:pt x="3291" y="14602"/>
                    <a:pt x="3291" y="14584"/>
                  </a:cubicBezTo>
                  <a:cubicBezTo>
                    <a:pt x="3291" y="14567"/>
                    <a:pt x="3305" y="14552"/>
                    <a:pt x="3323" y="14552"/>
                  </a:cubicBezTo>
                  <a:cubicBezTo>
                    <a:pt x="3341" y="14552"/>
                    <a:pt x="3355" y="14567"/>
                    <a:pt x="3355" y="14584"/>
                  </a:cubicBezTo>
                  <a:cubicBezTo>
                    <a:pt x="3355" y="14602"/>
                    <a:pt x="3341" y="14616"/>
                    <a:pt x="3323" y="14616"/>
                  </a:cubicBezTo>
                  <a:close/>
                  <a:moveTo>
                    <a:pt x="3195" y="14616"/>
                  </a:moveTo>
                  <a:lnTo>
                    <a:pt x="3195" y="14616"/>
                  </a:lnTo>
                  <a:cubicBezTo>
                    <a:pt x="3177" y="14616"/>
                    <a:pt x="3163" y="14602"/>
                    <a:pt x="3163" y="14584"/>
                  </a:cubicBezTo>
                  <a:cubicBezTo>
                    <a:pt x="3163" y="14567"/>
                    <a:pt x="3177" y="14552"/>
                    <a:pt x="3195" y="14552"/>
                  </a:cubicBezTo>
                  <a:cubicBezTo>
                    <a:pt x="3213" y="14552"/>
                    <a:pt x="3227" y="14567"/>
                    <a:pt x="3227" y="14584"/>
                  </a:cubicBezTo>
                  <a:cubicBezTo>
                    <a:pt x="3227" y="14602"/>
                    <a:pt x="3213" y="14616"/>
                    <a:pt x="3195" y="14616"/>
                  </a:cubicBezTo>
                  <a:close/>
                  <a:moveTo>
                    <a:pt x="3067" y="14616"/>
                  </a:moveTo>
                  <a:lnTo>
                    <a:pt x="3067" y="14616"/>
                  </a:lnTo>
                  <a:cubicBezTo>
                    <a:pt x="3049" y="14616"/>
                    <a:pt x="3035" y="14602"/>
                    <a:pt x="3035" y="14584"/>
                  </a:cubicBezTo>
                  <a:cubicBezTo>
                    <a:pt x="3035" y="14567"/>
                    <a:pt x="3049" y="14552"/>
                    <a:pt x="3067" y="14552"/>
                  </a:cubicBezTo>
                  <a:cubicBezTo>
                    <a:pt x="3085" y="14552"/>
                    <a:pt x="3099" y="14567"/>
                    <a:pt x="3099" y="14584"/>
                  </a:cubicBezTo>
                  <a:cubicBezTo>
                    <a:pt x="3099" y="14602"/>
                    <a:pt x="3085" y="14616"/>
                    <a:pt x="3067" y="14616"/>
                  </a:cubicBezTo>
                  <a:close/>
                  <a:moveTo>
                    <a:pt x="2939" y="14616"/>
                  </a:moveTo>
                  <a:lnTo>
                    <a:pt x="2939" y="14616"/>
                  </a:lnTo>
                  <a:cubicBezTo>
                    <a:pt x="2921" y="14616"/>
                    <a:pt x="2907" y="14602"/>
                    <a:pt x="2907" y="14584"/>
                  </a:cubicBezTo>
                  <a:cubicBezTo>
                    <a:pt x="2907" y="14567"/>
                    <a:pt x="2921" y="14552"/>
                    <a:pt x="2939" y="14552"/>
                  </a:cubicBezTo>
                  <a:cubicBezTo>
                    <a:pt x="2957" y="14552"/>
                    <a:pt x="2971" y="14567"/>
                    <a:pt x="2971" y="14584"/>
                  </a:cubicBezTo>
                  <a:cubicBezTo>
                    <a:pt x="2971" y="14602"/>
                    <a:pt x="2957" y="14616"/>
                    <a:pt x="2939" y="14616"/>
                  </a:cubicBezTo>
                  <a:close/>
                  <a:moveTo>
                    <a:pt x="2811" y="14616"/>
                  </a:moveTo>
                  <a:lnTo>
                    <a:pt x="2811" y="14616"/>
                  </a:lnTo>
                  <a:cubicBezTo>
                    <a:pt x="2793" y="14616"/>
                    <a:pt x="2779" y="14602"/>
                    <a:pt x="2779" y="14584"/>
                  </a:cubicBezTo>
                  <a:cubicBezTo>
                    <a:pt x="2779" y="14567"/>
                    <a:pt x="2793" y="14552"/>
                    <a:pt x="2811" y="14552"/>
                  </a:cubicBezTo>
                  <a:cubicBezTo>
                    <a:pt x="2829" y="14552"/>
                    <a:pt x="2843" y="14567"/>
                    <a:pt x="2843" y="14584"/>
                  </a:cubicBezTo>
                  <a:cubicBezTo>
                    <a:pt x="2843" y="14602"/>
                    <a:pt x="2829" y="14616"/>
                    <a:pt x="2811" y="14616"/>
                  </a:cubicBezTo>
                  <a:close/>
                  <a:moveTo>
                    <a:pt x="2683" y="14616"/>
                  </a:moveTo>
                  <a:lnTo>
                    <a:pt x="2683" y="14616"/>
                  </a:lnTo>
                  <a:cubicBezTo>
                    <a:pt x="2665" y="14616"/>
                    <a:pt x="2651" y="14602"/>
                    <a:pt x="2651" y="14584"/>
                  </a:cubicBezTo>
                  <a:cubicBezTo>
                    <a:pt x="2651" y="14567"/>
                    <a:pt x="2665" y="14552"/>
                    <a:pt x="2683" y="14552"/>
                  </a:cubicBezTo>
                  <a:cubicBezTo>
                    <a:pt x="2701" y="14552"/>
                    <a:pt x="2715" y="14567"/>
                    <a:pt x="2715" y="14584"/>
                  </a:cubicBezTo>
                  <a:cubicBezTo>
                    <a:pt x="2715" y="14602"/>
                    <a:pt x="2701" y="14616"/>
                    <a:pt x="2683" y="14616"/>
                  </a:cubicBezTo>
                  <a:close/>
                  <a:moveTo>
                    <a:pt x="2555" y="14616"/>
                  </a:moveTo>
                  <a:lnTo>
                    <a:pt x="2555" y="14616"/>
                  </a:lnTo>
                  <a:cubicBezTo>
                    <a:pt x="2537" y="14616"/>
                    <a:pt x="2523" y="14602"/>
                    <a:pt x="2523" y="14584"/>
                  </a:cubicBezTo>
                  <a:cubicBezTo>
                    <a:pt x="2523" y="14567"/>
                    <a:pt x="2537" y="14552"/>
                    <a:pt x="2555" y="14552"/>
                  </a:cubicBezTo>
                  <a:cubicBezTo>
                    <a:pt x="2572" y="14552"/>
                    <a:pt x="2587" y="14567"/>
                    <a:pt x="2587" y="14584"/>
                  </a:cubicBezTo>
                  <a:cubicBezTo>
                    <a:pt x="2587" y="14602"/>
                    <a:pt x="2572" y="14616"/>
                    <a:pt x="2555" y="14616"/>
                  </a:cubicBezTo>
                  <a:close/>
                  <a:moveTo>
                    <a:pt x="2427" y="14616"/>
                  </a:moveTo>
                  <a:lnTo>
                    <a:pt x="2427" y="14616"/>
                  </a:lnTo>
                  <a:cubicBezTo>
                    <a:pt x="2409" y="14616"/>
                    <a:pt x="2395" y="14602"/>
                    <a:pt x="2395" y="14584"/>
                  </a:cubicBezTo>
                  <a:cubicBezTo>
                    <a:pt x="2395" y="14567"/>
                    <a:pt x="2409" y="14552"/>
                    <a:pt x="2427" y="14552"/>
                  </a:cubicBezTo>
                  <a:cubicBezTo>
                    <a:pt x="2444" y="14552"/>
                    <a:pt x="2459" y="14567"/>
                    <a:pt x="2459" y="14584"/>
                  </a:cubicBezTo>
                  <a:cubicBezTo>
                    <a:pt x="2459" y="14602"/>
                    <a:pt x="2444" y="14616"/>
                    <a:pt x="2427" y="14616"/>
                  </a:cubicBezTo>
                  <a:close/>
                  <a:moveTo>
                    <a:pt x="2299" y="14616"/>
                  </a:moveTo>
                  <a:lnTo>
                    <a:pt x="2299" y="14616"/>
                  </a:lnTo>
                  <a:cubicBezTo>
                    <a:pt x="2281" y="14616"/>
                    <a:pt x="2267" y="14602"/>
                    <a:pt x="2267" y="14584"/>
                  </a:cubicBezTo>
                  <a:cubicBezTo>
                    <a:pt x="2267" y="14567"/>
                    <a:pt x="2281" y="14552"/>
                    <a:pt x="2299" y="14552"/>
                  </a:cubicBezTo>
                  <a:cubicBezTo>
                    <a:pt x="2316" y="14552"/>
                    <a:pt x="2331" y="14567"/>
                    <a:pt x="2331" y="14584"/>
                  </a:cubicBezTo>
                  <a:cubicBezTo>
                    <a:pt x="2331" y="14602"/>
                    <a:pt x="2316" y="14616"/>
                    <a:pt x="2299" y="14616"/>
                  </a:cubicBezTo>
                  <a:close/>
                  <a:moveTo>
                    <a:pt x="2171" y="14616"/>
                  </a:moveTo>
                  <a:lnTo>
                    <a:pt x="2171" y="14616"/>
                  </a:lnTo>
                  <a:cubicBezTo>
                    <a:pt x="2153" y="14616"/>
                    <a:pt x="2139" y="14602"/>
                    <a:pt x="2139" y="14584"/>
                  </a:cubicBezTo>
                  <a:cubicBezTo>
                    <a:pt x="2139" y="14567"/>
                    <a:pt x="2153" y="14552"/>
                    <a:pt x="2171" y="14552"/>
                  </a:cubicBezTo>
                  <a:cubicBezTo>
                    <a:pt x="2188" y="14552"/>
                    <a:pt x="2203" y="14567"/>
                    <a:pt x="2203" y="14584"/>
                  </a:cubicBezTo>
                  <a:cubicBezTo>
                    <a:pt x="2203" y="14602"/>
                    <a:pt x="2188" y="14616"/>
                    <a:pt x="2171" y="14616"/>
                  </a:cubicBezTo>
                  <a:close/>
                  <a:moveTo>
                    <a:pt x="2043" y="14616"/>
                  </a:moveTo>
                  <a:lnTo>
                    <a:pt x="2042" y="14616"/>
                  </a:lnTo>
                  <a:cubicBezTo>
                    <a:pt x="2025" y="14616"/>
                    <a:pt x="2010" y="14602"/>
                    <a:pt x="2010" y="14584"/>
                  </a:cubicBezTo>
                  <a:cubicBezTo>
                    <a:pt x="2010" y="14567"/>
                    <a:pt x="2025" y="14552"/>
                    <a:pt x="2042" y="14552"/>
                  </a:cubicBezTo>
                  <a:lnTo>
                    <a:pt x="2043" y="14552"/>
                  </a:lnTo>
                  <a:cubicBezTo>
                    <a:pt x="2060" y="14552"/>
                    <a:pt x="2075" y="14567"/>
                    <a:pt x="2075" y="14584"/>
                  </a:cubicBezTo>
                  <a:cubicBezTo>
                    <a:pt x="2075" y="14602"/>
                    <a:pt x="2060" y="14616"/>
                    <a:pt x="2043" y="14616"/>
                  </a:cubicBezTo>
                  <a:close/>
                  <a:moveTo>
                    <a:pt x="1914" y="14616"/>
                  </a:moveTo>
                  <a:lnTo>
                    <a:pt x="1914" y="14616"/>
                  </a:lnTo>
                  <a:cubicBezTo>
                    <a:pt x="1897" y="14616"/>
                    <a:pt x="1882" y="14602"/>
                    <a:pt x="1882" y="14584"/>
                  </a:cubicBezTo>
                  <a:cubicBezTo>
                    <a:pt x="1882" y="14567"/>
                    <a:pt x="1897" y="14552"/>
                    <a:pt x="1914" y="14552"/>
                  </a:cubicBezTo>
                  <a:cubicBezTo>
                    <a:pt x="1932" y="14552"/>
                    <a:pt x="1946" y="14567"/>
                    <a:pt x="1946" y="14584"/>
                  </a:cubicBezTo>
                  <a:cubicBezTo>
                    <a:pt x="1946" y="14602"/>
                    <a:pt x="1932" y="14616"/>
                    <a:pt x="1914" y="14616"/>
                  </a:cubicBezTo>
                  <a:close/>
                  <a:moveTo>
                    <a:pt x="1786" y="14616"/>
                  </a:moveTo>
                  <a:lnTo>
                    <a:pt x="1786" y="14616"/>
                  </a:lnTo>
                  <a:cubicBezTo>
                    <a:pt x="1769" y="14616"/>
                    <a:pt x="1754" y="14602"/>
                    <a:pt x="1754" y="14584"/>
                  </a:cubicBezTo>
                  <a:cubicBezTo>
                    <a:pt x="1754" y="14567"/>
                    <a:pt x="1769" y="14552"/>
                    <a:pt x="1786" y="14552"/>
                  </a:cubicBezTo>
                  <a:cubicBezTo>
                    <a:pt x="1804" y="14552"/>
                    <a:pt x="1818" y="14567"/>
                    <a:pt x="1818" y="14584"/>
                  </a:cubicBezTo>
                  <a:cubicBezTo>
                    <a:pt x="1818" y="14602"/>
                    <a:pt x="1804" y="14616"/>
                    <a:pt x="1786" y="14616"/>
                  </a:cubicBezTo>
                  <a:close/>
                  <a:moveTo>
                    <a:pt x="1658" y="14616"/>
                  </a:moveTo>
                  <a:lnTo>
                    <a:pt x="1658" y="14616"/>
                  </a:lnTo>
                  <a:cubicBezTo>
                    <a:pt x="1641" y="14616"/>
                    <a:pt x="1626" y="14602"/>
                    <a:pt x="1626" y="14584"/>
                  </a:cubicBezTo>
                  <a:cubicBezTo>
                    <a:pt x="1626" y="14567"/>
                    <a:pt x="1641" y="14552"/>
                    <a:pt x="1658" y="14552"/>
                  </a:cubicBezTo>
                  <a:cubicBezTo>
                    <a:pt x="1676" y="14552"/>
                    <a:pt x="1690" y="14567"/>
                    <a:pt x="1690" y="14584"/>
                  </a:cubicBezTo>
                  <a:cubicBezTo>
                    <a:pt x="1690" y="14602"/>
                    <a:pt x="1676" y="14616"/>
                    <a:pt x="1658" y="14616"/>
                  </a:cubicBezTo>
                  <a:close/>
                  <a:moveTo>
                    <a:pt x="1530" y="14616"/>
                  </a:moveTo>
                  <a:lnTo>
                    <a:pt x="1530" y="14616"/>
                  </a:lnTo>
                  <a:cubicBezTo>
                    <a:pt x="1513" y="14616"/>
                    <a:pt x="1498" y="14602"/>
                    <a:pt x="1498" y="14584"/>
                  </a:cubicBezTo>
                  <a:cubicBezTo>
                    <a:pt x="1498" y="14567"/>
                    <a:pt x="1513" y="14552"/>
                    <a:pt x="1530" y="14552"/>
                  </a:cubicBezTo>
                  <a:cubicBezTo>
                    <a:pt x="1548" y="14552"/>
                    <a:pt x="1562" y="14567"/>
                    <a:pt x="1562" y="14584"/>
                  </a:cubicBezTo>
                  <a:cubicBezTo>
                    <a:pt x="1562" y="14602"/>
                    <a:pt x="1548" y="14616"/>
                    <a:pt x="1530" y="14616"/>
                  </a:cubicBezTo>
                  <a:close/>
                  <a:moveTo>
                    <a:pt x="1402" y="14616"/>
                  </a:moveTo>
                  <a:lnTo>
                    <a:pt x="1402" y="14616"/>
                  </a:lnTo>
                  <a:cubicBezTo>
                    <a:pt x="1384" y="14616"/>
                    <a:pt x="1370" y="14602"/>
                    <a:pt x="1370" y="14584"/>
                  </a:cubicBezTo>
                  <a:cubicBezTo>
                    <a:pt x="1370" y="14567"/>
                    <a:pt x="1384" y="14552"/>
                    <a:pt x="1402" y="14552"/>
                  </a:cubicBezTo>
                  <a:cubicBezTo>
                    <a:pt x="1420" y="14552"/>
                    <a:pt x="1434" y="14567"/>
                    <a:pt x="1434" y="14584"/>
                  </a:cubicBezTo>
                  <a:cubicBezTo>
                    <a:pt x="1434" y="14602"/>
                    <a:pt x="1420" y="14616"/>
                    <a:pt x="1402" y="14616"/>
                  </a:cubicBezTo>
                  <a:close/>
                  <a:moveTo>
                    <a:pt x="1274" y="14616"/>
                  </a:moveTo>
                  <a:lnTo>
                    <a:pt x="1274" y="14616"/>
                  </a:lnTo>
                  <a:cubicBezTo>
                    <a:pt x="1256" y="14616"/>
                    <a:pt x="1242" y="14602"/>
                    <a:pt x="1242" y="14584"/>
                  </a:cubicBezTo>
                  <a:cubicBezTo>
                    <a:pt x="1242" y="14567"/>
                    <a:pt x="1256" y="14552"/>
                    <a:pt x="1274" y="14552"/>
                  </a:cubicBezTo>
                  <a:cubicBezTo>
                    <a:pt x="1292" y="14552"/>
                    <a:pt x="1306" y="14567"/>
                    <a:pt x="1306" y="14584"/>
                  </a:cubicBezTo>
                  <a:cubicBezTo>
                    <a:pt x="1306" y="14602"/>
                    <a:pt x="1292" y="14616"/>
                    <a:pt x="1274" y="14616"/>
                  </a:cubicBezTo>
                  <a:close/>
                  <a:moveTo>
                    <a:pt x="1146" y="14616"/>
                  </a:moveTo>
                  <a:lnTo>
                    <a:pt x="1146" y="14616"/>
                  </a:lnTo>
                  <a:cubicBezTo>
                    <a:pt x="1128" y="14616"/>
                    <a:pt x="1114" y="14602"/>
                    <a:pt x="1114" y="14584"/>
                  </a:cubicBezTo>
                  <a:cubicBezTo>
                    <a:pt x="1114" y="14567"/>
                    <a:pt x="1128" y="14552"/>
                    <a:pt x="1146" y="14552"/>
                  </a:cubicBezTo>
                  <a:cubicBezTo>
                    <a:pt x="1164" y="14552"/>
                    <a:pt x="1178" y="14567"/>
                    <a:pt x="1178" y="14584"/>
                  </a:cubicBezTo>
                  <a:cubicBezTo>
                    <a:pt x="1178" y="14602"/>
                    <a:pt x="1164" y="14616"/>
                    <a:pt x="1146" y="14616"/>
                  </a:cubicBezTo>
                  <a:close/>
                  <a:moveTo>
                    <a:pt x="1018" y="14616"/>
                  </a:moveTo>
                  <a:lnTo>
                    <a:pt x="1018" y="14616"/>
                  </a:lnTo>
                  <a:cubicBezTo>
                    <a:pt x="1000" y="14616"/>
                    <a:pt x="986" y="14602"/>
                    <a:pt x="986" y="14584"/>
                  </a:cubicBezTo>
                  <a:cubicBezTo>
                    <a:pt x="986" y="14567"/>
                    <a:pt x="1000" y="14552"/>
                    <a:pt x="1018" y="14552"/>
                  </a:cubicBezTo>
                  <a:cubicBezTo>
                    <a:pt x="1036" y="14552"/>
                    <a:pt x="1050" y="14567"/>
                    <a:pt x="1050" y="14584"/>
                  </a:cubicBezTo>
                  <a:cubicBezTo>
                    <a:pt x="1050" y="14602"/>
                    <a:pt x="1036" y="14616"/>
                    <a:pt x="1018" y="14616"/>
                  </a:cubicBezTo>
                  <a:close/>
                  <a:moveTo>
                    <a:pt x="890" y="14616"/>
                  </a:moveTo>
                  <a:lnTo>
                    <a:pt x="890" y="14616"/>
                  </a:lnTo>
                  <a:cubicBezTo>
                    <a:pt x="872" y="14616"/>
                    <a:pt x="858" y="14602"/>
                    <a:pt x="858" y="14584"/>
                  </a:cubicBezTo>
                  <a:cubicBezTo>
                    <a:pt x="858" y="14567"/>
                    <a:pt x="872" y="14552"/>
                    <a:pt x="890" y="14552"/>
                  </a:cubicBezTo>
                  <a:cubicBezTo>
                    <a:pt x="908" y="14552"/>
                    <a:pt x="922" y="14567"/>
                    <a:pt x="922" y="14584"/>
                  </a:cubicBezTo>
                  <a:cubicBezTo>
                    <a:pt x="922" y="14602"/>
                    <a:pt x="908" y="14616"/>
                    <a:pt x="890" y="14616"/>
                  </a:cubicBezTo>
                  <a:close/>
                  <a:moveTo>
                    <a:pt x="762" y="14616"/>
                  </a:moveTo>
                  <a:lnTo>
                    <a:pt x="762" y="14616"/>
                  </a:lnTo>
                  <a:cubicBezTo>
                    <a:pt x="744" y="14616"/>
                    <a:pt x="730" y="14602"/>
                    <a:pt x="730" y="14584"/>
                  </a:cubicBezTo>
                  <a:cubicBezTo>
                    <a:pt x="730" y="14567"/>
                    <a:pt x="744" y="14552"/>
                    <a:pt x="762" y="14552"/>
                  </a:cubicBezTo>
                  <a:cubicBezTo>
                    <a:pt x="780" y="14552"/>
                    <a:pt x="794" y="14567"/>
                    <a:pt x="794" y="14584"/>
                  </a:cubicBezTo>
                  <a:cubicBezTo>
                    <a:pt x="794" y="14602"/>
                    <a:pt x="780" y="14616"/>
                    <a:pt x="762" y="14616"/>
                  </a:cubicBezTo>
                  <a:close/>
                  <a:moveTo>
                    <a:pt x="634" y="14616"/>
                  </a:moveTo>
                  <a:lnTo>
                    <a:pt x="634" y="14616"/>
                  </a:lnTo>
                  <a:cubicBezTo>
                    <a:pt x="616" y="14616"/>
                    <a:pt x="602" y="14602"/>
                    <a:pt x="602" y="14584"/>
                  </a:cubicBezTo>
                  <a:cubicBezTo>
                    <a:pt x="602" y="14567"/>
                    <a:pt x="616" y="14552"/>
                    <a:pt x="634" y="14552"/>
                  </a:cubicBezTo>
                  <a:cubicBezTo>
                    <a:pt x="651" y="14552"/>
                    <a:pt x="666" y="14567"/>
                    <a:pt x="666" y="14584"/>
                  </a:cubicBezTo>
                  <a:cubicBezTo>
                    <a:pt x="666" y="14602"/>
                    <a:pt x="651" y="14616"/>
                    <a:pt x="634" y="14616"/>
                  </a:cubicBezTo>
                  <a:close/>
                  <a:moveTo>
                    <a:pt x="506" y="14616"/>
                  </a:moveTo>
                  <a:lnTo>
                    <a:pt x="506" y="14616"/>
                  </a:lnTo>
                  <a:cubicBezTo>
                    <a:pt x="488" y="14616"/>
                    <a:pt x="474" y="14602"/>
                    <a:pt x="474" y="14584"/>
                  </a:cubicBezTo>
                  <a:cubicBezTo>
                    <a:pt x="474" y="14567"/>
                    <a:pt x="488" y="14552"/>
                    <a:pt x="506" y="14552"/>
                  </a:cubicBezTo>
                  <a:cubicBezTo>
                    <a:pt x="523" y="14552"/>
                    <a:pt x="538" y="14567"/>
                    <a:pt x="538" y="14584"/>
                  </a:cubicBezTo>
                  <a:cubicBezTo>
                    <a:pt x="538" y="14602"/>
                    <a:pt x="523" y="14616"/>
                    <a:pt x="506" y="14616"/>
                  </a:cubicBezTo>
                  <a:close/>
                  <a:moveTo>
                    <a:pt x="378" y="14616"/>
                  </a:moveTo>
                  <a:lnTo>
                    <a:pt x="378" y="14616"/>
                  </a:lnTo>
                  <a:cubicBezTo>
                    <a:pt x="360" y="14616"/>
                    <a:pt x="346" y="14602"/>
                    <a:pt x="346" y="14584"/>
                  </a:cubicBezTo>
                  <a:cubicBezTo>
                    <a:pt x="346" y="14567"/>
                    <a:pt x="360" y="14552"/>
                    <a:pt x="378" y="14552"/>
                  </a:cubicBezTo>
                  <a:cubicBezTo>
                    <a:pt x="395" y="14552"/>
                    <a:pt x="410" y="14567"/>
                    <a:pt x="410" y="14584"/>
                  </a:cubicBezTo>
                  <a:cubicBezTo>
                    <a:pt x="410" y="14602"/>
                    <a:pt x="395" y="14616"/>
                    <a:pt x="378" y="14616"/>
                  </a:cubicBezTo>
                  <a:close/>
                  <a:moveTo>
                    <a:pt x="250" y="14616"/>
                  </a:moveTo>
                  <a:lnTo>
                    <a:pt x="250" y="14616"/>
                  </a:lnTo>
                  <a:cubicBezTo>
                    <a:pt x="232" y="14616"/>
                    <a:pt x="218" y="14602"/>
                    <a:pt x="218" y="14584"/>
                  </a:cubicBezTo>
                  <a:cubicBezTo>
                    <a:pt x="218" y="14567"/>
                    <a:pt x="232" y="14552"/>
                    <a:pt x="250" y="14552"/>
                  </a:cubicBezTo>
                  <a:cubicBezTo>
                    <a:pt x="267" y="14552"/>
                    <a:pt x="282" y="14567"/>
                    <a:pt x="282" y="14584"/>
                  </a:cubicBezTo>
                  <a:cubicBezTo>
                    <a:pt x="282" y="14602"/>
                    <a:pt x="267" y="14616"/>
                    <a:pt x="250" y="14616"/>
                  </a:cubicBezTo>
                  <a:close/>
                  <a:moveTo>
                    <a:pt x="122" y="14616"/>
                  </a:moveTo>
                  <a:lnTo>
                    <a:pt x="121" y="14616"/>
                  </a:lnTo>
                  <a:cubicBezTo>
                    <a:pt x="104" y="14616"/>
                    <a:pt x="89" y="14602"/>
                    <a:pt x="89" y="14584"/>
                  </a:cubicBezTo>
                  <a:cubicBezTo>
                    <a:pt x="89" y="14567"/>
                    <a:pt x="104" y="14552"/>
                    <a:pt x="121" y="14552"/>
                  </a:cubicBezTo>
                  <a:lnTo>
                    <a:pt x="122" y="14552"/>
                  </a:lnTo>
                  <a:cubicBezTo>
                    <a:pt x="139" y="14552"/>
                    <a:pt x="154" y="14567"/>
                    <a:pt x="154" y="14584"/>
                  </a:cubicBezTo>
                  <a:cubicBezTo>
                    <a:pt x="154" y="14602"/>
                    <a:pt x="139" y="14616"/>
                    <a:pt x="122" y="14616"/>
                  </a:cubicBez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59" name="Freeform 61"/>
            <p:cNvSpPr>
              <a:spLocks/>
            </p:cNvSpPr>
            <p:nvPr/>
          </p:nvSpPr>
          <p:spPr bwMode="auto">
            <a:xfrm>
              <a:off x="2634" y="2604"/>
              <a:ext cx="313" cy="138"/>
            </a:xfrm>
            <a:custGeom>
              <a:avLst/>
              <a:gdLst>
                <a:gd name="T0" fmla="*/ 0 w 313"/>
                <a:gd name="T1" fmla="*/ 103 h 138"/>
                <a:gd name="T2" fmla="*/ 78 w 313"/>
                <a:gd name="T3" fmla="*/ 103 h 138"/>
                <a:gd name="T4" fmla="*/ 78 w 313"/>
                <a:gd name="T5" fmla="*/ 0 h 138"/>
                <a:gd name="T6" fmla="*/ 234 w 313"/>
                <a:gd name="T7" fmla="*/ 0 h 138"/>
                <a:gd name="T8" fmla="*/ 234 w 313"/>
                <a:gd name="T9" fmla="*/ 103 h 138"/>
                <a:gd name="T10" fmla="*/ 313 w 313"/>
                <a:gd name="T11" fmla="*/ 103 h 138"/>
                <a:gd name="T12" fmla="*/ 156 w 313"/>
                <a:gd name="T13" fmla="*/ 138 h 138"/>
                <a:gd name="T14" fmla="*/ 0 w 313"/>
                <a:gd name="T15" fmla="*/ 103 h 13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13" h="138">
                  <a:moveTo>
                    <a:pt x="0" y="103"/>
                  </a:moveTo>
                  <a:lnTo>
                    <a:pt x="78" y="103"/>
                  </a:lnTo>
                  <a:lnTo>
                    <a:pt x="78" y="0"/>
                  </a:lnTo>
                  <a:lnTo>
                    <a:pt x="234" y="0"/>
                  </a:lnTo>
                  <a:lnTo>
                    <a:pt x="234" y="103"/>
                  </a:lnTo>
                  <a:lnTo>
                    <a:pt x="313" y="103"/>
                  </a:lnTo>
                  <a:lnTo>
                    <a:pt x="156" y="138"/>
                  </a:lnTo>
                  <a:lnTo>
                    <a:pt x="0" y="103"/>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60" name="Freeform 62"/>
            <p:cNvSpPr>
              <a:spLocks/>
            </p:cNvSpPr>
            <p:nvPr/>
          </p:nvSpPr>
          <p:spPr bwMode="auto">
            <a:xfrm>
              <a:off x="2647" y="3207"/>
              <a:ext cx="313" cy="138"/>
            </a:xfrm>
            <a:custGeom>
              <a:avLst/>
              <a:gdLst>
                <a:gd name="T0" fmla="*/ 0 w 313"/>
                <a:gd name="T1" fmla="*/ 103 h 138"/>
                <a:gd name="T2" fmla="*/ 78 w 313"/>
                <a:gd name="T3" fmla="*/ 103 h 138"/>
                <a:gd name="T4" fmla="*/ 78 w 313"/>
                <a:gd name="T5" fmla="*/ 0 h 138"/>
                <a:gd name="T6" fmla="*/ 235 w 313"/>
                <a:gd name="T7" fmla="*/ 0 h 138"/>
                <a:gd name="T8" fmla="*/ 235 w 313"/>
                <a:gd name="T9" fmla="*/ 103 h 138"/>
                <a:gd name="T10" fmla="*/ 313 w 313"/>
                <a:gd name="T11" fmla="*/ 103 h 138"/>
                <a:gd name="T12" fmla="*/ 157 w 313"/>
                <a:gd name="T13" fmla="*/ 138 h 138"/>
                <a:gd name="T14" fmla="*/ 0 w 313"/>
                <a:gd name="T15" fmla="*/ 103 h 13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13" h="138">
                  <a:moveTo>
                    <a:pt x="0" y="103"/>
                  </a:moveTo>
                  <a:lnTo>
                    <a:pt x="78" y="103"/>
                  </a:lnTo>
                  <a:lnTo>
                    <a:pt x="78" y="0"/>
                  </a:lnTo>
                  <a:lnTo>
                    <a:pt x="235" y="0"/>
                  </a:lnTo>
                  <a:lnTo>
                    <a:pt x="235" y="103"/>
                  </a:lnTo>
                  <a:lnTo>
                    <a:pt x="313" y="103"/>
                  </a:lnTo>
                  <a:lnTo>
                    <a:pt x="157" y="138"/>
                  </a:lnTo>
                  <a:lnTo>
                    <a:pt x="0" y="103"/>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61" name="Rectangle 63"/>
            <p:cNvSpPr>
              <a:spLocks noChangeArrowheads="1"/>
            </p:cNvSpPr>
            <p:nvPr/>
          </p:nvSpPr>
          <p:spPr bwMode="auto">
            <a:xfrm>
              <a:off x="2373" y="1970"/>
              <a:ext cx="781"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200">
                  <a:solidFill>
                    <a:srgbClr val="000000"/>
                  </a:solidFill>
                  <a:latin typeface="ＭＳ Ｐゴシック" pitchFamily="50" charset="-128"/>
                  <a:ea typeface="ＭＳ Ｐゴシック" pitchFamily="50" charset="-128"/>
                </a:rPr>
                <a:t>各サービスの具体化</a:t>
              </a:r>
              <a:endParaRPr lang="ja-JP" altLang="en-US" smtClean="0">
                <a:solidFill>
                  <a:srgbClr val="000000"/>
                </a:solidFill>
                <a:latin typeface="Arial" pitchFamily="34" charset="0"/>
                <a:ea typeface="ＭＳ Ｐゴシック" pitchFamily="50" charset="-128"/>
              </a:endParaRPr>
            </a:p>
          </p:txBody>
        </p:sp>
        <p:sp>
          <p:nvSpPr>
            <p:cNvPr id="91162" name="Freeform 64"/>
            <p:cNvSpPr>
              <a:spLocks/>
            </p:cNvSpPr>
            <p:nvPr/>
          </p:nvSpPr>
          <p:spPr bwMode="auto">
            <a:xfrm>
              <a:off x="2576" y="3876"/>
              <a:ext cx="450" cy="138"/>
            </a:xfrm>
            <a:custGeom>
              <a:avLst/>
              <a:gdLst>
                <a:gd name="T0" fmla="*/ 0 w 450"/>
                <a:gd name="T1" fmla="*/ 103 h 138"/>
                <a:gd name="T2" fmla="*/ 113 w 450"/>
                <a:gd name="T3" fmla="*/ 103 h 138"/>
                <a:gd name="T4" fmla="*/ 113 w 450"/>
                <a:gd name="T5" fmla="*/ 0 h 138"/>
                <a:gd name="T6" fmla="*/ 338 w 450"/>
                <a:gd name="T7" fmla="*/ 0 h 138"/>
                <a:gd name="T8" fmla="*/ 338 w 450"/>
                <a:gd name="T9" fmla="*/ 103 h 138"/>
                <a:gd name="T10" fmla="*/ 450 w 450"/>
                <a:gd name="T11" fmla="*/ 103 h 138"/>
                <a:gd name="T12" fmla="*/ 225 w 450"/>
                <a:gd name="T13" fmla="*/ 138 h 138"/>
                <a:gd name="T14" fmla="*/ 0 w 450"/>
                <a:gd name="T15" fmla="*/ 103 h 13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50" h="138">
                  <a:moveTo>
                    <a:pt x="0" y="103"/>
                  </a:moveTo>
                  <a:lnTo>
                    <a:pt x="113" y="103"/>
                  </a:lnTo>
                  <a:lnTo>
                    <a:pt x="113" y="0"/>
                  </a:lnTo>
                  <a:lnTo>
                    <a:pt x="338" y="0"/>
                  </a:lnTo>
                  <a:lnTo>
                    <a:pt x="338" y="103"/>
                  </a:lnTo>
                  <a:lnTo>
                    <a:pt x="450" y="103"/>
                  </a:lnTo>
                  <a:lnTo>
                    <a:pt x="225" y="138"/>
                  </a:lnTo>
                  <a:lnTo>
                    <a:pt x="0" y="103"/>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63" name="Freeform 65"/>
            <p:cNvSpPr>
              <a:spLocks noEditPoints="1"/>
            </p:cNvSpPr>
            <p:nvPr/>
          </p:nvSpPr>
          <p:spPr bwMode="auto">
            <a:xfrm>
              <a:off x="1938" y="4053"/>
              <a:ext cx="1734" cy="174"/>
            </a:xfrm>
            <a:custGeom>
              <a:avLst/>
              <a:gdLst>
                <a:gd name="T0" fmla="*/ 0 w 1734"/>
                <a:gd name="T1" fmla="*/ 0 h 174"/>
                <a:gd name="T2" fmla="*/ 1734 w 1734"/>
                <a:gd name="T3" fmla="*/ 0 h 174"/>
                <a:gd name="T4" fmla="*/ 1734 w 1734"/>
                <a:gd name="T5" fmla="*/ 174 h 174"/>
                <a:gd name="T6" fmla="*/ 0 w 1734"/>
                <a:gd name="T7" fmla="*/ 174 h 174"/>
                <a:gd name="T8" fmla="*/ 0 w 1734"/>
                <a:gd name="T9" fmla="*/ 0 h 174"/>
                <a:gd name="T10" fmla="*/ 5 w 1734"/>
                <a:gd name="T11" fmla="*/ 171 h 174"/>
                <a:gd name="T12" fmla="*/ 3 w 1734"/>
                <a:gd name="T13" fmla="*/ 168 h 174"/>
                <a:gd name="T14" fmla="*/ 1731 w 1734"/>
                <a:gd name="T15" fmla="*/ 168 h 174"/>
                <a:gd name="T16" fmla="*/ 1728 w 1734"/>
                <a:gd name="T17" fmla="*/ 171 h 174"/>
                <a:gd name="T18" fmla="*/ 1728 w 1734"/>
                <a:gd name="T19" fmla="*/ 3 h 174"/>
                <a:gd name="T20" fmla="*/ 1731 w 1734"/>
                <a:gd name="T21" fmla="*/ 6 h 174"/>
                <a:gd name="T22" fmla="*/ 3 w 1734"/>
                <a:gd name="T23" fmla="*/ 6 h 174"/>
                <a:gd name="T24" fmla="*/ 5 w 1734"/>
                <a:gd name="T25" fmla="*/ 3 h 174"/>
                <a:gd name="T26" fmla="*/ 5 w 1734"/>
                <a:gd name="T27" fmla="*/ 171 h 17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734" h="174">
                  <a:moveTo>
                    <a:pt x="0" y="0"/>
                  </a:moveTo>
                  <a:lnTo>
                    <a:pt x="1734" y="0"/>
                  </a:lnTo>
                  <a:lnTo>
                    <a:pt x="1734" y="174"/>
                  </a:lnTo>
                  <a:lnTo>
                    <a:pt x="0" y="174"/>
                  </a:lnTo>
                  <a:lnTo>
                    <a:pt x="0" y="0"/>
                  </a:lnTo>
                  <a:close/>
                  <a:moveTo>
                    <a:pt x="5" y="171"/>
                  </a:moveTo>
                  <a:lnTo>
                    <a:pt x="3" y="168"/>
                  </a:lnTo>
                  <a:lnTo>
                    <a:pt x="1731" y="168"/>
                  </a:lnTo>
                  <a:lnTo>
                    <a:pt x="1728" y="171"/>
                  </a:lnTo>
                  <a:lnTo>
                    <a:pt x="1728" y="3"/>
                  </a:lnTo>
                  <a:lnTo>
                    <a:pt x="1731" y="6"/>
                  </a:lnTo>
                  <a:lnTo>
                    <a:pt x="3" y="6"/>
                  </a:lnTo>
                  <a:lnTo>
                    <a:pt x="5" y="3"/>
                  </a:lnTo>
                  <a:lnTo>
                    <a:pt x="5" y="171"/>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64" name="Rectangle 66"/>
            <p:cNvSpPr>
              <a:spLocks noChangeArrowheads="1"/>
            </p:cNvSpPr>
            <p:nvPr/>
          </p:nvSpPr>
          <p:spPr bwMode="auto">
            <a:xfrm>
              <a:off x="2013" y="4097"/>
              <a:ext cx="147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100" b="1">
                  <a:solidFill>
                    <a:srgbClr val="000000"/>
                  </a:solidFill>
                  <a:latin typeface="ＭＳ ゴシック" pitchFamily="49" charset="-128"/>
                  <a:ea typeface="ＭＳ ゴシック" pitchFamily="49" charset="-128"/>
                  <a:cs typeface="ＭＳ Ｐゴシック" pitchFamily="50" charset="-128"/>
                </a:rPr>
                <a:t>各サービスの運営基準、報酬単価の設定</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65" name="Freeform 67"/>
            <p:cNvSpPr>
              <a:spLocks noEditPoints="1"/>
            </p:cNvSpPr>
            <p:nvPr/>
          </p:nvSpPr>
          <p:spPr bwMode="auto">
            <a:xfrm>
              <a:off x="3344" y="2103"/>
              <a:ext cx="2275" cy="598"/>
            </a:xfrm>
            <a:custGeom>
              <a:avLst/>
              <a:gdLst>
                <a:gd name="T0" fmla="*/ 2 w 2275"/>
                <a:gd name="T1" fmla="*/ 82 h 598"/>
                <a:gd name="T2" fmla="*/ 13 w 2275"/>
                <a:gd name="T3" fmla="*/ 53 h 598"/>
                <a:gd name="T4" fmla="*/ 30 w 2275"/>
                <a:gd name="T5" fmla="*/ 30 h 598"/>
                <a:gd name="T6" fmla="*/ 54 w 2275"/>
                <a:gd name="T7" fmla="*/ 12 h 598"/>
                <a:gd name="T8" fmla="*/ 82 w 2275"/>
                <a:gd name="T9" fmla="*/ 2 h 598"/>
                <a:gd name="T10" fmla="*/ 2172 w 2275"/>
                <a:gd name="T11" fmla="*/ 0 h 598"/>
                <a:gd name="T12" fmla="*/ 2203 w 2275"/>
                <a:gd name="T13" fmla="*/ 4 h 598"/>
                <a:gd name="T14" fmla="*/ 2229 w 2275"/>
                <a:gd name="T15" fmla="*/ 17 h 598"/>
                <a:gd name="T16" fmla="*/ 2251 w 2275"/>
                <a:gd name="T17" fmla="*/ 37 h 598"/>
                <a:gd name="T18" fmla="*/ 2267 w 2275"/>
                <a:gd name="T19" fmla="*/ 62 h 598"/>
                <a:gd name="T20" fmla="*/ 2274 w 2275"/>
                <a:gd name="T21" fmla="*/ 91 h 598"/>
                <a:gd name="T22" fmla="*/ 2274 w 2275"/>
                <a:gd name="T23" fmla="*/ 506 h 598"/>
                <a:gd name="T24" fmla="*/ 2267 w 2275"/>
                <a:gd name="T25" fmla="*/ 535 h 598"/>
                <a:gd name="T26" fmla="*/ 2252 w 2275"/>
                <a:gd name="T27" fmla="*/ 560 h 598"/>
                <a:gd name="T28" fmla="*/ 2230 w 2275"/>
                <a:gd name="T29" fmla="*/ 580 h 598"/>
                <a:gd name="T30" fmla="*/ 2203 w 2275"/>
                <a:gd name="T31" fmla="*/ 593 h 598"/>
                <a:gd name="T32" fmla="*/ 2173 w 2275"/>
                <a:gd name="T33" fmla="*/ 598 h 598"/>
                <a:gd name="T34" fmla="*/ 82 w 2275"/>
                <a:gd name="T35" fmla="*/ 596 h 598"/>
                <a:gd name="T36" fmla="*/ 54 w 2275"/>
                <a:gd name="T37" fmla="*/ 585 h 598"/>
                <a:gd name="T38" fmla="*/ 30 w 2275"/>
                <a:gd name="T39" fmla="*/ 568 h 598"/>
                <a:gd name="T40" fmla="*/ 13 w 2275"/>
                <a:gd name="T41" fmla="*/ 544 h 598"/>
                <a:gd name="T42" fmla="*/ 2 w 2275"/>
                <a:gd name="T43" fmla="*/ 516 h 598"/>
                <a:gd name="T44" fmla="*/ 0 w 2275"/>
                <a:gd name="T45" fmla="*/ 102 h 598"/>
                <a:gd name="T46" fmla="*/ 10 w 2275"/>
                <a:gd name="T47" fmla="*/ 514 h 598"/>
                <a:gd name="T48" fmla="*/ 19 w 2275"/>
                <a:gd name="T49" fmla="*/ 541 h 598"/>
                <a:gd name="T50" fmla="*/ 36 w 2275"/>
                <a:gd name="T51" fmla="*/ 562 h 598"/>
                <a:gd name="T52" fmla="*/ 57 w 2275"/>
                <a:gd name="T53" fmla="*/ 579 h 598"/>
                <a:gd name="T54" fmla="*/ 83 w 2275"/>
                <a:gd name="T55" fmla="*/ 588 h 598"/>
                <a:gd name="T56" fmla="*/ 2172 w 2275"/>
                <a:gd name="T57" fmla="*/ 590 h 598"/>
                <a:gd name="T58" fmla="*/ 2200 w 2275"/>
                <a:gd name="T59" fmla="*/ 586 h 598"/>
                <a:gd name="T60" fmla="*/ 2225 w 2275"/>
                <a:gd name="T61" fmla="*/ 574 h 598"/>
                <a:gd name="T62" fmla="*/ 2245 w 2275"/>
                <a:gd name="T63" fmla="*/ 556 h 598"/>
                <a:gd name="T64" fmla="*/ 2259 w 2275"/>
                <a:gd name="T65" fmla="*/ 532 h 598"/>
                <a:gd name="T66" fmla="*/ 2266 w 2275"/>
                <a:gd name="T67" fmla="*/ 505 h 598"/>
                <a:gd name="T68" fmla="*/ 2267 w 2275"/>
                <a:gd name="T69" fmla="*/ 92 h 598"/>
                <a:gd name="T70" fmla="*/ 2260 w 2275"/>
                <a:gd name="T71" fmla="*/ 65 h 598"/>
                <a:gd name="T72" fmla="*/ 2246 w 2275"/>
                <a:gd name="T73" fmla="*/ 42 h 598"/>
                <a:gd name="T74" fmla="*/ 2225 w 2275"/>
                <a:gd name="T75" fmla="*/ 24 h 598"/>
                <a:gd name="T76" fmla="*/ 2201 w 2275"/>
                <a:gd name="T77" fmla="*/ 12 h 598"/>
                <a:gd name="T78" fmla="*/ 2172 w 2275"/>
                <a:gd name="T79" fmla="*/ 7 h 598"/>
                <a:gd name="T80" fmla="*/ 84 w 2275"/>
                <a:gd name="T81" fmla="*/ 9 h 598"/>
                <a:gd name="T82" fmla="*/ 58 w 2275"/>
                <a:gd name="T83" fmla="*/ 19 h 598"/>
                <a:gd name="T84" fmla="*/ 36 w 2275"/>
                <a:gd name="T85" fmla="*/ 35 h 598"/>
                <a:gd name="T86" fmla="*/ 19 w 2275"/>
                <a:gd name="T87" fmla="*/ 57 h 598"/>
                <a:gd name="T88" fmla="*/ 10 w 2275"/>
                <a:gd name="T89" fmla="*/ 83 h 598"/>
                <a:gd name="T90" fmla="*/ 8 w 2275"/>
                <a:gd name="T91" fmla="*/ 495 h 59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275" h="598">
                  <a:moveTo>
                    <a:pt x="0" y="102"/>
                  </a:moveTo>
                  <a:lnTo>
                    <a:pt x="1" y="92"/>
                  </a:lnTo>
                  <a:lnTo>
                    <a:pt x="2" y="82"/>
                  </a:lnTo>
                  <a:lnTo>
                    <a:pt x="5" y="72"/>
                  </a:lnTo>
                  <a:lnTo>
                    <a:pt x="8" y="62"/>
                  </a:lnTo>
                  <a:lnTo>
                    <a:pt x="13" y="53"/>
                  </a:lnTo>
                  <a:lnTo>
                    <a:pt x="18" y="45"/>
                  </a:lnTo>
                  <a:lnTo>
                    <a:pt x="23" y="37"/>
                  </a:lnTo>
                  <a:lnTo>
                    <a:pt x="30" y="30"/>
                  </a:lnTo>
                  <a:lnTo>
                    <a:pt x="37" y="23"/>
                  </a:lnTo>
                  <a:lnTo>
                    <a:pt x="45" y="17"/>
                  </a:lnTo>
                  <a:lnTo>
                    <a:pt x="54" y="12"/>
                  </a:lnTo>
                  <a:lnTo>
                    <a:pt x="63" y="8"/>
                  </a:lnTo>
                  <a:lnTo>
                    <a:pt x="72" y="4"/>
                  </a:lnTo>
                  <a:lnTo>
                    <a:pt x="82" y="2"/>
                  </a:lnTo>
                  <a:lnTo>
                    <a:pt x="92" y="0"/>
                  </a:lnTo>
                  <a:lnTo>
                    <a:pt x="102" y="0"/>
                  </a:lnTo>
                  <a:lnTo>
                    <a:pt x="2172" y="0"/>
                  </a:lnTo>
                  <a:lnTo>
                    <a:pt x="2183" y="0"/>
                  </a:lnTo>
                  <a:lnTo>
                    <a:pt x="2193" y="2"/>
                  </a:lnTo>
                  <a:lnTo>
                    <a:pt x="2203" y="4"/>
                  </a:lnTo>
                  <a:lnTo>
                    <a:pt x="2212" y="8"/>
                  </a:lnTo>
                  <a:lnTo>
                    <a:pt x="2221" y="12"/>
                  </a:lnTo>
                  <a:lnTo>
                    <a:pt x="2229" y="17"/>
                  </a:lnTo>
                  <a:lnTo>
                    <a:pt x="2237" y="23"/>
                  </a:lnTo>
                  <a:lnTo>
                    <a:pt x="2245" y="30"/>
                  </a:lnTo>
                  <a:lnTo>
                    <a:pt x="2251" y="37"/>
                  </a:lnTo>
                  <a:lnTo>
                    <a:pt x="2257" y="45"/>
                  </a:lnTo>
                  <a:lnTo>
                    <a:pt x="2262" y="53"/>
                  </a:lnTo>
                  <a:lnTo>
                    <a:pt x="2267" y="62"/>
                  </a:lnTo>
                  <a:lnTo>
                    <a:pt x="2270" y="71"/>
                  </a:lnTo>
                  <a:lnTo>
                    <a:pt x="2273" y="81"/>
                  </a:lnTo>
                  <a:lnTo>
                    <a:pt x="2274" y="91"/>
                  </a:lnTo>
                  <a:lnTo>
                    <a:pt x="2275" y="102"/>
                  </a:lnTo>
                  <a:lnTo>
                    <a:pt x="2275" y="495"/>
                  </a:lnTo>
                  <a:lnTo>
                    <a:pt x="2274" y="506"/>
                  </a:lnTo>
                  <a:lnTo>
                    <a:pt x="2273" y="516"/>
                  </a:lnTo>
                  <a:lnTo>
                    <a:pt x="2270" y="526"/>
                  </a:lnTo>
                  <a:lnTo>
                    <a:pt x="2267" y="535"/>
                  </a:lnTo>
                  <a:lnTo>
                    <a:pt x="2262" y="544"/>
                  </a:lnTo>
                  <a:lnTo>
                    <a:pt x="2257" y="553"/>
                  </a:lnTo>
                  <a:lnTo>
                    <a:pt x="2252" y="560"/>
                  </a:lnTo>
                  <a:lnTo>
                    <a:pt x="2245" y="568"/>
                  </a:lnTo>
                  <a:lnTo>
                    <a:pt x="2238" y="574"/>
                  </a:lnTo>
                  <a:lnTo>
                    <a:pt x="2230" y="580"/>
                  </a:lnTo>
                  <a:lnTo>
                    <a:pt x="2221" y="585"/>
                  </a:lnTo>
                  <a:lnTo>
                    <a:pt x="2212" y="590"/>
                  </a:lnTo>
                  <a:lnTo>
                    <a:pt x="2203" y="593"/>
                  </a:lnTo>
                  <a:lnTo>
                    <a:pt x="2193" y="596"/>
                  </a:lnTo>
                  <a:lnTo>
                    <a:pt x="2183" y="597"/>
                  </a:lnTo>
                  <a:lnTo>
                    <a:pt x="2173" y="598"/>
                  </a:lnTo>
                  <a:lnTo>
                    <a:pt x="103" y="598"/>
                  </a:lnTo>
                  <a:lnTo>
                    <a:pt x="92" y="597"/>
                  </a:lnTo>
                  <a:lnTo>
                    <a:pt x="82" y="596"/>
                  </a:lnTo>
                  <a:lnTo>
                    <a:pt x="72" y="593"/>
                  </a:lnTo>
                  <a:lnTo>
                    <a:pt x="63" y="590"/>
                  </a:lnTo>
                  <a:lnTo>
                    <a:pt x="54" y="585"/>
                  </a:lnTo>
                  <a:lnTo>
                    <a:pt x="46" y="580"/>
                  </a:lnTo>
                  <a:lnTo>
                    <a:pt x="38" y="575"/>
                  </a:lnTo>
                  <a:lnTo>
                    <a:pt x="30" y="568"/>
                  </a:lnTo>
                  <a:lnTo>
                    <a:pt x="24" y="561"/>
                  </a:lnTo>
                  <a:lnTo>
                    <a:pt x="18" y="553"/>
                  </a:lnTo>
                  <a:lnTo>
                    <a:pt x="13" y="544"/>
                  </a:lnTo>
                  <a:lnTo>
                    <a:pt x="8" y="535"/>
                  </a:lnTo>
                  <a:lnTo>
                    <a:pt x="5" y="526"/>
                  </a:lnTo>
                  <a:lnTo>
                    <a:pt x="2" y="516"/>
                  </a:lnTo>
                  <a:lnTo>
                    <a:pt x="1" y="506"/>
                  </a:lnTo>
                  <a:lnTo>
                    <a:pt x="0" y="496"/>
                  </a:lnTo>
                  <a:lnTo>
                    <a:pt x="0" y="102"/>
                  </a:lnTo>
                  <a:close/>
                  <a:moveTo>
                    <a:pt x="8" y="495"/>
                  </a:moveTo>
                  <a:lnTo>
                    <a:pt x="8" y="505"/>
                  </a:lnTo>
                  <a:lnTo>
                    <a:pt x="10" y="514"/>
                  </a:lnTo>
                  <a:lnTo>
                    <a:pt x="12" y="523"/>
                  </a:lnTo>
                  <a:lnTo>
                    <a:pt x="15" y="532"/>
                  </a:lnTo>
                  <a:lnTo>
                    <a:pt x="19" y="541"/>
                  </a:lnTo>
                  <a:lnTo>
                    <a:pt x="24" y="548"/>
                  </a:lnTo>
                  <a:lnTo>
                    <a:pt x="29" y="555"/>
                  </a:lnTo>
                  <a:lnTo>
                    <a:pt x="36" y="562"/>
                  </a:lnTo>
                  <a:lnTo>
                    <a:pt x="42" y="568"/>
                  </a:lnTo>
                  <a:lnTo>
                    <a:pt x="50" y="574"/>
                  </a:lnTo>
                  <a:lnTo>
                    <a:pt x="57" y="579"/>
                  </a:lnTo>
                  <a:lnTo>
                    <a:pt x="65" y="583"/>
                  </a:lnTo>
                  <a:lnTo>
                    <a:pt x="74" y="586"/>
                  </a:lnTo>
                  <a:lnTo>
                    <a:pt x="83" y="588"/>
                  </a:lnTo>
                  <a:lnTo>
                    <a:pt x="93" y="589"/>
                  </a:lnTo>
                  <a:lnTo>
                    <a:pt x="103" y="590"/>
                  </a:lnTo>
                  <a:lnTo>
                    <a:pt x="2172" y="590"/>
                  </a:lnTo>
                  <a:lnTo>
                    <a:pt x="2182" y="590"/>
                  </a:lnTo>
                  <a:lnTo>
                    <a:pt x="2191" y="588"/>
                  </a:lnTo>
                  <a:lnTo>
                    <a:pt x="2200" y="586"/>
                  </a:lnTo>
                  <a:lnTo>
                    <a:pt x="2209" y="583"/>
                  </a:lnTo>
                  <a:lnTo>
                    <a:pt x="2217" y="579"/>
                  </a:lnTo>
                  <a:lnTo>
                    <a:pt x="2225" y="574"/>
                  </a:lnTo>
                  <a:lnTo>
                    <a:pt x="2232" y="569"/>
                  </a:lnTo>
                  <a:lnTo>
                    <a:pt x="2239" y="563"/>
                  </a:lnTo>
                  <a:lnTo>
                    <a:pt x="2245" y="556"/>
                  </a:lnTo>
                  <a:lnTo>
                    <a:pt x="2251" y="548"/>
                  </a:lnTo>
                  <a:lnTo>
                    <a:pt x="2256" y="541"/>
                  </a:lnTo>
                  <a:lnTo>
                    <a:pt x="2259" y="532"/>
                  </a:lnTo>
                  <a:lnTo>
                    <a:pt x="2263" y="524"/>
                  </a:lnTo>
                  <a:lnTo>
                    <a:pt x="2265" y="515"/>
                  </a:lnTo>
                  <a:lnTo>
                    <a:pt x="2266" y="505"/>
                  </a:lnTo>
                  <a:lnTo>
                    <a:pt x="2267" y="495"/>
                  </a:lnTo>
                  <a:lnTo>
                    <a:pt x="2267" y="102"/>
                  </a:lnTo>
                  <a:lnTo>
                    <a:pt x="2267" y="92"/>
                  </a:lnTo>
                  <a:lnTo>
                    <a:pt x="2265" y="83"/>
                  </a:lnTo>
                  <a:lnTo>
                    <a:pt x="2263" y="74"/>
                  </a:lnTo>
                  <a:lnTo>
                    <a:pt x="2260" y="65"/>
                  </a:lnTo>
                  <a:lnTo>
                    <a:pt x="2256" y="57"/>
                  </a:lnTo>
                  <a:lnTo>
                    <a:pt x="2251" y="49"/>
                  </a:lnTo>
                  <a:lnTo>
                    <a:pt x="2246" y="42"/>
                  </a:lnTo>
                  <a:lnTo>
                    <a:pt x="2240" y="35"/>
                  </a:lnTo>
                  <a:lnTo>
                    <a:pt x="2233" y="29"/>
                  </a:lnTo>
                  <a:lnTo>
                    <a:pt x="2225" y="24"/>
                  </a:lnTo>
                  <a:lnTo>
                    <a:pt x="2218" y="19"/>
                  </a:lnTo>
                  <a:lnTo>
                    <a:pt x="2209" y="15"/>
                  </a:lnTo>
                  <a:lnTo>
                    <a:pt x="2201" y="12"/>
                  </a:lnTo>
                  <a:lnTo>
                    <a:pt x="2192" y="9"/>
                  </a:lnTo>
                  <a:lnTo>
                    <a:pt x="2182" y="8"/>
                  </a:lnTo>
                  <a:lnTo>
                    <a:pt x="2172" y="7"/>
                  </a:lnTo>
                  <a:lnTo>
                    <a:pt x="103" y="7"/>
                  </a:lnTo>
                  <a:lnTo>
                    <a:pt x="93" y="8"/>
                  </a:lnTo>
                  <a:lnTo>
                    <a:pt x="84" y="9"/>
                  </a:lnTo>
                  <a:lnTo>
                    <a:pt x="75" y="12"/>
                  </a:lnTo>
                  <a:lnTo>
                    <a:pt x="66" y="15"/>
                  </a:lnTo>
                  <a:lnTo>
                    <a:pt x="58" y="19"/>
                  </a:lnTo>
                  <a:lnTo>
                    <a:pt x="50" y="23"/>
                  </a:lnTo>
                  <a:lnTo>
                    <a:pt x="43" y="29"/>
                  </a:lnTo>
                  <a:lnTo>
                    <a:pt x="36" y="35"/>
                  </a:lnTo>
                  <a:lnTo>
                    <a:pt x="30" y="42"/>
                  </a:lnTo>
                  <a:lnTo>
                    <a:pt x="24" y="49"/>
                  </a:lnTo>
                  <a:lnTo>
                    <a:pt x="19" y="57"/>
                  </a:lnTo>
                  <a:lnTo>
                    <a:pt x="16" y="65"/>
                  </a:lnTo>
                  <a:lnTo>
                    <a:pt x="12" y="74"/>
                  </a:lnTo>
                  <a:lnTo>
                    <a:pt x="10" y="83"/>
                  </a:lnTo>
                  <a:lnTo>
                    <a:pt x="8" y="92"/>
                  </a:lnTo>
                  <a:lnTo>
                    <a:pt x="8" y="102"/>
                  </a:lnTo>
                  <a:lnTo>
                    <a:pt x="8" y="495"/>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66" name="Rectangle 68"/>
            <p:cNvSpPr>
              <a:spLocks noChangeArrowheads="1"/>
            </p:cNvSpPr>
            <p:nvPr/>
          </p:nvSpPr>
          <p:spPr bwMode="auto">
            <a:xfrm>
              <a:off x="3411" y="2177"/>
              <a:ext cx="6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900">
                  <a:solidFill>
                    <a:srgbClr val="009900"/>
                  </a:solidFill>
                  <a:latin typeface="ＭＳ ゴシック" pitchFamily="49" charset="-128"/>
                  <a:ea typeface="ＭＳ ゴシック" pitchFamily="49" charset="-128"/>
                  <a:cs typeface="ＭＳ Ｐゴシック" pitchFamily="50" charset="-128"/>
                </a:rPr>
                <a:t>●</a:t>
              </a:r>
              <a:endParaRPr lang="ja-JP" altLang="ja-JP" smtClean="0">
                <a:solidFill>
                  <a:srgbClr val="000000"/>
                </a:solidFill>
                <a:latin typeface="Arial" pitchFamily="34" charset="0"/>
                <a:ea typeface="ＭＳ ゴシック" pitchFamily="49" charset="-128"/>
                <a:cs typeface="ＭＳ Ｐゴシック" pitchFamily="50" charset="-128"/>
              </a:endParaRPr>
            </a:p>
          </p:txBody>
        </p:sp>
        <p:sp>
          <p:nvSpPr>
            <p:cNvPr id="91167" name="Rectangle 69"/>
            <p:cNvSpPr>
              <a:spLocks noChangeArrowheads="1"/>
            </p:cNvSpPr>
            <p:nvPr/>
          </p:nvSpPr>
          <p:spPr bwMode="auto">
            <a:xfrm>
              <a:off x="3483" y="2177"/>
              <a:ext cx="187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a:solidFill>
                    <a:srgbClr val="000000"/>
                  </a:solidFill>
                  <a:latin typeface="ＭＳ ゴシック" pitchFamily="49" charset="-128"/>
                  <a:ea typeface="ＭＳ ゴシック" pitchFamily="49" charset="-128"/>
                  <a:cs typeface="ＭＳ Ｐゴシック" pitchFamily="50" charset="-128"/>
                </a:rPr>
                <a:t>地域や入所施設において、安定した生活を営むため、常時介護</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68" name="Rectangle 70"/>
            <p:cNvSpPr>
              <a:spLocks noChangeArrowheads="1"/>
            </p:cNvSpPr>
            <p:nvPr/>
          </p:nvSpPr>
          <p:spPr bwMode="auto">
            <a:xfrm>
              <a:off x="3411" y="2262"/>
              <a:ext cx="60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a:solidFill>
                    <a:srgbClr val="000000"/>
                  </a:solidFill>
                  <a:latin typeface="ＭＳ ゴシック" pitchFamily="49" charset="-128"/>
                  <a:ea typeface="ＭＳ ゴシック" pitchFamily="49" charset="-128"/>
                  <a:cs typeface="ＭＳ Ｐゴシック" pitchFamily="50" charset="-128"/>
                </a:rPr>
                <a:t>等の支援が必要な者</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69" name="Rectangle 71"/>
            <p:cNvSpPr>
              <a:spLocks noChangeArrowheads="1"/>
            </p:cNvSpPr>
            <p:nvPr/>
          </p:nvSpPr>
          <p:spPr bwMode="auto">
            <a:xfrm>
              <a:off x="3411" y="2350"/>
              <a:ext cx="214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900">
                  <a:solidFill>
                    <a:srgbClr val="000000"/>
                  </a:solidFill>
                  <a:latin typeface="ＭＳ ゴシック" pitchFamily="49" charset="-128"/>
                  <a:ea typeface="ＭＳ ゴシック" pitchFamily="49" charset="-128"/>
                  <a:cs typeface="ＭＳ Ｐゴシック" pitchFamily="50" charset="-128"/>
                </a:rPr>
                <a:t>①</a:t>
              </a:r>
              <a:r>
                <a:rPr lang="ja-JP" altLang="en-US" sz="900">
                  <a:solidFill>
                    <a:srgbClr val="000000"/>
                  </a:solidFill>
                  <a:latin typeface="ＭＳ ゴシック" pitchFamily="49" charset="-128"/>
                  <a:ea typeface="ＭＳ ゴシック" pitchFamily="49" charset="-128"/>
                  <a:cs typeface="ＭＳ Ｐゴシック" pitchFamily="50" charset="-128"/>
                </a:rPr>
                <a:t>障がい支援（程度）区分３（施設入所の場合は区分４）以上である者</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70" name="Rectangle 72"/>
            <p:cNvSpPr>
              <a:spLocks noChangeArrowheads="1"/>
            </p:cNvSpPr>
            <p:nvPr/>
          </p:nvSpPr>
          <p:spPr bwMode="auto">
            <a:xfrm>
              <a:off x="3411" y="2436"/>
              <a:ext cx="214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900">
                  <a:solidFill>
                    <a:srgbClr val="000000"/>
                  </a:solidFill>
                  <a:latin typeface="ＭＳ ゴシック" pitchFamily="49" charset="-128"/>
                  <a:ea typeface="ＭＳ ゴシック" pitchFamily="49" charset="-128"/>
                  <a:cs typeface="ＭＳ Ｐゴシック" pitchFamily="50" charset="-128"/>
                </a:rPr>
                <a:t>②</a:t>
              </a:r>
              <a:r>
                <a:rPr lang="ja-JP" altLang="en-US" sz="900">
                  <a:solidFill>
                    <a:srgbClr val="000000"/>
                  </a:solidFill>
                  <a:latin typeface="ＭＳ ゴシック" pitchFamily="49" charset="-128"/>
                  <a:ea typeface="ＭＳ ゴシック" pitchFamily="49" charset="-128"/>
                  <a:cs typeface="ＭＳ Ｐゴシック" pitchFamily="50" charset="-128"/>
                </a:rPr>
                <a:t>年齢が５０歳以上の場合は、障がい支援（程度）区分２（施設入所の</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71" name="Rectangle 73"/>
            <p:cNvSpPr>
              <a:spLocks noChangeArrowheads="1"/>
            </p:cNvSpPr>
            <p:nvPr/>
          </p:nvSpPr>
          <p:spPr bwMode="auto">
            <a:xfrm>
              <a:off x="3483" y="2522"/>
              <a:ext cx="87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a:solidFill>
                    <a:srgbClr val="000000"/>
                  </a:solidFill>
                  <a:latin typeface="ＭＳ ゴシック" pitchFamily="49" charset="-128"/>
                  <a:ea typeface="ＭＳ ゴシック" pitchFamily="49" charset="-128"/>
                  <a:cs typeface="ＭＳ Ｐゴシック" pitchFamily="50" charset="-128"/>
                </a:rPr>
                <a:t>場合は区分３）以上である者</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72" name="Freeform 74"/>
            <p:cNvSpPr>
              <a:spLocks noEditPoints="1"/>
            </p:cNvSpPr>
            <p:nvPr/>
          </p:nvSpPr>
          <p:spPr bwMode="auto">
            <a:xfrm>
              <a:off x="3344" y="2782"/>
              <a:ext cx="2275" cy="396"/>
            </a:xfrm>
            <a:custGeom>
              <a:avLst/>
              <a:gdLst>
                <a:gd name="T0" fmla="*/ 2 w 2275"/>
                <a:gd name="T1" fmla="*/ 55 h 396"/>
                <a:gd name="T2" fmla="*/ 9 w 2275"/>
                <a:gd name="T3" fmla="*/ 36 h 396"/>
                <a:gd name="T4" fmla="*/ 20 w 2275"/>
                <a:gd name="T5" fmla="*/ 21 h 396"/>
                <a:gd name="T6" fmla="*/ 36 w 2275"/>
                <a:gd name="T7" fmla="*/ 9 h 396"/>
                <a:gd name="T8" fmla="*/ 55 w 2275"/>
                <a:gd name="T9" fmla="*/ 2 h 396"/>
                <a:gd name="T10" fmla="*/ 2206 w 2275"/>
                <a:gd name="T11" fmla="*/ 0 h 396"/>
                <a:gd name="T12" fmla="*/ 2226 w 2275"/>
                <a:gd name="T13" fmla="*/ 3 h 396"/>
                <a:gd name="T14" fmla="*/ 2244 w 2275"/>
                <a:gd name="T15" fmla="*/ 12 h 396"/>
                <a:gd name="T16" fmla="*/ 2259 w 2275"/>
                <a:gd name="T17" fmla="*/ 25 h 396"/>
                <a:gd name="T18" fmla="*/ 2269 w 2275"/>
                <a:gd name="T19" fmla="*/ 42 h 396"/>
                <a:gd name="T20" fmla="*/ 2274 w 2275"/>
                <a:gd name="T21" fmla="*/ 62 h 396"/>
                <a:gd name="T22" fmla="*/ 2274 w 2275"/>
                <a:gd name="T23" fmla="*/ 334 h 396"/>
                <a:gd name="T24" fmla="*/ 2269 w 2275"/>
                <a:gd name="T25" fmla="*/ 354 h 396"/>
                <a:gd name="T26" fmla="*/ 2259 w 2275"/>
                <a:gd name="T27" fmla="*/ 371 h 396"/>
                <a:gd name="T28" fmla="*/ 2245 w 2275"/>
                <a:gd name="T29" fmla="*/ 384 h 396"/>
                <a:gd name="T30" fmla="*/ 2227 w 2275"/>
                <a:gd name="T31" fmla="*/ 393 h 396"/>
                <a:gd name="T32" fmla="*/ 2206 w 2275"/>
                <a:gd name="T33" fmla="*/ 396 h 396"/>
                <a:gd name="T34" fmla="*/ 55 w 2275"/>
                <a:gd name="T35" fmla="*/ 395 h 396"/>
                <a:gd name="T36" fmla="*/ 36 w 2275"/>
                <a:gd name="T37" fmla="*/ 388 h 396"/>
                <a:gd name="T38" fmla="*/ 21 w 2275"/>
                <a:gd name="T39" fmla="*/ 376 h 396"/>
                <a:gd name="T40" fmla="*/ 9 w 2275"/>
                <a:gd name="T41" fmla="*/ 360 h 396"/>
                <a:gd name="T42" fmla="*/ 2 w 2275"/>
                <a:gd name="T43" fmla="*/ 341 h 396"/>
                <a:gd name="T44" fmla="*/ 0 w 2275"/>
                <a:gd name="T45" fmla="*/ 69 h 396"/>
                <a:gd name="T46" fmla="*/ 9 w 2275"/>
                <a:gd name="T47" fmla="*/ 340 h 396"/>
                <a:gd name="T48" fmla="*/ 15 w 2275"/>
                <a:gd name="T49" fmla="*/ 356 h 396"/>
                <a:gd name="T50" fmla="*/ 26 w 2275"/>
                <a:gd name="T51" fmla="*/ 370 h 396"/>
                <a:gd name="T52" fmla="*/ 40 w 2275"/>
                <a:gd name="T53" fmla="*/ 381 h 396"/>
                <a:gd name="T54" fmla="*/ 56 w 2275"/>
                <a:gd name="T55" fmla="*/ 387 h 396"/>
                <a:gd name="T56" fmla="*/ 2206 w 2275"/>
                <a:gd name="T57" fmla="*/ 388 h 396"/>
                <a:gd name="T58" fmla="*/ 2224 w 2275"/>
                <a:gd name="T59" fmla="*/ 385 h 396"/>
                <a:gd name="T60" fmla="*/ 2240 w 2275"/>
                <a:gd name="T61" fmla="*/ 378 h 396"/>
                <a:gd name="T62" fmla="*/ 2253 w 2275"/>
                <a:gd name="T63" fmla="*/ 366 h 396"/>
                <a:gd name="T64" fmla="*/ 2262 w 2275"/>
                <a:gd name="T65" fmla="*/ 351 h 396"/>
                <a:gd name="T66" fmla="*/ 2267 w 2275"/>
                <a:gd name="T67" fmla="*/ 334 h 396"/>
                <a:gd name="T68" fmla="*/ 2267 w 2275"/>
                <a:gd name="T69" fmla="*/ 63 h 396"/>
                <a:gd name="T70" fmla="*/ 2262 w 2275"/>
                <a:gd name="T71" fmla="*/ 45 h 396"/>
                <a:gd name="T72" fmla="*/ 2253 w 2275"/>
                <a:gd name="T73" fmla="*/ 30 h 396"/>
                <a:gd name="T74" fmla="*/ 2240 w 2275"/>
                <a:gd name="T75" fmla="*/ 18 h 396"/>
                <a:gd name="T76" fmla="*/ 2224 w 2275"/>
                <a:gd name="T77" fmla="*/ 11 h 396"/>
                <a:gd name="T78" fmla="*/ 2206 w 2275"/>
                <a:gd name="T79" fmla="*/ 8 h 396"/>
                <a:gd name="T80" fmla="*/ 57 w 2275"/>
                <a:gd name="T81" fmla="*/ 9 h 396"/>
                <a:gd name="T82" fmla="*/ 40 w 2275"/>
                <a:gd name="T83" fmla="*/ 15 h 396"/>
                <a:gd name="T84" fmla="*/ 26 w 2275"/>
                <a:gd name="T85" fmla="*/ 26 h 396"/>
                <a:gd name="T86" fmla="*/ 15 w 2275"/>
                <a:gd name="T87" fmla="*/ 40 h 396"/>
                <a:gd name="T88" fmla="*/ 9 w 2275"/>
                <a:gd name="T89" fmla="*/ 56 h 396"/>
                <a:gd name="T90" fmla="*/ 8 w 2275"/>
                <a:gd name="T91" fmla="*/ 327 h 39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275" h="396">
                  <a:moveTo>
                    <a:pt x="0" y="69"/>
                  </a:moveTo>
                  <a:lnTo>
                    <a:pt x="1" y="62"/>
                  </a:lnTo>
                  <a:lnTo>
                    <a:pt x="2" y="55"/>
                  </a:lnTo>
                  <a:lnTo>
                    <a:pt x="3" y="49"/>
                  </a:lnTo>
                  <a:lnTo>
                    <a:pt x="6" y="42"/>
                  </a:lnTo>
                  <a:lnTo>
                    <a:pt x="9" y="36"/>
                  </a:lnTo>
                  <a:lnTo>
                    <a:pt x="12" y="31"/>
                  </a:lnTo>
                  <a:lnTo>
                    <a:pt x="16" y="25"/>
                  </a:lnTo>
                  <a:lnTo>
                    <a:pt x="20" y="21"/>
                  </a:lnTo>
                  <a:lnTo>
                    <a:pt x="25" y="16"/>
                  </a:lnTo>
                  <a:lnTo>
                    <a:pt x="30" y="12"/>
                  </a:lnTo>
                  <a:lnTo>
                    <a:pt x="36" y="9"/>
                  </a:lnTo>
                  <a:lnTo>
                    <a:pt x="42" y="6"/>
                  </a:lnTo>
                  <a:lnTo>
                    <a:pt x="48" y="3"/>
                  </a:lnTo>
                  <a:lnTo>
                    <a:pt x="55" y="2"/>
                  </a:lnTo>
                  <a:lnTo>
                    <a:pt x="62" y="1"/>
                  </a:lnTo>
                  <a:lnTo>
                    <a:pt x="69" y="0"/>
                  </a:lnTo>
                  <a:lnTo>
                    <a:pt x="2206" y="0"/>
                  </a:lnTo>
                  <a:lnTo>
                    <a:pt x="2213" y="1"/>
                  </a:lnTo>
                  <a:lnTo>
                    <a:pt x="2220" y="2"/>
                  </a:lnTo>
                  <a:lnTo>
                    <a:pt x="2226" y="3"/>
                  </a:lnTo>
                  <a:lnTo>
                    <a:pt x="2233" y="6"/>
                  </a:lnTo>
                  <a:lnTo>
                    <a:pt x="2239" y="9"/>
                  </a:lnTo>
                  <a:lnTo>
                    <a:pt x="2244" y="12"/>
                  </a:lnTo>
                  <a:lnTo>
                    <a:pt x="2250" y="16"/>
                  </a:lnTo>
                  <a:lnTo>
                    <a:pt x="2254" y="20"/>
                  </a:lnTo>
                  <a:lnTo>
                    <a:pt x="2259" y="25"/>
                  </a:lnTo>
                  <a:lnTo>
                    <a:pt x="2263" y="30"/>
                  </a:lnTo>
                  <a:lnTo>
                    <a:pt x="2266" y="36"/>
                  </a:lnTo>
                  <a:lnTo>
                    <a:pt x="2269" y="42"/>
                  </a:lnTo>
                  <a:lnTo>
                    <a:pt x="2271" y="48"/>
                  </a:lnTo>
                  <a:lnTo>
                    <a:pt x="2273" y="55"/>
                  </a:lnTo>
                  <a:lnTo>
                    <a:pt x="2274" y="62"/>
                  </a:lnTo>
                  <a:lnTo>
                    <a:pt x="2275" y="69"/>
                  </a:lnTo>
                  <a:lnTo>
                    <a:pt x="2275" y="327"/>
                  </a:lnTo>
                  <a:lnTo>
                    <a:pt x="2274" y="334"/>
                  </a:lnTo>
                  <a:lnTo>
                    <a:pt x="2273" y="341"/>
                  </a:lnTo>
                  <a:lnTo>
                    <a:pt x="2272" y="348"/>
                  </a:lnTo>
                  <a:lnTo>
                    <a:pt x="2269" y="354"/>
                  </a:lnTo>
                  <a:lnTo>
                    <a:pt x="2266" y="360"/>
                  </a:lnTo>
                  <a:lnTo>
                    <a:pt x="2263" y="366"/>
                  </a:lnTo>
                  <a:lnTo>
                    <a:pt x="2259" y="371"/>
                  </a:lnTo>
                  <a:lnTo>
                    <a:pt x="2255" y="376"/>
                  </a:lnTo>
                  <a:lnTo>
                    <a:pt x="2250" y="380"/>
                  </a:lnTo>
                  <a:lnTo>
                    <a:pt x="2245" y="384"/>
                  </a:lnTo>
                  <a:lnTo>
                    <a:pt x="2239" y="388"/>
                  </a:lnTo>
                  <a:lnTo>
                    <a:pt x="2233" y="390"/>
                  </a:lnTo>
                  <a:lnTo>
                    <a:pt x="2227" y="393"/>
                  </a:lnTo>
                  <a:lnTo>
                    <a:pt x="2220" y="394"/>
                  </a:lnTo>
                  <a:lnTo>
                    <a:pt x="2213" y="396"/>
                  </a:lnTo>
                  <a:lnTo>
                    <a:pt x="2206" y="396"/>
                  </a:lnTo>
                  <a:lnTo>
                    <a:pt x="69" y="396"/>
                  </a:lnTo>
                  <a:lnTo>
                    <a:pt x="62" y="396"/>
                  </a:lnTo>
                  <a:lnTo>
                    <a:pt x="55" y="395"/>
                  </a:lnTo>
                  <a:lnTo>
                    <a:pt x="49" y="393"/>
                  </a:lnTo>
                  <a:lnTo>
                    <a:pt x="42" y="390"/>
                  </a:lnTo>
                  <a:lnTo>
                    <a:pt x="36" y="388"/>
                  </a:lnTo>
                  <a:lnTo>
                    <a:pt x="31" y="384"/>
                  </a:lnTo>
                  <a:lnTo>
                    <a:pt x="25" y="380"/>
                  </a:lnTo>
                  <a:lnTo>
                    <a:pt x="21" y="376"/>
                  </a:lnTo>
                  <a:lnTo>
                    <a:pt x="16" y="371"/>
                  </a:lnTo>
                  <a:lnTo>
                    <a:pt x="12" y="366"/>
                  </a:lnTo>
                  <a:lnTo>
                    <a:pt x="9" y="360"/>
                  </a:lnTo>
                  <a:lnTo>
                    <a:pt x="6" y="354"/>
                  </a:lnTo>
                  <a:lnTo>
                    <a:pt x="3" y="348"/>
                  </a:lnTo>
                  <a:lnTo>
                    <a:pt x="2" y="341"/>
                  </a:lnTo>
                  <a:lnTo>
                    <a:pt x="1" y="335"/>
                  </a:lnTo>
                  <a:lnTo>
                    <a:pt x="0" y="328"/>
                  </a:lnTo>
                  <a:lnTo>
                    <a:pt x="0" y="69"/>
                  </a:lnTo>
                  <a:close/>
                  <a:moveTo>
                    <a:pt x="8" y="327"/>
                  </a:moveTo>
                  <a:lnTo>
                    <a:pt x="8" y="333"/>
                  </a:lnTo>
                  <a:lnTo>
                    <a:pt x="9" y="340"/>
                  </a:lnTo>
                  <a:lnTo>
                    <a:pt x="11" y="345"/>
                  </a:lnTo>
                  <a:lnTo>
                    <a:pt x="13" y="351"/>
                  </a:lnTo>
                  <a:lnTo>
                    <a:pt x="15" y="356"/>
                  </a:lnTo>
                  <a:lnTo>
                    <a:pt x="18" y="361"/>
                  </a:lnTo>
                  <a:lnTo>
                    <a:pt x="22" y="366"/>
                  </a:lnTo>
                  <a:lnTo>
                    <a:pt x="26" y="370"/>
                  </a:lnTo>
                  <a:lnTo>
                    <a:pt x="30" y="374"/>
                  </a:lnTo>
                  <a:lnTo>
                    <a:pt x="35" y="378"/>
                  </a:lnTo>
                  <a:lnTo>
                    <a:pt x="40" y="381"/>
                  </a:lnTo>
                  <a:lnTo>
                    <a:pt x="45" y="383"/>
                  </a:lnTo>
                  <a:lnTo>
                    <a:pt x="51" y="385"/>
                  </a:lnTo>
                  <a:lnTo>
                    <a:pt x="56" y="387"/>
                  </a:lnTo>
                  <a:lnTo>
                    <a:pt x="62" y="388"/>
                  </a:lnTo>
                  <a:lnTo>
                    <a:pt x="69" y="388"/>
                  </a:lnTo>
                  <a:lnTo>
                    <a:pt x="2206" y="388"/>
                  </a:lnTo>
                  <a:lnTo>
                    <a:pt x="2212" y="388"/>
                  </a:lnTo>
                  <a:lnTo>
                    <a:pt x="2218" y="387"/>
                  </a:lnTo>
                  <a:lnTo>
                    <a:pt x="2224" y="385"/>
                  </a:lnTo>
                  <a:lnTo>
                    <a:pt x="2230" y="384"/>
                  </a:lnTo>
                  <a:lnTo>
                    <a:pt x="2235" y="381"/>
                  </a:lnTo>
                  <a:lnTo>
                    <a:pt x="2240" y="378"/>
                  </a:lnTo>
                  <a:lnTo>
                    <a:pt x="2245" y="374"/>
                  </a:lnTo>
                  <a:lnTo>
                    <a:pt x="2249" y="371"/>
                  </a:lnTo>
                  <a:lnTo>
                    <a:pt x="2253" y="366"/>
                  </a:lnTo>
                  <a:lnTo>
                    <a:pt x="2257" y="361"/>
                  </a:lnTo>
                  <a:lnTo>
                    <a:pt x="2260" y="357"/>
                  </a:lnTo>
                  <a:lnTo>
                    <a:pt x="2262" y="351"/>
                  </a:lnTo>
                  <a:lnTo>
                    <a:pt x="2264" y="346"/>
                  </a:lnTo>
                  <a:lnTo>
                    <a:pt x="2266" y="340"/>
                  </a:lnTo>
                  <a:lnTo>
                    <a:pt x="2267" y="334"/>
                  </a:lnTo>
                  <a:lnTo>
                    <a:pt x="2267" y="327"/>
                  </a:lnTo>
                  <a:lnTo>
                    <a:pt x="2267" y="69"/>
                  </a:lnTo>
                  <a:lnTo>
                    <a:pt x="2267" y="63"/>
                  </a:lnTo>
                  <a:lnTo>
                    <a:pt x="2266" y="57"/>
                  </a:lnTo>
                  <a:lnTo>
                    <a:pt x="2264" y="51"/>
                  </a:lnTo>
                  <a:lnTo>
                    <a:pt x="2262" y="45"/>
                  </a:lnTo>
                  <a:lnTo>
                    <a:pt x="2260" y="40"/>
                  </a:lnTo>
                  <a:lnTo>
                    <a:pt x="2257" y="35"/>
                  </a:lnTo>
                  <a:lnTo>
                    <a:pt x="2253" y="30"/>
                  </a:lnTo>
                  <a:lnTo>
                    <a:pt x="2249" y="26"/>
                  </a:lnTo>
                  <a:lnTo>
                    <a:pt x="2245" y="22"/>
                  </a:lnTo>
                  <a:lnTo>
                    <a:pt x="2240" y="18"/>
                  </a:lnTo>
                  <a:lnTo>
                    <a:pt x="2235" y="15"/>
                  </a:lnTo>
                  <a:lnTo>
                    <a:pt x="2230" y="13"/>
                  </a:lnTo>
                  <a:lnTo>
                    <a:pt x="2224" y="11"/>
                  </a:lnTo>
                  <a:lnTo>
                    <a:pt x="2219" y="9"/>
                  </a:lnTo>
                  <a:lnTo>
                    <a:pt x="2213" y="8"/>
                  </a:lnTo>
                  <a:lnTo>
                    <a:pt x="2206" y="8"/>
                  </a:lnTo>
                  <a:lnTo>
                    <a:pt x="69" y="8"/>
                  </a:lnTo>
                  <a:lnTo>
                    <a:pt x="63" y="8"/>
                  </a:lnTo>
                  <a:lnTo>
                    <a:pt x="57" y="9"/>
                  </a:lnTo>
                  <a:lnTo>
                    <a:pt x="51" y="11"/>
                  </a:lnTo>
                  <a:lnTo>
                    <a:pt x="45" y="13"/>
                  </a:lnTo>
                  <a:lnTo>
                    <a:pt x="40" y="15"/>
                  </a:lnTo>
                  <a:lnTo>
                    <a:pt x="35" y="18"/>
                  </a:lnTo>
                  <a:lnTo>
                    <a:pt x="30" y="22"/>
                  </a:lnTo>
                  <a:lnTo>
                    <a:pt x="26" y="26"/>
                  </a:lnTo>
                  <a:lnTo>
                    <a:pt x="22" y="30"/>
                  </a:lnTo>
                  <a:lnTo>
                    <a:pt x="18" y="35"/>
                  </a:lnTo>
                  <a:lnTo>
                    <a:pt x="15" y="40"/>
                  </a:lnTo>
                  <a:lnTo>
                    <a:pt x="13" y="45"/>
                  </a:lnTo>
                  <a:lnTo>
                    <a:pt x="11" y="51"/>
                  </a:lnTo>
                  <a:lnTo>
                    <a:pt x="9" y="56"/>
                  </a:lnTo>
                  <a:lnTo>
                    <a:pt x="8" y="62"/>
                  </a:lnTo>
                  <a:lnTo>
                    <a:pt x="8" y="69"/>
                  </a:lnTo>
                  <a:lnTo>
                    <a:pt x="8" y="327"/>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73" name="Rectangle 75"/>
            <p:cNvSpPr>
              <a:spLocks noChangeArrowheads="1"/>
            </p:cNvSpPr>
            <p:nvPr/>
          </p:nvSpPr>
          <p:spPr bwMode="auto">
            <a:xfrm>
              <a:off x="3425" y="2845"/>
              <a:ext cx="7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1000">
                  <a:solidFill>
                    <a:srgbClr val="009900"/>
                  </a:solidFill>
                  <a:latin typeface="ＭＳ Ｐゴシック" pitchFamily="50" charset="-128"/>
                  <a:ea typeface="ＭＳ Ｐゴシック" pitchFamily="50" charset="-128"/>
                </a:rPr>
                <a:t>●</a:t>
              </a:r>
              <a:endParaRPr lang="ja-JP" altLang="ja-JP" smtClean="0">
                <a:solidFill>
                  <a:srgbClr val="000000"/>
                </a:solidFill>
                <a:latin typeface="Arial" pitchFamily="34" charset="0"/>
                <a:ea typeface="ＭＳ Ｐゴシック" pitchFamily="50" charset="-128"/>
              </a:endParaRPr>
            </a:p>
          </p:txBody>
        </p:sp>
        <p:sp>
          <p:nvSpPr>
            <p:cNvPr id="91174" name="Rectangle 76"/>
            <p:cNvSpPr>
              <a:spLocks noChangeArrowheads="1"/>
            </p:cNvSpPr>
            <p:nvPr/>
          </p:nvSpPr>
          <p:spPr bwMode="auto">
            <a:xfrm>
              <a:off x="3505" y="2845"/>
              <a:ext cx="1860"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a:solidFill>
                    <a:srgbClr val="000000"/>
                  </a:solidFill>
                  <a:latin typeface="ＭＳ Ｐゴシック" pitchFamily="50" charset="-128"/>
                  <a:ea typeface="ＭＳ Ｐゴシック" pitchFamily="50" charset="-128"/>
                </a:rPr>
                <a:t>食事や入浴、排せつ等の介護や、日常生活上の支援、生産</a:t>
              </a:r>
              <a:endParaRPr lang="ja-JP" altLang="en-US" smtClean="0">
                <a:solidFill>
                  <a:srgbClr val="000000"/>
                </a:solidFill>
                <a:latin typeface="Arial" pitchFamily="34" charset="0"/>
                <a:ea typeface="ＭＳ Ｐゴシック" pitchFamily="50" charset="-128"/>
              </a:endParaRPr>
            </a:p>
          </p:txBody>
        </p:sp>
        <p:sp>
          <p:nvSpPr>
            <p:cNvPr id="91175" name="Rectangle 77"/>
            <p:cNvSpPr>
              <a:spLocks noChangeArrowheads="1"/>
            </p:cNvSpPr>
            <p:nvPr/>
          </p:nvSpPr>
          <p:spPr bwMode="auto">
            <a:xfrm>
              <a:off x="3478" y="2941"/>
              <a:ext cx="70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a:solidFill>
                    <a:srgbClr val="000000"/>
                  </a:solidFill>
                  <a:latin typeface="ＭＳ Ｐゴシック" pitchFamily="50" charset="-128"/>
                  <a:ea typeface="ＭＳ Ｐゴシック" pitchFamily="50" charset="-128"/>
                </a:rPr>
                <a:t>活動の機会等を提供。</a:t>
              </a:r>
              <a:endParaRPr lang="ja-JP" altLang="en-US" smtClean="0">
                <a:solidFill>
                  <a:srgbClr val="000000"/>
                </a:solidFill>
                <a:latin typeface="Arial" pitchFamily="34" charset="0"/>
                <a:ea typeface="ＭＳ Ｐゴシック" pitchFamily="50" charset="-128"/>
              </a:endParaRPr>
            </a:p>
          </p:txBody>
        </p:sp>
        <p:sp>
          <p:nvSpPr>
            <p:cNvPr id="91176" name="Rectangle 78"/>
            <p:cNvSpPr>
              <a:spLocks noChangeArrowheads="1"/>
            </p:cNvSpPr>
            <p:nvPr/>
          </p:nvSpPr>
          <p:spPr bwMode="auto">
            <a:xfrm>
              <a:off x="3425" y="3037"/>
              <a:ext cx="7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1000">
                  <a:solidFill>
                    <a:srgbClr val="009900"/>
                  </a:solidFill>
                  <a:latin typeface="ＭＳ Ｐゴシック" pitchFamily="50" charset="-128"/>
                  <a:ea typeface="ＭＳ Ｐゴシック" pitchFamily="50" charset="-128"/>
                </a:rPr>
                <a:t>●</a:t>
              </a:r>
              <a:endParaRPr lang="ja-JP" altLang="ja-JP" smtClean="0">
                <a:solidFill>
                  <a:srgbClr val="000000"/>
                </a:solidFill>
                <a:latin typeface="Arial" pitchFamily="34" charset="0"/>
                <a:ea typeface="ＭＳ Ｐゴシック" pitchFamily="50" charset="-128"/>
              </a:endParaRPr>
            </a:p>
          </p:txBody>
        </p:sp>
        <p:sp>
          <p:nvSpPr>
            <p:cNvPr id="91177" name="Rectangle 79"/>
            <p:cNvSpPr>
              <a:spLocks noChangeArrowheads="1"/>
            </p:cNvSpPr>
            <p:nvPr/>
          </p:nvSpPr>
          <p:spPr bwMode="auto">
            <a:xfrm>
              <a:off x="3505" y="3037"/>
              <a:ext cx="69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a:solidFill>
                    <a:srgbClr val="000000"/>
                  </a:solidFill>
                  <a:latin typeface="ＭＳ Ｐゴシック" pitchFamily="50" charset="-128"/>
                  <a:ea typeface="ＭＳ Ｐゴシック" pitchFamily="50" charset="-128"/>
                </a:rPr>
                <a:t>利用期間の制限なし。</a:t>
              </a:r>
              <a:endParaRPr lang="ja-JP" altLang="en-US" smtClean="0">
                <a:solidFill>
                  <a:srgbClr val="000000"/>
                </a:solidFill>
                <a:latin typeface="Arial" pitchFamily="34" charset="0"/>
                <a:ea typeface="ＭＳ Ｐゴシック" pitchFamily="50" charset="-128"/>
              </a:endParaRPr>
            </a:p>
          </p:txBody>
        </p:sp>
        <p:sp>
          <p:nvSpPr>
            <p:cNvPr id="91178" name="Freeform 80"/>
            <p:cNvSpPr>
              <a:spLocks noEditPoints="1"/>
            </p:cNvSpPr>
            <p:nvPr/>
          </p:nvSpPr>
          <p:spPr bwMode="auto">
            <a:xfrm>
              <a:off x="3389" y="3373"/>
              <a:ext cx="1142" cy="393"/>
            </a:xfrm>
            <a:custGeom>
              <a:avLst/>
              <a:gdLst>
                <a:gd name="T0" fmla="*/ 2 w 1142"/>
                <a:gd name="T1" fmla="*/ 54 h 393"/>
                <a:gd name="T2" fmla="*/ 8 w 1142"/>
                <a:gd name="T3" fmla="*/ 36 h 393"/>
                <a:gd name="T4" fmla="*/ 20 w 1142"/>
                <a:gd name="T5" fmla="*/ 20 h 393"/>
                <a:gd name="T6" fmla="*/ 36 w 1142"/>
                <a:gd name="T7" fmla="*/ 8 h 393"/>
                <a:gd name="T8" fmla="*/ 55 w 1142"/>
                <a:gd name="T9" fmla="*/ 1 h 393"/>
                <a:gd name="T10" fmla="*/ 1074 w 1142"/>
                <a:gd name="T11" fmla="*/ 0 h 393"/>
                <a:gd name="T12" fmla="*/ 1094 w 1142"/>
                <a:gd name="T13" fmla="*/ 3 h 393"/>
                <a:gd name="T14" fmla="*/ 1112 w 1142"/>
                <a:gd name="T15" fmla="*/ 11 h 393"/>
                <a:gd name="T16" fmla="*/ 1126 w 1142"/>
                <a:gd name="T17" fmla="*/ 24 h 393"/>
                <a:gd name="T18" fmla="*/ 1137 w 1142"/>
                <a:gd name="T19" fmla="*/ 41 h 393"/>
                <a:gd name="T20" fmla="*/ 1142 w 1142"/>
                <a:gd name="T21" fmla="*/ 61 h 393"/>
                <a:gd name="T22" fmla="*/ 1142 w 1142"/>
                <a:gd name="T23" fmla="*/ 332 h 393"/>
                <a:gd name="T24" fmla="*/ 1137 w 1142"/>
                <a:gd name="T25" fmla="*/ 351 h 393"/>
                <a:gd name="T26" fmla="*/ 1126 w 1142"/>
                <a:gd name="T27" fmla="*/ 369 h 393"/>
                <a:gd name="T28" fmla="*/ 1112 w 1142"/>
                <a:gd name="T29" fmla="*/ 382 h 393"/>
                <a:gd name="T30" fmla="*/ 1094 w 1142"/>
                <a:gd name="T31" fmla="*/ 390 h 393"/>
                <a:gd name="T32" fmla="*/ 1074 w 1142"/>
                <a:gd name="T33" fmla="*/ 393 h 393"/>
                <a:gd name="T34" fmla="*/ 55 w 1142"/>
                <a:gd name="T35" fmla="*/ 392 h 393"/>
                <a:gd name="T36" fmla="*/ 36 w 1142"/>
                <a:gd name="T37" fmla="*/ 385 h 393"/>
                <a:gd name="T38" fmla="*/ 20 w 1142"/>
                <a:gd name="T39" fmla="*/ 374 h 393"/>
                <a:gd name="T40" fmla="*/ 9 w 1142"/>
                <a:gd name="T41" fmla="*/ 358 h 393"/>
                <a:gd name="T42" fmla="*/ 2 w 1142"/>
                <a:gd name="T43" fmla="*/ 339 h 393"/>
                <a:gd name="T44" fmla="*/ 0 w 1142"/>
                <a:gd name="T45" fmla="*/ 68 h 393"/>
                <a:gd name="T46" fmla="*/ 9 w 1142"/>
                <a:gd name="T47" fmla="*/ 337 h 393"/>
                <a:gd name="T48" fmla="*/ 15 w 1142"/>
                <a:gd name="T49" fmla="*/ 354 h 393"/>
                <a:gd name="T50" fmla="*/ 26 w 1142"/>
                <a:gd name="T51" fmla="*/ 368 h 393"/>
                <a:gd name="T52" fmla="*/ 40 w 1142"/>
                <a:gd name="T53" fmla="*/ 378 h 393"/>
                <a:gd name="T54" fmla="*/ 56 w 1142"/>
                <a:gd name="T55" fmla="*/ 384 h 393"/>
                <a:gd name="T56" fmla="*/ 1074 w 1142"/>
                <a:gd name="T57" fmla="*/ 386 h 393"/>
                <a:gd name="T58" fmla="*/ 1092 w 1142"/>
                <a:gd name="T59" fmla="*/ 383 h 393"/>
                <a:gd name="T60" fmla="*/ 1107 w 1142"/>
                <a:gd name="T61" fmla="*/ 375 h 393"/>
                <a:gd name="T62" fmla="*/ 1120 w 1142"/>
                <a:gd name="T63" fmla="*/ 364 h 393"/>
                <a:gd name="T64" fmla="*/ 1129 w 1142"/>
                <a:gd name="T65" fmla="*/ 349 h 393"/>
                <a:gd name="T66" fmla="*/ 1134 w 1142"/>
                <a:gd name="T67" fmla="*/ 332 h 393"/>
                <a:gd name="T68" fmla="*/ 1134 w 1142"/>
                <a:gd name="T69" fmla="*/ 62 h 393"/>
                <a:gd name="T70" fmla="*/ 1130 w 1142"/>
                <a:gd name="T71" fmla="*/ 45 h 393"/>
                <a:gd name="T72" fmla="*/ 1121 w 1142"/>
                <a:gd name="T73" fmla="*/ 30 h 393"/>
                <a:gd name="T74" fmla="*/ 1108 w 1142"/>
                <a:gd name="T75" fmla="*/ 18 h 393"/>
                <a:gd name="T76" fmla="*/ 1092 w 1142"/>
                <a:gd name="T77" fmla="*/ 10 h 393"/>
                <a:gd name="T78" fmla="*/ 1074 w 1142"/>
                <a:gd name="T79" fmla="*/ 7 h 393"/>
                <a:gd name="T80" fmla="*/ 56 w 1142"/>
                <a:gd name="T81" fmla="*/ 9 h 393"/>
                <a:gd name="T82" fmla="*/ 40 w 1142"/>
                <a:gd name="T83" fmla="*/ 15 h 393"/>
                <a:gd name="T84" fmla="*/ 26 w 1142"/>
                <a:gd name="T85" fmla="*/ 25 h 393"/>
                <a:gd name="T86" fmla="*/ 15 w 1142"/>
                <a:gd name="T87" fmla="*/ 39 h 393"/>
                <a:gd name="T88" fmla="*/ 9 w 1142"/>
                <a:gd name="T89" fmla="*/ 56 h 393"/>
                <a:gd name="T90" fmla="*/ 8 w 1142"/>
                <a:gd name="T91" fmla="*/ 325 h 39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142" h="393">
                  <a:moveTo>
                    <a:pt x="0" y="68"/>
                  </a:moveTo>
                  <a:lnTo>
                    <a:pt x="1" y="61"/>
                  </a:lnTo>
                  <a:lnTo>
                    <a:pt x="2" y="54"/>
                  </a:lnTo>
                  <a:lnTo>
                    <a:pt x="3" y="48"/>
                  </a:lnTo>
                  <a:lnTo>
                    <a:pt x="6" y="42"/>
                  </a:lnTo>
                  <a:lnTo>
                    <a:pt x="8" y="36"/>
                  </a:lnTo>
                  <a:lnTo>
                    <a:pt x="12" y="30"/>
                  </a:lnTo>
                  <a:lnTo>
                    <a:pt x="16" y="25"/>
                  </a:lnTo>
                  <a:lnTo>
                    <a:pt x="20" y="20"/>
                  </a:lnTo>
                  <a:lnTo>
                    <a:pt x="25" y="15"/>
                  </a:lnTo>
                  <a:lnTo>
                    <a:pt x="30" y="11"/>
                  </a:lnTo>
                  <a:lnTo>
                    <a:pt x="36" y="8"/>
                  </a:lnTo>
                  <a:lnTo>
                    <a:pt x="42" y="5"/>
                  </a:lnTo>
                  <a:lnTo>
                    <a:pt x="48" y="3"/>
                  </a:lnTo>
                  <a:lnTo>
                    <a:pt x="55" y="1"/>
                  </a:lnTo>
                  <a:lnTo>
                    <a:pt x="62" y="0"/>
                  </a:lnTo>
                  <a:lnTo>
                    <a:pt x="68" y="0"/>
                  </a:lnTo>
                  <a:lnTo>
                    <a:pt x="1074" y="0"/>
                  </a:lnTo>
                  <a:lnTo>
                    <a:pt x="1081" y="0"/>
                  </a:lnTo>
                  <a:lnTo>
                    <a:pt x="1087" y="1"/>
                  </a:lnTo>
                  <a:lnTo>
                    <a:pt x="1094" y="3"/>
                  </a:lnTo>
                  <a:lnTo>
                    <a:pt x="1100" y="5"/>
                  </a:lnTo>
                  <a:lnTo>
                    <a:pt x="1106" y="8"/>
                  </a:lnTo>
                  <a:lnTo>
                    <a:pt x="1112" y="11"/>
                  </a:lnTo>
                  <a:lnTo>
                    <a:pt x="1117" y="15"/>
                  </a:lnTo>
                  <a:lnTo>
                    <a:pt x="1122" y="20"/>
                  </a:lnTo>
                  <a:lnTo>
                    <a:pt x="1126" y="24"/>
                  </a:lnTo>
                  <a:lnTo>
                    <a:pt x="1130" y="30"/>
                  </a:lnTo>
                  <a:lnTo>
                    <a:pt x="1134" y="35"/>
                  </a:lnTo>
                  <a:lnTo>
                    <a:pt x="1137" y="41"/>
                  </a:lnTo>
                  <a:lnTo>
                    <a:pt x="1139" y="47"/>
                  </a:lnTo>
                  <a:lnTo>
                    <a:pt x="1140" y="54"/>
                  </a:lnTo>
                  <a:lnTo>
                    <a:pt x="1142" y="61"/>
                  </a:lnTo>
                  <a:lnTo>
                    <a:pt x="1142" y="68"/>
                  </a:lnTo>
                  <a:lnTo>
                    <a:pt x="1142" y="325"/>
                  </a:lnTo>
                  <a:lnTo>
                    <a:pt x="1142" y="332"/>
                  </a:lnTo>
                  <a:lnTo>
                    <a:pt x="1141" y="339"/>
                  </a:lnTo>
                  <a:lnTo>
                    <a:pt x="1139" y="345"/>
                  </a:lnTo>
                  <a:lnTo>
                    <a:pt x="1137" y="351"/>
                  </a:lnTo>
                  <a:lnTo>
                    <a:pt x="1134" y="357"/>
                  </a:lnTo>
                  <a:lnTo>
                    <a:pt x="1130" y="363"/>
                  </a:lnTo>
                  <a:lnTo>
                    <a:pt x="1126" y="369"/>
                  </a:lnTo>
                  <a:lnTo>
                    <a:pt x="1122" y="373"/>
                  </a:lnTo>
                  <a:lnTo>
                    <a:pt x="1117" y="378"/>
                  </a:lnTo>
                  <a:lnTo>
                    <a:pt x="1112" y="382"/>
                  </a:lnTo>
                  <a:lnTo>
                    <a:pt x="1107" y="385"/>
                  </a:lnTo>
                  <a:lnTo>
                    <a:pt x="1101" y="388"/>
                  </a:lnTo>
                  <a:lnTo>
                    <a:pt x="1094" y="390"/>
                  </a:lnTo>
                  <a:lnTo>
                    <a:pt x="1088" y="392"/>
                  </a:lnTo>
                  <a:lnTo>
                    <a:pt x="1081" y="393"/>
                  </a:lnTo>
                  <a:lnTo>
                    <a:pt x="1074" y="393"/>
                  </a:lnTo>
                  <a:lnTo>
                    <a:pt x="68" y="393"/>
                  </a:lnTo>
                  <a:lnTo>
                    <a:pt x="62" y="393"/>
                  </a:lnTo>
                  <a:lnTo>
                    <a:pt x="55" y="392"/>
                  </a:lnTo>
                  <a:lnTo>
                    <a:pt x="49" y="390"/>
                  </a:lnTo>
                  <a:lnTo>
                    <a:pt x="42" y="388"/>
                  </a:lnTo>
                  <a:lnTo>
                    <a:pt x="36" y="385"/>
                  </a:lnTo>
                  <a:lnTo>
                    <a:pt x="31" y="382"/>
                  </a:lnTo>
                  <a:lnTo>
                    <a:pt x="25" y="378"/>
                  </a:lnTo>
                  <a:lnTo>
                    <a:pt x="20" y="374"/>
                  </a:lnTo>
                  <a:lnTo>
                    <a:pt x="16" y="369"/>
                  </a:lnTo>
                  <a:lnTo>
                    <a:pt x="12" y="363"/>
                  </a:lnTo>
                  <a:lnTo>
                    <a:pt x="9" y="358"/>
                  </a:lnTo>
                  <a:lnTo>
                    <a:pt x="6" y="352"/>
                  </a:lnTo>
                  <a:lnTo>
                    <a:pt x="3" y="346"/>
                  </a:lnTo>
                  <a:lnTo>
                    <a:pt x="2" y="339"/>
                  </a:lnTo>
                  <a:lnTo>
                    <a:pt x="1" y="332"/>
                  </a:lnTo>
                  <a:lnTo>
                    <a:pt x="0" y="325"/>
                  </a:lnTo>
                  <a:lnTo>
                    <a:pt x="0" y="68"/>
                  </a:lnTo>
                  <a:close/>
                  <a:moveTo>
                    <a:pt x="8" y="325"/>
                  </a:moveTo>
                  <a:lnTo>
                    <a:pt x="8" y="331"/>
                  </a:lnTo>
                  <a:lnTo>
                    <a:pt x="9" y="337"/>
                  </a:lnTo>
                  <a:lnTo>
                    <a:pt x="11" y="343"/>
                  </a:lnTo>
                  <a:lnTo>
                    <a:pt x="13" y="349"/>
                  </a:lnTo>
                  <a:lnTo>
                    <a:pt x="15" y="354"/>
                  </a:lnTo>
                  <a:lnTo>
                    <a:pt x="18" y="359"/>
                  </a:lnTo>
                  <a:lnTo>
                    <a:pt x="22" y="363"/>
                  </a:lnTo>
                  <a:lnTo>
                    <a:pt x="26" y="368"/>
                  </a:lnTo>
                  <a:lnTo>
                    <a:pt x="30" y="372"/>
                  </a:lnTo>
                  <a:lnTo>
                    <a:pt x="35" y="375"/>
                  </a:lnTo>
                  <a:lnTo>
                    <a:pt x="40" y="378"/>
                  </a:lnTo>
                  <a:lnTo>
                    <a:pt x="45" y="381"/>
                  </a:lnTo>
                  <a:lnTo>
                    <a:pt x="50" y="383"/>
                  </a:lnTo>
                  <a:lnTo>
                    <a:pt x="56" y="384"/>
                  </a:lnTo>
                  <a:lnTo>
                    <a:pt x="62" y="385"/>
                  </a:lnTo>
                  <a:lnTo>
                    <a:pt x="68" y="386"/>
                  </a:lnTo>
                  <a:lnTo>
                    <a:pt x="1074" y="386"/>
                  </a:lnTo>
                  <a:lnTo>
                    <a:pt x="1080" y="385"/>
                  </a:lnTo>
                  <a:lnTo>
                    <a:pt x="1086" y="384"/>
                  </a:lnTo>
                  <a:lnTo>
                    <a:pt x="1092" y="383"/>
                  </a:lnTo>
                  <a:lnTo>
                    <a:pt x="1097" y="381"/>
                  </a:lnTo>
                  <a:lnTo>
                    <a:pt x="1102" y="379"/>
                  </a:lnTo>
                  <a:lnTo>
                    <a:pt x="1107" y="375"/>
                  </a:lnTo>
                  <a:lnTo>
                    <a:pt x="1112" y="372"/>
                  </a:lnTo>
                  <a:lnTo>
                    <a:pt x="1116" y="368"/>
                  </a:lnTo>
                  <a:lnTo>
                    <a:pt x="1120" y="364"/>
                  </a:lnTo>
                  <a:lnTo>
                    <a:pt x="1124" y="359"/>
                  </a:lnTo>
                  <a:lnTo>
                    <a:pt x="1127" y="354"/>
                  </a:lnTo>
                  <a:lnTo>
                    <a:pt x="1129" y="349"/>
                  </a:lnTo>
                  <a:lnTo>
                    <a:pt x="1131" y="343"/>
                  </a:lnTo>
                  <a:lnTo>
                    <a:pt x="1133" y="338"/>
                  </a:lnTo>
                  <a:lnTo>
                    <a:pt x="1134" y="332"/>
                  </a:lnTo>
                  <a:lnTo>
                    <a:pt x="1134" y="325"/>
                  </a:lnTo>
                  <a:lnTo>
                    <a:pt x="1134" y="68"/>
                  </a:lnTo>
                  <a:lnTo>
                    <a:pt x="1134" y="62"/>
                  </a:lnTo>
                  <a:lnTo>
                    <a:pt x="1133" y="56"/>
                  </a:lnTo>
                  <a:lnTo>
                    <a:pt x="1131" y="50"/>
                  </a:lnTo>
                  <a:lnTo>
                    <a:pt x="1130" y="45"/>
                  </a:lnTo>
                  <a:lnTo>
                    <a:pt x="1127" y="39"/>
                  </a:lnTo>
                  <a:lnTo>
                    <a:pt x="1124" y="34"/>
                  </a:lnTo>
                  <a:lnTo>
                    <a:pt x="1121" y="30"/>
                  </a:lnTo>
                  <a:lnTo>
                    <a:pt x="1117" y="25"/>
                  </a:lnTo>
                  <a:lnTo>
                    <a:pt x="1112" y="21"/>
                  </a:lnTo>
                  <a:lnTo>
                    <a:pt x="1108" y="18"/>
                  </a:lnTo>
                  <a:lnTo>
                    <a:pt x="1103" y="15"/>
                  </a:lnTo>
                  <a:lnTo>
                    <a:pt x="1097" y="12"/>
                  </a:lnTo>
                  <a:lnTo>
                    <a:pt x="1092" y="10"/>
                  </a:lnTo>
                  <a:lnTo>
                    <a:pt x="1086" y="9"/>
                  </a:lnTo>
                  <a:lnTo>
                    <a:pt x="1080" y="8"/>
                  </a:lnTo>
                  <a:lnTo>
                    <a:pt x="1074" y="7"/>
                  </a:lnTo>
                  <a:lnTo>
                    <a:pt x="69" y="7"/>
                  </a:lnTo>
                  <a:lnTo>
                    <a:pt x="62" y="8"/>
                  </a:lnTo>
                  <a:lnTo>
                    <a:pt x="56" y="9"/>
                  </a:lnTo>
                  <a:lnTo>
                    <a:pt x="51" y="10"/>
                  </a:lnTo>
                  <a:lnTo>
                    <a:pt x="45" y="12"/>
                  </a:lnTo>
                  <a:lnTo>
                    <a:pt x="40" y="15"/>
                  </a:lnTo>
                  <a:lnTo>
                    <a:pt x="35" y="18"/>
                  </a:lnTo>
                  <a:lnTo>
                    <a:pt x="30" y="21"/>
                  </a:lnTo>
                  <a:lnTo>
                    <a:pt x="26" y="25"/>
                  </a:lnTo>
                  <a:lnTo>
                    <a:pt x="22" y="29"/>
                  </a:lnTo>
                  <a:lnTo>
                    <a:pt x="19" y="34"/>
                  </a:lnTo>
                  <a:lnTo>
                    <a:pt x="15" y="39"/>
                  </a:lnTo>
                  <a:lnTo>
                    <a:pt x="13" y="44"/>
                  </a:lnTo>
                  <a:lnTo>
                    <a:pt x="11" y="50"/>
                  </a:lnTo>
                  <a:lnTo>
                    <a:pt x="9" y="56"/>
                  </a:lnTo>
                  <a:lnTo>
                    <a:pt x="8" y="62"/>
                  </a:lnTo>
                  <a:lnTo>
                    <a:pt x="8" y="68"/>
                  </a:lnTo>
                  <a:lnTo>
                    <a:pt x="8" y="325"/>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79" name="Rectangle 81"/>
            <p:cNvSpPr>
              <a:spLocks noChangeArrowheads="1"/>
            </p:cNvSpPr>
            <p:nvPr/>
          </p:nvSpPr>
          <p:spPr bwMode="auto">
            <a:xfrm>
              <a:off x="3470" y="3483"/>
              <a:ext cx="7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1000">
                  <a:solidFill>
                    <a:srgbClr val="009900"/>
                  </a:solidFill>
                  <a:latin typeface="ＭＳ Ｐゴシック" pitchFamily="50" charset="-128"/>
                  <a:ea typeface="ＭＳ Ｐゴシック" pitchFamily="50" charset="-128"/>
                </a:rPr>
                <a:t>●</a:t>
              </a:r>
              <a:endParaRPr lang="ja-JP" altLang="ja-JP" smtClean="0">
                <a:solidFill>
                  <a:srgbClr val="000000"/>
                </a:solidFill>
                <a:latin typeface="Arial" pitchFamily="34" charset="0"/>
                <a:ea typeface="ＭＳ Ｐゴシック" pitchFamily="50" charset="-128"/>
              </a:endParaRPr>
            </a:p>
          </p:txBody>
        </p:sp>
        <p:sp>
          <p:nvSpPr>
            <p:cNvPr id="91180" name="Rectangle 82"/>
            <p:cNvSpPr>
              <a:spLocks noChangeArrowheads="1"/>
            </p:cNvSpPr>
            <p:nvPr/>
          </p:nvSpPr>
          <p:spPr bwMode="auto">
            <a:xfrm>
              <a:off x="3550" y="3483"/>
              <a:ext cx="65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a:solidFill>
                    <a:srgbClr val="000000"/>
                  </a:solidFill>
                  <a:latin typeface="ＭＳ Ｐゴシック" pitchFamily="50" charset="-128"/>
                  <a:ea typeface="ＭＳ Ｐゴシック" pitchFamily="50" charset="-128"/>
                </a:rPr>
                <a:t>サービス管理責任者</a:t>
              </a:r>
              <a:endParaRPr lang="ja-JP" altLang="en-US" smtClean="0">
                <a:solidFill>
                  <a:srgbClr val="000000"/>
                </a:solidFill>
                <a:latin typeface="Arial" pitchFamily="34" charset="0"/>
                <a:ea typeface="ＭＳ Ｐゴシック" pitchFamily="50" charset="-128"/>
              </a:endParaRPr>
            </a:p>
          </p:txBody>
        </p:sp>
        <p:sp>
          <p:nvSpPr>
            <p:cNvPr id="91181" name="Rectangle 83"/>
            <p:cNvSpPr>
              <a:spLocks noChangeArrowheads="1"/>
            </p:cNvSpPr>
            <p:nvPr/>
          </p:nvSpPr>
          <p:spPr bwMode="auto">
            <a:xfrm>
              <a:off x="3470" y="3579"/>
              <a:ext cx="7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1000">
                  <a:solidFill>
                    <a:srgbClr val="009900"/>
                  </a:solidFill>
                  <a:latin typeface="ＭＳ Ｐゴシック" pitchFamily="50" charset="-128"/>
                  <a:ea typeface="ＭＳ Ｐゴシック" pitchFamily="50" charset="-128"/>
                </a:rPr>
                <a:t>●</a:t>
              </a:r>
              <a:endParaRPr lang="ja-JP" altLang="ja-JP" smtClean="0">
                <a:solidFill>
                  <a:srgbClr val="000000"/>
                </a:solidFill>
                <a:latin typeface="Arial" pitchFamily="34" charset="0"/>
                <a:ea typeface="ＭＳ Ｐゴシック" pitchFamily="50" charset="-128"/>
              </a:endParaRPr>
            </a:p>
          </p:txBody>
        </p:sp>
        <p:sp>
          <p:nvSpPr>
            <p:cNvPr id="91182" name="Rectangle 84"/>
            <p:cNvSpPr>
              <a:spLocks noChangeArrowheads="1"/>
            </p:cNvSpPr>
            <p:nvPr/>
          </p:nvSpPr>
          <p:spPr bwMode="auto">
            <a:xfrm>
              <a:off x="3550" y="3579"/>
              <a:ext cx="37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a:solidFill>
                    <a:srgbClr val="000000"/>
                  </a:solidFill>
                  <a:latin typeface="ＭＳ Ｐゴシック" pitchFamily="50" charset="-128"/>
                  <a:ea typeface="ＭＳ Ｐゴシック" pitchFamily="50" charset="-128"/>
                </a:rPr>
                <a:t>生活支援員</a:t>
              </a:r>
              <a:endParaRPr lang="ja-JP" altLang="en-US" smtClean="0">
                <a:solidFill>
                  <a:srgbClr val="000000"/>
                </a:solidFill>
                <a:latin typeface="Arial" pitchFamily="34" charset="0"/>
                <a:ea typeface="ＭＳ Ｐゴシック" pitchFamily="50" charset="-128"/>
              </a:endParaRPr>
            </a:p>
          </p:txBody>
        </p:sp>
        <p:sp>
          <p:nvSpPr>
            <p:cNvPr id="91183" name="Rectangle 85"/>
            <p:cNvSpPr>
              <a:spLocks noChangeArrowheads="1"/>
            </p:cNvSpPr>
            <p:nvPr/>
          </p:nvSpPr>
          <p:spPr bwMode="auto">
            <a:xfrm>
              <a:off x="4003" y="3579"/>
              <a:ext cx="7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a:solidFill>
                    <a:srgbClr val="000000"/>
                  </a:solidFill>
                  <a:latin typeface="ＭＳ Ｐゴシック" pitchFamily="50" charset="-128"/>
                  <a:ea typeface="ＭＳ Ｐゴシック" pitchFamily="50" charset="-128"/>
                </a:rPr>
                <a:t>等</a:t>
              </a:r>
              <a:endParaRPr lang="ja-JP" altLang="en-US" smtClean="0">
                <a:solidFill>
                  <a:srgbClr val="000000"/>
                </a:solidFill>
                <a:latin typeface="Arial" pitchFamily="34" charset="0"/>
                <a:ea typeface="ＭＳ Ｐゴシック" pitchFamily="50" charset="-128"/>
              </a:endParaRPr>
            </a:p>
          </p:txBody>
        </p:sp>
        <p:sp>
          <p:nvSpPr>
            <p:cNvPr id="91184" name="Rectangle 86"/>
            <p:cNvSpPr>
              <a:spLocks noChangeArrowheads="1"/>
            </p:cNvSpPr>
            <p:nvPr/>
          </p:nvSpPr>
          <p:spPr bwMode="auto">
            <a:xfrm>
              <a:off x="4208" y="1970"/>
              <a:ext cx="62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200">
                  <a:solidFill>
                    <a:srgbClr val="000000"/>
                  </a:solidFill>
                  <a:latin typeface="ＭＳ ゴシック" pitchFamily="49" charset="-128"/>
                  <a:ea typeface="ＭＳ ゴシック" pitchFamily="49" charset="-128"/>
                  <a:cs typeface="ＭＳ Ｐゴシック" pitchFamily="50" charset="-128"/>
                </a:rPr>
                <a:t>生活介護の場合</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85" name="Freeform 87"/>
            <p:cNvSpPr>
              <a:spLocks/>
            </p:cNvSpPr>
            <p:nvPr/>
          </p:nvSpPr>
          <p:spPr bwMode="auto">
            <a:xfrm>
              <a:off x="172" y="2401"/>
              <a:ext cx="680" cy="385"/>
            </a:xfrm>
            <a:custGeom>
              <a:avLst/>
              <a:gdLst>
                <a:gd name="T0" fmla="*/ 0 w 680"/>
                <a:gd name="T1" fmla="*/ 193 h 385"/>
                <a:gd name="T2" fmla="*/ 65 w 680"/>
                <a:gd name="T3" fmla="*/ 0 h 385"/>
                <a:gd name="T4" fmla="*/ 65 w 680"/>
                <a:gd name="T5" fmla="*/ 84 h 385"/>
                <a:gd name="T6" fmla="*/ 615 w 680"/>
                <a:gd name="T7" fmla="*/ 84 h 385"/>
                <a:gd name="T8" fmla="*/ 615 w 680"/>
                <a:gd name="T9" fmla="*/ 0 h 385"/>
                <a:gd name="T10" fmla="*/ 680 w 680"/>
                <a:gd name="T11" fmla="*/ 193 h 385"/>
                <a:gd name="T12" fmla="*/ 615 w 680"/>
                <a:gd name="T13" fmla="*/ 385 h 385"/>
                <a:gd name="T14" fmla="*/ 615 w 680"/>
                <a:gd name="T15" fmla="*/ 302 h 385"/>
                <a:gd name="T16" fmla="*/ 65 w 680"/>
                <a:gd name="T17" fmla="*/ 302 h 385"/>
                <a:gd name="T18" fmla="*/ 65 w 680"/>
                <a:gd name="T19" fmla="*/ 385 h 385"/>
                <a:gd name="T20" fmla="*/ 0 w 680"/>
                <a:gd name="T21" fmla="*/ 193 h 3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80" h="385">
                  <a:moveTo>
                    <a:pt x="0" y="193"/>
                  </a:moveTo>
                  <a:lnTo>
                    <a:pt x="65" y="0"/>
                  </a:lnTo>
                  <a:lnTo>
                    <a:pt x="65" y="84"/>
                  </a:lnTo>
                  <a:lnTo>
                    <a:pt x="615" y="84"/>
                  </a:lnTo>
                  <a:lnTo>
                    <a:pt x="615" y="0"/>
                  </a:lnTo>
                  <a:lnTo>
                    <a:pt x="680" y="193"/>
                  </a:lnTo>
                  <a:lnTo>
                    <a:pt x="615" y="385"/>
                  </a:lnTo>
                  <a:lnTo>
                    <a:pt x="615" y="302"/>
                  </a:lnTo>
                  <a:lnTo>
                    <a:pt x="65" y="302"/>
                  </a:lnTo>
                  <a:lnTo>
                    <a:pt x="65" y="385"/>
                  </a:lnTo>
                  <a:lnTo>
                    <a:pt x="0" y="193"/>
                  </a:lnTo>
                  <a:close/>
                </a:path>
              </a:pathLst>
            </a:custGeom>
            <a:solidFill>
              <a:srgbClr val="FF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86" name="Rectangle 88"/>
            <p:cNvSpPr>
              <a:spLocks noChangeArrowheads="1"/>
            </p:cNvSpPr>
            <p:nvPr/>
          </p:nvSpPr>
          <p:spPr bwMode="auto">
            <a:xfrm>
              <a:off x="189" y="2557"/>
              <a:ext cx="60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コンピューター判定</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87" name="Freeform 89"/>
            <p:cNvSpPr>
              <a:spLocks/>
            </p:cNvSpPr>
            <p:nvPr/>
          </p:nvSpPr>
          <p:spPr bwMode="auto">
            <a:xfrm>
              <a:off x="989" y="2401"/>
              <a:ext cx="680" cy="385"/>
            </a:xfrm>
            <a:custGeom>
              <a:avLst/>
              <a:gdLst>
                <a:gd name="T0" fmla="*/ 0 w 680"/>
                <a:gd name="T1" fmla="*/ 193 h 385"/>
                <a:gd name="T2" fmla="*/ 58 w 680"/>
                <a:gd name="T3" fmla="*/ 0 h 385"/>
                <a:gd name="T4" fmla="*/ 58 w 680"/>
                <a:gd name="T5" fmla="*/ 69 h 385"/>
                <a:gd name="T6" fmla="*/ 623 w 680"/>
                <a:gd name="T7" fmla="*/ 69 h 385"/>
                <a:gd name="T8" fmla="*/ 623 w 680"/>
                <a:gd name="T9" fmla="*/ 0 h 385"/>
                <a:gd name="T10" fmla="*/ 680 w 680"/>
                <a:gd name="T11" fmla="*/ 193 h 385"/>
                <a:gd name="T12" fmla="*/ 623 w 680"/>
                <a:gd name="T13" fmla="*/ 385 h 385"/>
                <a:gd name="T14" fmla="*/ 623 w 680"/>
                <a:gd name="T15" fmla="*/ 316 h 385"/>
                <a:gd name="T16" fmla="*/ 58 w 680"/>
                <a:gd name="T17" fmla="*/ 316 h 385"/>
                <a:gd name="T18" fmla="*/ 58 w 680"/>
                <a:gd name="T19" fmla="*/ 385 h 385"/>
                <a:gd name="T20" fmla="*/ 0 w 680"/>
                <a:gd name="T21" fmla="*/ 193 h 3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80" h="385">
                  <a:moveTo>
                    <a:pt x="0" y="193"/>
                  </a:moveTo>
                  <a:lnTo>
                    <a:pt x="58" y="0"/>
                  </a:lnTo>
                  <a:lnTo>
                    <a:pt x="58" y="69"/>
                  </a:lnTo>
                  <a:lnTo>
                    <a:pt x="623" y="69"/>
                  </a:lnTo>
                  <a:lnTo>
                    <a:pt x="623" y="0"/>
                  </a:lnTo>
                  <a:lnTo>
                    <a:pt x="680" y="193"/>
                  </a:lnTo>
                  <a:lnTo>
                    <a:pt x="623" y="385"/>
                  </a:lnTo>
                  <a:lnTo>
                    <a:pt x="623" y="316"/>
                  </a:lnTo>
                  <a:lnTo>
                    <a:pt x="58" y="316"/>
                  </a:lnTo>
                  <a:lnTo>
                    <a:pt x="58" y="385"/>
                  </a:lnTo>
                  <a:lnTo>
                    <a:pt x="0" y="193"/>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88" name="Rectangle 90"/>
            <p:cNvSpPr>
              <a:spLocks noChangeArrowheads="1"/>
            </p:cNvSpPr>
            <p:nvPr/>
          </p:nvSpPr>
          <p:spPr bwMode="auto">
            <a:xfrm>
              <a:off x="1006" y="2557"/>
              <a:ext cx="60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審査会での総合判定</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89" name="Rectangle 94"/>
            <p:cNvSpPr>
              <a:spLocks noChangeArrowheads="1"/>
            </p:cNvSpPr>
            <p:nvPr/>
          </p:nvSpPr>
          <p:spPr bwMode="auto">
            <a:xfrm>
              <a:off x="586" y="2857"/>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smtClean="0">
                <a:solidFill>
                  <a:srgbClr val="000000"/>
                </a:solidFill>
                <a:latin typeface="Arial" pitchFamily="34" charset="0"/>
                <a:ea typeface="ＭＳ Ｐゴシック" pitchFamily="50" charset="-128"/>
              </a:endParaRPr>
            </a:p>
          </p:txBody>
        </p:sp>
        <p:sp>
          <p:nvSpPr>
            <p:cNvPr id="91190" name="Rectangle 95"/>
            <p:cNvSpPr>
              <a:spLocks noChangeArrowheads="1"/>
            </p:cNvSpPr>
            <p:nvPr/>
          </p:nvSpPr>
          <p:spPr bwMode="auto">
            <a:xfrm>
              <a:off x="667" y="2857"/>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smtClean="0">
                <a:solidFill>
                  <a:srgbClr val="000000"/>
                </a:solidFill>
                <a:latin typeface="Arial" pitchFamily="34" charset="0"/>
                <a:ea typeface="ＭＳ Ｐゴシック" pitchFamily="50" charset="-128"/>
              </a:endParaRPr>
            </a:p>
          </p:txBody>
        </p:sp>
        <p:sp>
          <p:nvSpPr>
            <p:cNvPr id="91191" name="Rectangle 99"/>
            <p:cNvSpPr>
              <a:spLocks noChangeArrowheads="1"/>
            </p:cNvSpPr>
            <p:nvPr/>
          </p:nvSpPr>
          <p:spPr bwMode="auto">
            <a:xfrm>
              <a:off x="164" y="3451"/>
              <a:ext cx="680" cy="646"/>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r>
                <a:rPr lang="ja-JP" altLang="en-US" sz="1200">
                  <a:solidFill>
                    <a:srgbClr val="000000"/>
                  </a:solidFill>
                  <a:latin typeface="Arial" pitchFamily="34" charset="0"/>
                  <a:ea typeface="ＭＳ Ｐゴシック" pitchFamily="50" charset="-128"/>
                </a:rPr>
                <a:t>医師意見書</a:t>
              </a:r>
              <a:endParaRPr lang="en-US" altLang="ja-JP" sz="1200">
                <a:solidFill>
                  <a:srgbClr val="000000"/>
                </a:solidFill>
                <a:latin typeface="Arial" pitchFamily="34" charset="0"/>
                <a:ea typeface="ＭＳ Ｐゴシック" pitchFamily="50" charset="-128"/>
              </a:endParaRPr>
            </a:p>
            <a:p>
              <a:pPr algn="ctr"/>
              <a:r>
                <a:rPr lang="ja-JP" altLang="en-US" sz="1200">
                  <a:solidFill>
                    <a:srgbClr val="000000"/>
                  </a:solidFill>
                  <a:latin typeface="Arial" pitchFamily="34" charset="0"/>
                  <a:ea typeface="ＭＳ Ｐゴシック" pitchFamily="50" charset="-128"/>
                </a:rPr>
                <a:t>（てんかん、精神障がいの機能評価、麻痺、拘縮）</a:t>
              </a:r>
            </a:p>
          </p:txBody>
        </p:sp>
        <p:sp>
          <p:nvSpPr>
            <p:cNvPr id="91192" name="Freeform 100"/>
            <p:cNvSpPr>
              <a:spLocks noEditPoints="1"/>
            </p:cNvSpPr>
            <p:nvPr/>
          </p:nvSpPr>
          <p:spPr bwMode="auto">
            <a:xfrm>
              <a:off x="164" y="3417"/>
              <a:ext cx="686" cy="680"/>
            </a:xfrm>
            <a:custGeom>
              <a:avLst/>
              <a:gdLst>
                <a:gd name="T0" fmla="*/ 0 w 686"/>
                <a:gd name="T1" fmla="*/ 0 h 324"/>
                <a:gd name="T2" fmla="*/ 686 w 686"/>
                <a:gd name="T3" fmla="*/ 0 h 324"/>
                <a:gd name="T4" fmla="*/ 686 w 686"/>
                <a:gd name="T5" fmla="*/ 58113 h 324"/>
                <a:gd name="T6" fmla="*/ 0 w 686"/>
                <a:gd name="T7" fmla="*/ 58113 h 324"/>
                <a:gd name="T8" fmla="*/ 0 w 686"/>
                <a:gd name="T9" fmla="*/ 0 h 324"/>
                <a:gd name="T10" fmla="*/ 6 w 686"/>
                <a:gd name="T11" fmla="*/ 57624 h 324"/>
                <a:gd name="T12" fmla="*/ 3 w 686"/>
                <a:gd name="T13" fmla="*/ 57002 h 324"/>
                <a:gd name="T14" fmla="*/ 683 w 686"/>
                <a:gd name="T15" fmla="*/ 57002 h 324"/>
                <a:gd name="T16" fmla="*/ 680 w 686"/>
                <a:gd name="T17" fmla="*/ 57624 h 324"/>
                <a:gd name="T18" fmla="*/ 680 w 686"/>
                <a:gd name="T19" fmla="*/ 529 h 324"/>
                <a:gd name="T20" fmla="*/ 683 w 686"/>
                <a:gd name="T21" fmla="*/ 1110 h 324"/>
                <a:gd name="T22" fmla="*/ 3 w 686"/>
                <a:gd name="T23" fmla="*/ 1110 h 324"/>
                <a:gd name="T24" fmla="*/ 6 w 686"/>
                <a:gd name="T25" fmla="*/ 529 h 324"/>
                <a:gd name="T26" fmla="*/ 6 w 686"/>
                <a:gd name="T27" fmla="*/ 57624 h 3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86" h="324">
                  <a:moveTo>
                    <a:pt x="0" y="0"/>
                  </a:moveTo>
                  <a:lnTo>
                    <a:pt x="686" y="0"/>
                  </a:lnTo>
                  <a:lnTo>
                    <a:pt x="686" y="324"/>
                  </a:lnTo>
                  <a:lnTo>
                    <a:pt x="0" y="324"/>
                  </a:lnTo>
                  <a:lnTo>
                    <a:pt x="0" y="0"/>
                  </a:lnTo>
                  <a:close/>
                  <a:moveTo>
                    <a:pt x="6" y="321"/>
                  </a:moveTo>
                  <a:lnTo>
                    <a:pt x="3" y="318"/>
                  </a:lnTo>
                  <a:lnTo>
                    <a:pt x="683" y="318"/>
                  </a:lnTo>
                  <a:lnTo>
                    <a:pt x="680" y="321"/>
                  </a:lnTo>
                  <a:lnTo>
                    <a:pt x="680" y="3"/>
                  </a:lnTo>
                  <a:lnTo>
                    <a:pt x="683" y="6"/>
                  </a:lnTo>
                  <a:lnTo>
                    <a:pt x="3" y="6"/>
                  </a:lnTo>
                  <a:lnTo>
                    <a:pt x="6" y="3"/>
                  </a:lnTo>
                  <a:lnTo>
                    <a:pt x="6" y="321"/>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93" name="Rectangle 104"/>
            <p:cNvSpPr>
              <a:spLocks noChangeArrowheads="1"/>
            </p:cNvSpPr>
            <p:nvPr/>
          </p:nvSpPr>
          <p:spPr bwMode="auto">
            <a:xfrm>
              <a:off x="528" y="3401"/>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smtClean="0">
                <a:solidFill>
                  <a:srgbClr val="000000"/>
                </a:solidFill>
                <a:latin typeface="Arial" pitchFamily="34" charset="0"/>
                <a:ea typeface="ＭＳ Ｐゴシック" pitchFamily="50" charset="-128"/>
              </a:endParaRPr>
            </a:p>
          </p:txBody>
        </p:sp>
        <p:sp>
          <p:nvSpPr>
            <p:cNvPr id="91194" name="Rectangle 122"/>
            <p:cNvSpPr>
              <a:spLocks noChangeArrowheads="1"/>
            </p:cNvSpPr>
            <p:nvPr/>
          </p:nvSpPr>
          <p:spPr bwMode="auto">
            <a:xfrm>
              <a:off x="1036" y="3472"/>
              <a:ext cx="624" cy="424"/>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95" name="Freeform 123"/>
            <p:cNvSpPr>
              <a:spLocks noEditPoints="1"/>
            </p:cNvSpPr>
            <p:nvPr/>
          </p:nvSpPr>
          <p:spPr bwMode="auto">
            <a:xfrm>
              <a:off x="1029" y="3479"/>
              <a:ext cx="637" cy="438"/>
            </a:xfrm>
            <a:custGeom>
              <a:avLst/>
              <a:gdLst>
                <a:gd name="T0" fmla="*/ 0 w 686"/>
                <a:gd name="T1" fmla="*/ 0 h 142"/>
                <a:gd name="T2" fmla="*/ 410 w 686"/>
                <a:gd name="T3" fmla="*/ 0 h 142"/>
                <a:gd name="T4" fmla="*/ 410 w 686"/>
                <a:gd name="T5" fmla="*/ 377189 h 142"/>
                <a:gd name="T6" fmla="*/ 0 w 686"/>
                <a:gd name="T7" fmla="*/ 377189 h 142"/>
                <a:gd name="T8" fmla="*/ 0 w 686"/>
                <a:gd name="T9" fmla="*/ 0 h 142"/>
                <a:gd name="T10" fmla="*/ 6 w 686"/>
                <a:gd name="T11" fmla="*/ 372204 h 142"/>
                <a:gd name="T12" fmla="*/ 3 w 686"/>
                <a:gd name="T13" fmla="*/ 364336 h 142"/>
                <a:gd name="T14" fmla="*/ 407 w 686"/>
                <a:gd name="T15" fmla="*/ 364336 h 142"/>
                <a:gd name="T16" fmla="*/ 405 w 686"/>
                <a:gd name="T17" fmla="*/ 372204 h 142"/>
                <a:gd name="T18" fmla="*/ 405 w 686"/>
                <a:gd name="T19" fmla="*/ 7773 h 142"/>
                <a:gd name="T20" fmla="*/ 407 w 686"/>
                <a:gd name="T21" fmla="*/ 16459 h 142"/>
                <a:gd name="T22" fmla="*/ 3 w 686"/>
                <a:gd name="T23" fmla="*/ 16459 h 142"/>
                <a:gd name="T24" fmla="*/ 6 w 686"/>
                <a:gd name="T25" fmla="*/ 7773 h 142"/>
                <a:gd name="T26" fmla="*/ 6 w 686"/>
                <a:gd name="T27" fmla="*/ 372204 h 14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86" h="142">
                  <a:moveTo>
                    <a:pt x="0" y="0"/>
                  </a:moveTo>
                  <a:lnTo>
                    <a:pt x="686" y="0"/>
                  </a:lnTo>
                  <a:lnTo>
                    <a:pt x="686" y="142"/>
                  </a:lnTo>
                  <a:lnTo>
                    <a:pt x="0" y="142"/>
                  </a:lnTo>
                  <a:lnTo>
                    <a:pt x="0" y="0"/>
                  </a:lnTo>
                  <a:close/>
                  <a:moveTo>
                    <a:pt x="6" y="140"/>
                  </a:moveTo>
                  <a:lnTo>
                    <a:pt x="3" y="137"/>
                  </a:lnTo>
                  <a:lnTo>
                    <a:pt x="683" y="137"/>
                  </a:lnTo>
                  <a:lnTo>
                    <a:pt x="680" y="140"/>
                  </a:lnTo>
                  <a:lnTo>
                    <a:pt x="680" y="3"/>
                  </a:lnTo>
                  <a:lnTo>
                    <a:pt x="683" y="6"/>
                  </a:lnTo>
                  <a:lnTo>
                    <a:pt x="3" y="6"/>
                  </a:lnTo>
                  <a:lnTo>
                    <a:pt x="6" y="3"/>
                  </a:lnTo>
                  <a:lnTo>
                    <a:pt x="6" y="140"/>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96" name="Rectangle 124"/>
            <p:cNvSpPr>
              <a:spLocks noChangeArrowheads="1"/>
            </p:cNvSpPr>
            <p:nvPr/>
          </p:nvSpPr>
          <p:spPr bwMode="auto">
            <a:xfrm>
              <a:off x="1157" y="3653"/>
              <a:ext cx="37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b="1">
                  <a:solidFill>
                    <a:srgbClr val="000000"/>
                  </a:solidFill>
                  <a:latin typeface="ＭＳ ゴシック" pitchFamily="49" charset="-128"/>
                  <a:ea typeface="ＭＳ ゴシック" pitchFamily="49" charset="-128"/>
                  <a:cs typeface="ＭＳ Ｐゴシック" pitchFamily="50" charset="-128"/>
                </a:rPr>
                <a:t>医師意見書</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97" name="Rectangle 125"/>
            <p:cNvSpPr>
              <a:spLocks noChangeArrowheads="1"/>
            </p:cNvSpPr>
            <p:nvPr/>
          </p:nvSpPr>
          <p:spPr bwMode="auto">
            <a:xfrm>
              <a:off x="1029" y="2897"/>
              <a:ext cx="622" cy="310"/>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98" name="Freeform 126"/>
            <p:cNvSpPr>
              <a:spLocks noEditPoints="1"/>
            </p:cNvSpPr>
            <p:nvPr/>
          </p:nvSpPr>
          <p:spPr bwMode="auto">
            <a:xfrm>
              <a:off x="1045" y="2874"/>
              <a:ext cx="621" cy="363"/>
            </a:xfrm>
            <a:custGeom>
              <a:avLst/>
              <a:gdLst>
                <a:gd name="T0" fmla="*/ 0 w 686"/>
                <a:gd name="T1" fmla="*/ 0 h 142"/>
                <a:gd name="T2" fmla="*/ 341 w 686"/>
                <a:gd name="T3" fmla="*/ 0 h 142"/>
                <a:gd name="T4" fmla="*/ 341 w 686"/>
                <a:gd name="T5" fmla="*/ 101303 h 142"/>
                <a:gd name="T6" fmla="*/ 0 w 686"/>
                <a:gd name="T7" fmla="*/ 101303 h 142"/>
                <a:gd name="T8" fmla="*/ 0 w 686"/>
                <a:gd name="T9" fmla="*/ 0 h 142"/>
                <a:gd name="T10" fmla="*/ 5 w 686"/>
                <a:gd name="T11" fmla="*/ 99114 h 142"/>
                <a:gd name="T12" fmla="*/ 3 w 686"/>
                <a:gd name="T13" fmla="*/ 97161 h 142"/>
                <a:gd name="T14" fmla="*/ 340 w 686"/>
                <a:gd name="T15" fmla="*/ 97161 h 142"/>
                <a:gd name="T16" fmla="*/ 339 w 686"/>
                <a:gd name="T17" fmla="*/ 99114 h 142"/>
                <a:gd name="T18" fmla="*/ 339 w 686"/>
                <a:gd name="T19" fmla="*/ 2170 h 142"/>
                <a:gd name="T20" fmla="*/ 340 w 686"/>
                <a:gd name="T21" fmla="*/ 3594 h 142"/>
                <a:gd name="T22" fmla="*/ 3 w 686"/>
                <a:gd name="T23" fmla="*/ 3594 h 142"/>
                <a:gd name="T24" fmla="*/ 5 w 686"/>
                <a:gd name="T25" fmla="*/ 2170 h 142"/>
                <a:gd name="T26" fmla="*/ 5 w 686"/>
                <a:gd name="T27" fmla="*/ 99114 h 14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86" h="142">
                  <a:moveTo>
                    <a:pt x="0" y="0"/>
                  </a:moveTo>
                  <a:lnTo>
                    <a:pt x="686" y="0"/>
                  </a:lnTo>
                  <a:lnTo>
                    <a:pt x="686" y="142"/>
                  </a:lnTo>
                  <a:lnTo>
                    <a:pt x="0" y="142"/>
                  </a:lnTo>
                  <a:lnTo>
                    <a:pt x="0" y="0"/>
                  </a:lnTo>
                  <a:close/>
                  <a:moveTo>
                    <a:pt x="6" y="139"/>
                  </a:moveTo>
                  <a:lnTo>
                    <a:pt x="3" y="136"/>
                  </a:lnTo>
                  <a:lnTo>
                    <a:pt x="683" y="136"/>
                  </a:lnTo>
                  <a:lnTo>
                    <a:pt x="680" y="139"/>
                  </a:lnTo>
                  <a:lnTo>
                    <a:pt x="680" y="3"/>
                  </a:lnTo>
                  <a:lnTo>
                    <a:pt x="683" y="5"/>
                  </a:lnTo>
                  <a:lnTo>
                    <a:pt x="3" y="5"/>
                  </a:lnTo>
                  <a:lnTo>
                    <a:pt x="6" y="3"/>
                  </a:lnTo>
                  <a:lnTo>
                    <a:pt x="6" y="139"/>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99" name="Rectangle 127"/>
            <p:cNvSpPr>
              <a:spLocks noChangeArrowheads="1"/>
            </p:cNvSpPr>
            <p:nvPr/>
          </p:nvSpPr>
          <p:spPr bwMode="auto">
            <a:xfrm>
              <a:off x="1193" y="3033"/>
              <a:ext cx="29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b="1">
                  <a:solidFill>
                    <a:srgbClr val="000000"/>
                  </a:solidFill>
                  <a:latin typeface="ＭＳ ゴシック" pitchFamily="49" charset="-128"/>
                  <a:ea typeface="ＭＳ ゴシック" pitchFamily="49" charset="-128"/>
                  <a:cs typeface="ＭＳ Ｐゴシック" pitchFamily="50" charset="-128"/>
                </a:rPr>
                <a:t>特記事項</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00" name="Freeform 128"/>
            <p:cNvSpPr>
              <a:spLocks/>
            </p:cNvSpPr>
            <p:nvPr/>
          </p:nvSpPr>
          <p:spPr bwMode="auto">
            <a:xfrm>
              <a:off x="872" y="3158"/>
              <a:ext cx="137" cy="499"/>
            </a:xfrm>
            <a:custGeom>
              <a:avLst/>
              <a:gdLst>
                <a:gd name="T0" fmla="*/ 0 w 137"/>
                <a:gd name="T1" fmla="*/ 111 h 499"/>
                <a:gd name="T2" fmla="*/ 40 w 137"/>
                <a:gd name="T3" fmla="*/ 111 h 499"/>
                <a:gd name="T4" fmla="*/ 40 w 137"/>
                <a:gd name="T5" fmla="*/ 0 h 499"/>
                <a:gd name="T6" fmla="*/ 137 w 137"/>
                <a:gd name="T7" fmla="*/ 249 h 499"/>
                <a:gd name="T8" fmla="*/ 40 w 137"/>
                <a:gd name="T9" fmla="*/ 499 h 499"/>
                <a:gd name="T10" fmla="*/ 40 w 137"/>
                <a:gd name="T11" fmla="*/ 387 h 499"/>
                <a:gd name="T12" fmla="*/ 0 w 137"/>
                <a:gd name="T13" fmla="*/ 387 h 499"/>
                <a:gd name="T14" fmla="*/ 0 w 137"/>
                <a:gd name="T15" fmla="*/ 111 h 49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7" h="499">
                  <a:moveTo>
                    <a:pt x="0" y="111"/>
                  </a:moveTo>
                  <a:lnTo>
                    <a:pt x="40" y="111"/>
                  </a:lnTo>
                  <a:lnTo>
                    <a:pt x="40" y="0"/>
                  </a:lnTo>
                  <a:lnTo>
                    <a:pt x="137" y="249"/>
                  </a:lnTo>
                  <a:lnTo>
                    <a:pt x="40" y="499"/>
                  </a:lnTo>
                  <a:lnTo>
                    <a:pt x="40" y="387"/>
                  </a:lnTo>
                  <a:lnTo>
                    <a:pt x="0" y="387"/>
                  </a:lnTo>
                  <a:lnTo>
                    <a:pt x="0" y="111"/>
                  </a:ln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1" name="Rectangle 129"/>
            <p:cNvSpPr>
              <a:spLocks noChangeArrowheads="1"/>
            </p:cNvSpPr>
            <p:nvPr/>
          </p:nvSpPr>
          <p:spPr bwMode="auto">
            <a:xfrm>
              <a:off x="1796" y="2911"/>
              <a:ext cx="335" cy="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2" name="Rectangle 130"/>
            <p:cNvSpPr>
              <a:spLocks noChangeArrowheads="1"/>
            </p:cNvSpPr>
            <p:nvPr/>
          </p:nvSpPr>
          <p:spPr bwMode="auto">
            <a:xfrm>
              <a:off x="1796" y="3041"/>
              <a:ext cx="335" cy="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3" name="Rectangle 131"/>
            <p:cNvSpPr>
              <a:spLocks noChangeArrowheads="1"/>
            </p:cNvSpPr>
            <p:nvPr/>
          </p:nvSpPr>
          <p:spPr bwMode="auto">
            <a:xfrm>
              <a:off x="1796" y="3169"/>
              <a:ext cx="335" cy="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4" name="Rectangle 132"/>
            <p:cNvSpPr>
              <a:spLocks noChangeArrowheads="1"/>
            </p:cNvSpPr>
            <p:nvPr/>
          </p:nvSpPr>
          <p:spPr bwMode="auto">
            <a:xfrm>
              <a:off x="1796" y="3299"/>
              <a:ext cx="335" cy="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5" name="Rectangle 133"/>
            <p:cNvSpPr>
              <a:spLocks noChangeArrowheads="1"/>
            </p:cNvSpPr>
            <p:nvPr/>
          </p:nvSpPr>
          <p:spPr bwMode="auto">
            <a:xfrm>
              <a:off x="1796" y="3427"/>
              <a:ext cx="335" cy="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6" name="Rectangle 134"/>
            <p:cNvSpPr>
              <a:spLocks noChangeArrowheads="1"/>
            </p:cNvSpPr>
            <p:nvPr/>
          </p:nvSpPr>
          <p:spPr bwMode="auto">
            <a:xfrm>
              <a:off x="1796" y="3556"/>
              <a:ext cx="335" cy="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7" name="Rectangle 135"/>
            <p:cNvSpPr>
              <a:spLocks noChangeArrowheads="1"/>
            </p:cNvSpPr>
            <p:nvPr/>
          </p:nvSpPr>
          <p:spPr bwMode="auto">
            <a:xfrm>
              <a:off x="1796" y="2778"/>
              <a:ext cx="18" cy="919"/>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8" name="Rectangle 136"/>
            <p:cNvSpPr>
              <a:spLocks noChangeArrowheads="1"/>
            </p:cNvSpPr>
            <p:nvPr/>
          </p:nvSpPr>
          <p:spPr bwMode="auto">
            <a:xfrm>
              <a:off x="2113" y="2778"/>
              <a:ext cx="18" cy="919"/>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9" name="Rectangle 137"/>
            <p:cNvSpPr>
              <a:spLocks noChangeArrowheads="1"/>
            </p:cNvSpPr>
            <p:nvPr/>
          </p:nvSpPr>
          <p:spPr bwMode="auto">
            <a:xfrm>
              <a:off x="1796" y="2769"/>
              <a:ext cx="335" cy="1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10" name="Rectangle 138"/>
            <p:cNvSpPr>
              <a:spLocks noChangeArrowheads="1"/>
            </p:cNvSpPr>
            <p:nvPr/>
          </p:nvSpPr>
          <p:spPr bwMode="auto">
            <a:xfrm>
              <a:off x="1796" y="3679"/>
              <a:ext cx="335" cy="1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11" name="Rectangle 139"/>
            <p:cNvSpPr>
              <a:spLocks noChangeArrowheads="1"/>
            </p:cNvSpPr>
            <p:nvPr/>
          </p:nvSpPr>
          <p:spPr bwMode="auto">
            <a:xfrm>
              <a:off x="1867" y="2822"/>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非該当</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12" name="Rectangle 140"/>
            <p:cNvSpPr>
              <a:spLocks noChangeArrowheads="1"/>
            </p:cNvSpPr>
            <p:nvPr/>
          </p:nvSpPr>
          <p:spPr bwMode="auto">
            <a:xfrm>
              <a:off x="1867" y="2950"/>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区分１</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13" name="Rectangle 141"/>
            <p:cNvSpPr>
              <a:spLocks noChangeArrowheads="1"/>
            </p:cNvSpPr>
            <p:nvPr/>
          </p:nvSpPr>
          <p:spPr bwMode="auto">
            <a:xfrm>
              <a:off x="1867" y="3079"/>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区分２</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14" name="Rectangle 142"/>
            <p:cNvSpPr>
              <a:spLocks noChangeArrowheads="1"/>
            </p:cNvSpPr>
            <p:nvPr/>
          </p:nvSpPr>
          <p:spPr bwMode="auto">
            <a:xfrm>
              <a:off x="1867" y="3209"/>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区分３</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15" name="Rectangle 143"/>
            <p:cNvSpPr>
              <a:spLocks noChangeArrowheads="1"/>
            </p:cNvSpPr>
            <p:nvPr/>
          </p:nvSpPr>
          <p:spPr bwMode="auto">
            <a:xfrm>
              <a:off x="1867" y="3338"/>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区分４</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16" name="Rectangle 144"/>
            <p:cNvSpPr>
              <a:spLocks noChangeArrowheads="1"/>
            </p:cNvSpPr>
            <p:nvPr/>
          </p:nvSpPr>
          <p:spPr bwMode="auto">
            <a:xfrm>
              <a:off x="1867" y="3467"/>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区分５</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17" name="Rectangle 145"/>
            <p:cNvSpPr>
              <a:spLocks noChangeArrowheads="1"/>
            </p:cNvSpPr>
            <p:nvPr/>
          </p:nvSpPr>
          <p:spPr bwMode="auto">
            <a:xfrm>
              <a:off x="1867" y="3594"/>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区分６</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18" name="Freeform 146"/>
            <p:cNvSpPr>
              <a:spLocks/>
            </p:cNvSpPr>
            <p:nvPr/>
          </p:nvSpPr>
          <p:spPr bwMode="auto">
            <a:xfrm>
              <a:off x="1651" y="3158"/>
              <a:ext cx="137" cy="499"/>
            </a:xfrm>
            <a:custGeom>
              <a:avLst/>
              <a:gdLst>
                <a:gd name="T0" fmla="*/ 0 w 137"/>
                <a:gd name="T1" fmla="*/ 111 h 499"/>
                <a:gd name="T2" fmla="*/ 40 w 137"/>
                <a:gd name="T3" fmla="*/ 111 h 499"/>
                <a:gd name="T4" fmla="*/ 40 w 137"/>
                <a:gd name="T5" fmla="*/ 0 h 499"/>
                <a:gd name="T6" fmla="*/ 137 w 137"/>
                <a:gd name="T7" fmla="*/ 249 h 499"/>
                <a:gd name="T8" fmla="*/ 40 w 137"/>
                <a:gd name="T9" fmla="*/ 499 h 499"/>
                <a:gd name="T10" fmla="*/ 40 w 137"/>
                <a:gd name="T11" fmla="*/ 387 h 499"/>
                <a:gd name="T12" fmla="*/ 0 w 137"/>
                <a:gd name="T13" fmla="*/ 387 h 499"/>
                <a:gd name="T14" fmla="*/ 0 w 137"/>
                <a:gd name="T15" fmla="*/ 111 h 49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7" h="499">
                  <a:moveTo>
                    <a:pt x="0" y="111"/>
                  </a:moveTo>
                  <a:lnTo>
                    <a:pt x="40" y="111"/>
                  </a:lnTo>
                  <a:lnTo>
                    <a:pt x="40" y="0"/>
                  </a:lnTo>
                  <a:lnTo>
                    <a:pt x="137" y="249"/>
                  </a:lnTo>
                  <a:lnTo>
                    <a:pt x="40" y="499"/>
                  </a:lnTo>
                  <a:lnTo>
                    <a:pt x="40" y="387"/>
                  </a:lnTo>
                  <a:lnTo>
                    <a:pt x="0" y="387"/>
                  </a:lnTo>
                  <a:lnTo>
                    <a:pt x="0" y="111"/>
                  </a:ln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19" name="Freeform 147"/>
            <p:cNvSpPr>
              <a:spLocks noEditPoints="1"/>
            </p:cNvSpPr>
            <p:nvPr/>
          </p:nvSpPr>
          <p:spPr bwMode="auto">
            <a:xfrm>
              <a:off x="2175" y="2787"/>
              <a:ext cx="84" cy="908"/>
            </a:xfrm>
            <a:custGeom>
              <a:avLst/>
              <a:gdLst>
                <a:gd name="T0" fmla="*/ 37 w 84"/>
                <a:gd name="T1" fmla="*/ 72 h 908"/>
                <a:gd name="T2" fmla="*/ 33 w 84"/>
                <a:gd name="T3" fmla="*/ 836 h 908"/>
                <a:gd name="T4" fmla="*/ 47 w 84"/>
                <a:gd name="T5" fmla="*/ 836 h 908"/>
                <a:gd name="T6" fmla="*/ 51 w 84"/>
                <a:gd name="T7" fmla="*/ 72 h 908"/>
                <a:gd name="T8" fmla="*/ 37 w 84"/>
                <a:gd name="T9" fmla="*/ 72 h 908"/>
                <a:gd name="T10" fmla="*/ 84 w 84"/>
                <a:gd name="T11" fmla="*/ 80 h 908"/>
                <a:gd name="T12" fmla="*/ 45 w 84"/>
                <a:gd name="T13" fmla="*/ 0 h 908"/>
                <a:gd name="T14" fmla="*/ 4 w 84"/>
                <a:gd name="T15" fmla="*/ 79 h 908"/>
                <a:gd name="T16" fmla="*/ 84 w 84"/>
                <a:gd name="T17" fmla="*/ 80 h 908"/>
                <a:gd name="T18" fmla="*/ 0 w 84"/>
                <a:gd name="T19" fmla="*/ 828 h 908"/>
                <a:gd name="T20" fmla="*/ 40 w 84"/>
                <a:gd name="T21" fmla="*/ 908 h 908"/>
                <a:gd name="T22" fmla="*/ 80 w 84"/>
                <a:gd name="T23" fmla="*/ 828 h 908"/>
                <a:gd name="T24" fmla="*/ 0 w 84"/>
                <a:gd name="T25" fmla="*/ 828 h 9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4" h="908">
                  <a:moveTo>
                    <a:pt x="37" y="72"/>
                  </a:moveTo>
                  <a:lnTo>
                    <a:pt x="33" y="836"/>
                  </a:lnTo>
                  <a:lnTo>
                    <a:pt x="47" y="836"/>
                  </a:lnTo>
                  <a:lnTo>
                    <a:pt x="51" y="72"/>
                  </a:lnTo>
                  <a:lnTo>
                    <a:pt x="37" y="72"/>
                  </a:lnTo>
                  <a:close/>
                  <a:moveTo>
                    <a:pt x="84" y="80"/>
                  </a:moveTo>
                  <a:lnTo>
                    <a:pt x="45" y="0"/>
                  </a:lnTo>
                  <a:lnTo>
                    <a:pt x="4" y="79"/>
                  </a:lnTo>
                  <a:lnTo>
                    <a:pt x="84" y="80"/>
                  </a:lnTo>
                  <a:close/>
                  <a:moveTo>
                    <a:pt x="0" y="828"/>
                  </a:moveTo>
                  <a:lnTo>
                    <a:pt x="40" y="908"/>
                  </a:lnTo>
                  <a:lnTo>
                    <a:pt x="80" y="828"/>
                  </a:lnTo>
                  <a:lnTo>
                    <a:pt x="0" y="828"/>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20" name="Rectangle 148"/>
            <p:cNvSpPr>
              <a:spLocks noChangeArrowheads="1"/>
            </p:cNvSpPr>
            <p:nvPr/>
          </p:nvSpPr>
          <p:spPr bwMode="auto">
            <a:xfrm>
              <a:off x="321" y="2661"/>
              <a:ext cx="2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一次判定</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21" name="Rectangle 149"/>
            <p:cNvSpPr>
              <a:spLocks noChangeArrowheads="1"/>
            </p:cNvSpPr>
            <p:nvPr/>
          </p:nvSpPr>
          <p:spPr bwMode="auto">
            <a:xfrm>
              <a:off x="1160" y="2663"/>
              <a:ext cx="2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ニ次判定</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22" name="Rectangle 150"/>
            <p:cNvSpPr>
              <a:spLocks noChangeArrowheads="1"/>
            </p:cNvSpPr>
            <p:nvPr/>
          </p:nvSpPr>
          <p:spPr bwMode="auto">
            <a:xfrm>
              <a:off x="2106" y="2551"/>
              <a:ext cx="20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必要度</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23" name="Rectangle 151"/>
            <p:cNvSpPr>
              <a:spLocks noChangeArrowheads="1"/>
            </p:cNvSpPr>
            <p:nvPr/>
          </p:nvSpPr>
          <p:spPr bwMode="auto">
            <a:xfrm>
              <a:off x="2142" y="2680"/>
              <a:ext cx="13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低い</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24" name="Rectangle 152"/>
            <p:cNvSpPr>
              <a:spLocks noChangeArrowheads="1"/>
            </p:cNvSpPr>
            <p:nvPr/>
          </p:nvSpPr>
          <p:spPr bwMode="auto">
            <a:xfrm>
              <a:off x="2106" y="3776"/>
              <a:ext cx="20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必要度</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25" name="Rectangle 153"/>
            <p:cNvSpPr>
              <a:spLocks noChangeArrowheads="1"/>
            </p:cNvSpPr>
            <p:nvPr/>
          </p:nvSpPr>
          <p:spPr bwMode="auto">
            <a:xfrm>
              <a:off x="2142" y="3905"/>
              <a:ext cx="13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高い</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26" name="Rectangle 156"/>
            <p:cNvSpPr>
              <a:spLocks noChangeArrowheads="1"/>
            </p:cNvSpPr>
            <p:nvPr/>
          </p:nvSpPr>
          <p:spPr bwMode="auto">
            <a:xfrm>
              <a:off x="3924" y="3982"/>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smtClean="0">
                <a:solidFill>
                  <a:srgbClr val="000000"/>
                </a:solidFill>
                <a:latin typeface="Arial" pitchFamily="34" charset="0"/>
                <a:ea typeface="ＭＳ Ｐゴシック" pitchFamily="50" charset="-128"/>
              </a:endParaRPr>
            </a:p>
          </p:txBody>
        </p:sp>
      </p:grpSp>
      <p:sp>
        <p:nvSpPr>
          <p:cNvPr id="7267" name="正方形/長方形 7266"/>
          <p:cNvSpPr/>
          <p:nvPr/>
        </p:nvSpPr>
        <p:spPr>
          <a:xfrm>
            <a:off x="212724" y="623888"/>
            <a:ext cx="9499601" cy="21574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a:defRPr/>
            </a:pPr>
            <a:r>
              <a:rPr lang="ja-JP" altLang="en-US" sz="1400" dirty="0">
                <a:solidFill>
                  <a:srgbClr val="000000"/>
                </a:solidFill>
              </a:rPr>
              <a:t>● 「</a:t>
            </a:r>
            <a:r>
              <a:rPr lang="ja-JP" altLang="en-US" sz="1400" dirty="0" err="1">
                <a:solidFill>
                  <a:srgbClr val="000000"/>
                </a:solidFill>
              </a:rPr>
              <a:t>障がい</a:t>
            </a:r>
            <a:r>
              <a:rPr lang="ja-JP" altLang="en-US" sz="1400" dirty="0">
                <a:solidFill>
                  <a:srgbClr val="000000"/>
                </a:solidFill>
              </a:rPr>
              <a:t>支援区分」とは、障がい者等の障がいの多様な特性その他の心身の状態に応じて必要とされる標準的な支援の</a:t>
            </a:r>
            <a:endParaRPr lang="en-US" altLang="ja-JP" sz="1400" dirty="0">
              <a:solidFill>
                <a:srgbClr val="000000"/>
              </a:solidFill>
            </a:endParaRPr>
          </a:p>
          <a:p>
            <a:pPr>
              <a:defRPr/>
            </a:pPr>
            <a:r>
              <a:rPr lang="ja-JP" altLang="en-US" sz="1400" dirty="0">
                <a:solidFill>
                  <a:srgbClr val="000000"/>
                </a:solidFill>
              </a:rPr>
              <a:t>　　度合いを総合的に示すもの。</a:t>
            </a:r>
            <a:endParaRPr lang="en-US" altLang="ja-JP" sz="1400" dirty="0">
              <a:solidFill>
                <a:srgbClr val="000000"/>
              </a:solidFill>
            </a:endParaRPr>
          </a:p>
          <a:p>
            <a:pPr>
              <a:defRPr/>
            </a:pPr>
            <a:r>
              <a:rPr lang="ja-JP" altLang="en-US" sz="1400" dirty="0">
                <a:solidFill>
                  <a:srgbClr val="000000"/>
                </a:solidFill>
              </a:rPr>
              <a:t>● </a:t>
            </a:r>
            <a:r>
              <a:rPr lang="ja-JP" altLang="en-US" sz="1400" dirty="0" err="1">
                <a:solidFill>
                  <a:srgbClr val="000000"/>
                </a:solidFill>
              </a:rPr>
              <a:t>障がい</a:t>
            </a:r>
            <a:r>
              <a:rPr lang="ja-JP" altLang="en-US" sz="1400" dirty="0">
                <a:solidFill>
                  <a:srgbClr val="000000"/>
                </a:solidFill>
              </a:rPr>
              <a:t>支援区分は、</a:t>
            </a:r>
            <a:r>
              <a:rPr lang="en-US" altLang="ja-JP" sz="1400" dirty="0">
                <a:solidFill>
                  <a:srgbClr val="000000"/>
                </a:solidFill>
              </a:rPr>
              <a:t>2</a:t>
            </a:r>
            <a:r>
              <a:rPr lang="ja-JP" altLang="en-US" sz="1400" dirty="0" err="1">
                <a:solidFill>
                  <a:srgbClr val="000000"/>
                </a:solidFill>
              </a:rPr>
              <a:t>つの</a:t>
            </a:r>
            <a:r>
              <a:rPr lang="ja-JP" altLang="en-US" sz="1400" dirty="0">
                <a:solidFill>
                  <a:srgbClr val="000000"/>
                </a:solidFill>
              </a:rPr>
              <a:t>プロセス（一次判定及び二次判定）を経て判定される。</a:t>
            </a:r>
            <a:endParaRPr lang="en-US" altLang="ja-JP" sz="1400" dirty="0">
              <a:solidFill>
                <a:srgbClr val="000000"/>
              </a:solidFill>
            </a:endParaRPr>
          </a:p>
          <a:p>
            <a:pPr>
              <a:defRPr/>
            </a:pPr>
            <a:r>
              <a:rPr lang="ja-JP" altLang="en-US" sz="1400" dirty="0">
                <a:solidFill>
                  <a:srgbClr val="000000"/>
                </a:solidFill>
              </a:rPr>
              <a:t>　　　　</a:t>
            </a:r>
            <a:r>
              <a:rPr lang="ja-JP" altLang="en-US" sz="1400" u="sng" dirty="0">
                <a:solidFill>
                  <a:srgbClr val="000000"/>
                </a:solidFill>
              </a:rPr>
              <a:t>一次判定</a:t>
            </a:r>
            <a:r>
              <a:rPr lang="ja-JP" altLang="en-US" sz="1400" dirty="0">
                <a:solidFill>
                  <a:srgbClr val="000000"/>
                </a:solidFill>
              </a:rPr>
              <a:t>　認定調査項目</a:t>
            </a:r>
            <a:r>
              <a:rPr lang="en-US" altLang="ja-JP" sz="1400" dirty="0">
                <a:solidFill>
                  <a:srgbClr val="000000"/>
                </a:solidFill>
              </a:rPr>
              <a:t>80</a:t>
            </a:r>
            <a:r>
              <a:rPr lang="ja-JP" altLang="en-US" sz="1400" dirty="0">
                <a:solidFill>
                  <a:srgbClr val="000000"/>
                </a:solidFill>
              </a:rPr>
              <a:t>項目、医師意見書（てんかん、精神障がいの機能評価・麻痺・拘縮）</a:t>
            </a:r>
            <a:endParaRPr lang="en-US" altLang="ja-JP" sz="1400" dirty="0">
              <a:solidFill>
                <a:srgbClr val="000000"/>
              </a:solidFill>
            </a:endParaRPr>
          </a:p>
          <a:p>
            <a:pPr>
              <a:defRPr/>
            </a:pPr>
            <a:r>
              <a:rPr lang="ja-JP" altLang="en-US" sz="1400" dirty="0">
                <a:solidFill>
                  <a:srgbClr val="000000"/>
                </a:solidFill>
              </a:rPr>
              <a:t>　　　　</a:t>
            </a:r>
            <a:r>
              <a:rPr lang="ja-JP" altLang="en-US" sz="1400" u="sng" dirty="0">
                <a:solidFill>
                  <a:srgbClr val="000000"/>
                </a:solidFill>
              </a:rPr>
              <a:t>二次判定</a:t>
            </a:r>
            <a:r>
              <a:rPr lang="ja-JP" altLang="en-US" sz="1400" dirty="0">
                <a:solidFill>
                  <a:srgbClr val="000000"/>
                </a:solidFill>
              </a:rPr>
              <a:t>　特記事項、医師意見書（一次判定で評価した項目を除く）</a:t>
            </a:r>
            <a:endParaRPr lang="en-US" altLang="ja-JP" sz="1400" dirty="0">
              <a:solidFill>
                <a:srgbClr val="000000"/>
              </a:solidFill>
            </a:endParaRPr>
          </a:p>
          <a:p>
            <a:pPr>
              <a:defRPr/>
            </a:pPr>
            <a:r>
              <a:rPr lang="ja-JP" altLang="en-US" sz="1400" dirty="0">
                <a:solidFill>
                  <a:srgbClr val="000000"/>
                </a:solidFill>
              </a:rPr>
              <a:t>● </a:t>
            </a:r>
            <a:r>
              <a:rPr lang="ja-JP" altLang="en-US" sz="1400" dirty="0" err="1">
                <a:solidFill>
                  <a:srgbClr val="000000"/>
                </a:solidFill>
              </a:rPr>
              <a:t>障がい</a:t>
            </a:r>
            <a:r>
              <a:rPr lang="ja-JP" altLang="en-US" sz="1400" dirty="0">
                <a:solidFill>
                  <a:srgbClr val="000000"/>
                </a:solidFill>
              </a:rPr>
              <a:t>支援区分は、支給決定という行政処分の過程で認定するものだが、市町村が支給決定を　行うための勘案事項の</a:t>
            </a:r>
            <a:r>
              <a:rPr lang="en-US" altLang="ja-JP" sz="1400" dirty="0">
                <a:solidFill>
                  <a:srgbClr val="000000"/>
                </a:solidFill>
              </a:rPr>
              <a:t>1</a:t>
            </a:r>
          </a:p>
          <a:p>
            <a:pPr>
              <a:defRPr/>
            </a:pPr>
            <a:r>
              <a:rPr lang="ja-JP" altLang="en-US" sz="1400" dirty="0">
                <a:solidFill>
                  <a:srgbClr val="000000"/>
                </a:solidFill>
              </a:rPr>
              <a:t>　　つとして利用するものとして重要な意義あり。</a:t>
            </a:r>
            <a:endParaRPr lang="en-US" altLang="ja-JP" sz="1400" dirty="0">
              <a:solidFill>
                <a:srgbClr val="000000"/>
              </a:solidFill>
            </a:endParaRPr>
          </a:p>
          <a:p>
            <a:pPr>
              <a:defRPr/>
            </a:pPr>
            <a:r>
              <a:rPr lang="en-US" altLang="ja-JP" sz="1400" dirty="0">
                <a:solidFill>
                  <a:srgbClr val="000000"/>
                </a:solidFill>
              </a:rPr>
              <a:t>※ </a:t>
            </a:r>
            <a:r>
              <a:rPr lang="ja-JP" altLang="en-US" sz="1400" dirty="0">
                <a:solidFill>
                  <a:srgbClr val="000000"/>
                </a:solidFill>
              </a:rPr>
              <a:t>当該区分によって利用サービスが制約され、各サービスの運営基準、報酬単価の設定、市町村に対する国庫負担基準額</a:t>
            </a:r>
            <a:endParaRPr lang="en-US" altLang="ja-JP" sz="1400" dirty="0">
              <a:solidFill>
                <a:srgbClr val="000000"/>
              </a:solidFill>
            </a:endParaRPr>
          </a:p>
          <a:p>
            <a:pPr>
              <a:defRPr/>
            </a:pPr>
            <a:r>
              <a:rPr lang="ja-JP" altLang="en-US" sz="1400" dirty="0">
                <a:solidFill>
                  <a:srgbClr val="000000"/>
                </a:solidFill>
              </a:rPr>
              <a:t>　　算出にも関連。</a:t>
            </a:r>
          </a:p>
        </p:txBody>
      </p:sp>
      <p:sp>
        <p:nvSpPr>
          <p:cNvPr id="91141" name="Rectangle 99"/>
          <p:cNvSpPr>
            <a:spLocks noChangeArrowheads="1"/>
          </p:cNvSpPr>
          <p:nvPr/>
        </p:nvSpPr>
        <p:spPr bwMode="auto">
          <a:xfrm>
            <a:off x="269875" y="4516438"/>
            <a:ext cx="1169988" cy="793750"/>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4" tIns="45711" rIns="91424" bIns="45711" anchor="ctr"/>
          <a:lstStyle/>
          <a:p>
            <a:pPr algn="ctr"/>
            <a:r>
              <a:rPr lang="ja-JP" altLang="en-US" sz="1300">
                <a:solidFill>
                  <a:srgbClr val="000000"/>
                </a:solidFill>
                <a:latin typeface="Arial" pitchFamily="34" charset="0"/>
                <a:ea typeface="ＭＳ Ｐゴシック" pitchFamily="50" charset="-128"/>
              </a:rPr>
              <a:t>認定調査項目（</a:t>
            </a:r>
            <a:r>
              <a:rPr lang="en-US" altLang="ja-JP" sz="1300">
                <a:solidFill>
                  <a:srgbClr val="000000"/>
                </a:solidFill>
                <a:latin typeface="Arial" pitchFamily="34" charset="0"/>
                <a:ea typeface="ＭＳ Ｐゴシック" pitchFamily="50" charset="-128"/>
              </a:rPr>
              <a:t>80</a:t>
            </a:r>
            <a:r>
              <a:rPr lang="ja-JP" altLang="en-US" sz="1300">
                <a:solidFill>
                  <a:srgbClr val="000000"/>
                </a:solidFill>
                <a:latin typeface="Arial" pitchFamily="34" charset="0"/>
                <a:ea typeface="ＭＳ Ｐゴシック" pitchFamily="50" charset="-128"/>
              </a:rPr>
              <a:t>項目）</a:t>
            </a:r>
          </a:p>
        </p:txBody>
      </p:sp>
      <p:sp>
        <p:nvSpPr>
          <p:cNvPr id="91142" name="Freeform 100"/>
          <p:cNvSpPr>
            <a:spLocks noEditPoints="1"/>
          </p:cNvSpPr>
          <p:nvPr/>
        </p:nvSpPr>
        <p:spPr bwMode="auto">
          <a:xfrm>
            <a:off x="260352" y="4548199"/>
            <a:ext cx="1179513" cy="750887"/>
          </a:xfrm>
          <a:custGeom>
            <a:avLst/>
            <a:gdLst>
              <a:gd name="T0" fmla="*/ 0 w 686"/>
              <a:gd name="T1" fmla="*/ 0 h 324"/>
              <a:gd name="T2" fmla="*/ 2147483647 w 686"/>
              <a:gd name="T3" fmla="*/ 0 h 324"/>
              <a:gd name="T4" fmla="*/ 2147483647 w 686"/>
              <a:gd name="T5" fmla="*/ 2147483647 h 324"/>
              <a:gd name="T6" fmla="*/ 0 w 686"/>
              <a:gd name="T7" fmla="*/ 2147483647 h 324"/>
              <a:gd name="T8" fmla="*/ 0 w 686"/>
              <a:gd name="T9" fmla="*/ 0 h 324"/>
              <a:gd name="T10" fmla="*/ 2147483647 w 686"/>
              <a:gd name="T11" fmla="*/ 2147483647 h 324"/>
              <a:gd name="T12" fmla="*/ 2147483647 w 686"/>
              <a:gd name="T13" fmla="*/ 2147483647 h 324"/>
              <a:gd name="T14" fmla="*/ 2147483647 w 686"/>
              <a:gd name="T15" fmla="*/ 2147483647 h 324"/>
              <a:gd name="T16" fmla="*/ 2147483647 w 686"/>
              <a:gd name="T17" fmla="*/ 2147483647 h 324"/>
              <a:gd name="T18" fmla="*/ 2147483647 w 686"/>
              <a:gd name="T19" fmla="*/ 2147483647 h 324"/>
              <a:gd name="T20" fmla="*/ 2147483647 w 686"/>
              <a:gd name="T21" fmla="*/ 2147483647 h 324"/>
              <a:gd name="T22" fmla="*/ 2147483647 w 686"/>
              <a:gd name="T23" fmla="*/ 2147483647 h 324"/>
              <a:gd name="T24" fmla="*/ 2147483647 w 686"/>
              <a:gd name="T25" fmla="*/ 2147483647 h 324"/>
              <a:gd name="T26" fmla="*/ 2147483647 w 686"/>
              <a:gd name="T27" fmla="*/ 2147483647 h 3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86" h="324">
                <a:moveTo>
                  <a:pt x="0" y="0"/>
                </a:moveTo>
                <a:lnTo>
                  <a:pt x="686" y="0"/>
                </a:lnTo>
                <a:lnTo>
                  <a:pt x="686" y="324"/>
                </a:lnTo>
                <a:lnTo>
                  <a:pt x="0" y="324"/>
                </a:lnTo>
                <a:lnTo>
                  <a:pt x="0" y="0"/>
                </a:lnTo>
                <a:close/>
                <a:moveTo>
                  <a:pt x="6" y="321"/>
                </a:moveTo>
                <a:lnTo>
                  <a:pt x="3" y="318"/>
                </a:lnTo>
                <a:lnTo>
                  <a:pt x="683" y="318"/>
                </a:lnTo>
                <a:lnTo>
                  <a:pt x="680" y="321"/>
                </a:lnTo>
                <a:lnTo>
                  <a:pt x="680" y="3"/>
                </a:lnTo>
                <a:lnTo>
                  <a:pt x="683" y="6"/>
                </a:lnTo>
                <a:lnTo>
                  <a:pt x="3" y="6"/>
                </a:lnTo>
                <a:lnTo>
                  <a:pt x="6" y="3"/>
                </a:lnTo>
                <a:lnTo>
                  <a:pt x="6" y="321"/>
                </a:lnTo>
                <a:close/>
              </a:path>
            </a:pathLst>
          </a:custGeom>
          <a:solidFill>
            <a:srgbClr val="000000"/>
          </a:solidFill>
          <a:ln w="0" cap="flat">
            <a:solidFill>
              <a:srgbClr val="000000"/>
            </a:solidFill>
            <a:prstDash val="solid"/>
            <a:round/>
            <a:headEnd/>
            <a:tailEnd/>
          </a:ln>
        </p:spPr>
        <p:txBody>
          <a:bodyPr lIns="91424" tIns="45711" rIns="91424" bIns="45711"/>
          <a:lstStyle/>
          <a:p>
            <a:pPr algn="ctr"/>
            <a:endParaRPr lang="ja-JP" altLang="en-US" sz="1200">
              <a:solidFill>
                <a:srgbClr val="000000"/>
              </a:solidFill>
              <a:latin typeface="Arial" pitchFamily="34" charset="0"/>
              <a:ea typeface="ＭＳ Ｐゴシック" pitchFamily="50" charset="-128"/>
            </a:endParaRPr>
          </a:p>
        </p:txBody>
      </p:sp>
      <p:sp>
        <p:nvSpPr>
          <p:cNvPr id="7268" name="正方形/長方形 7267"/>
          <p:cNvSpPr/>
          <p:nvPr/>
        </p:nvSpPr>
        <p:spPr>
          <a:xfrm>
            <a:off x="6505575" y="6059488"/>
            <a:ext cx="3157538" cy="6223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a:defRPr/>
            </a:pPr>
            <a:r>
              <a:rPr lang="ja-JP" altLang="en-US" sz="900" dirty="0">
                <a:solidFill>
                  <a:srgbClr val="000000"/>
                </a:solidFill>
              </a:rPr>
              <a:t>障害保健福祉関係主管課長会議資料（平成</a:t>
            </a:r>
            <a:r>
              <a:rPr lang="en-US" altLang="ja-JP" sz="900" dirty="0">
                <a:solidFill>
                  <a:srgbClr val="000000"/>
                </a:solidFill>
              </a:rPr>
              <a:t>17</a:t>
            </a:r>
            <a:r>
              <a:rPr lang="ja-JP" altLang="en-US" sz="900" dirty="0">
                <a:solidFill>
                  <a:srgbClr val="000000"/>
                </a:solidFill>
              </a:rPr>
              <a:t>年</a:t>
            </a:r>
            <a:r>
              <a:rPr lang="en-US" altLang="ja-JP" sz="900" dirty="0">
                <a:solidFill>
                  <a:srgbClr val="000000"/>
                </a:solidFill>
              </a:rPr>
              <a:t>12</a:t>
            </a:r>
            <a:r>
              <a:rPr lang="ja-JP" altLang="en-US" sz="900" dirty="0">
                <a:solidFill>
                  <a:srgbClr val="000000"/>
                </a:solidFill>
              </a:rPr>
              <a:t>月</a:t>
            </a:r>
            <a:r>
              <a:rPr lang="en-US" altLang="ja-JP" sz="900" dirty="0">
                <a:solidFill>
                  <a:srgbClr val="000000"/>
                </a:solidFill>
              </a:rPr>
              <a:t>26</a:t>
            </a:r>
            <a:r>
              <a:rPr lang="ja-JP" altLang="en-US" sz="900" dirty="0">
                <a:solidFill>
                  <a:srgbClr val="000000"/>
                </a:solidFill>
              </a:rPr>
              <a:t>日開催）資料９　新しい事業体系等についてほか　</a:t>
            </a:r>
            <a:endParaRPr lang="en-US" altLang="ja-JP" sz="900" dirty="0">
              <a:solidFill>
                <a:srgbClr val="000000"/>
              </a:solidFill>
            </a:endParaRPr>
          </a:p>
          <a:p>
            <a:pPr>
              <a:defRPr/>
            </a:pPr>
            <a:r>
              <a:rPr lang="ja-JP" altLang="en-US" sz="900" dirty="0">
                <a:solidFill>
                  <a:srgbClr val="000000"/>
                </a:solidFill>
              </a:rPr>
              <a:t>厚生労働省資料を参考に作成</a:t>
            </a:r>
            <a:endParaRPr lang="ja-JP" altLang="en-US" sz="900" dirty="0">
              <a:solidFill>
                <a:srgbClr val="FFFFFF"/>
              </a:solidFill>
            </a:endParaRPr>
          </a:p>
        </p:txBody>
      </p:sp>
      <p:sp>
        <p:nvSpPr>
          <p:cNvPr id="3" name="右矢印 2"/>
          <p:cNvSpPr/>
          <p:nvPr/>
        </p:nvSpPr>
        <p:spPr>
          <a:xfrm>
            <a:off x="3322640" y="3457575"/>
            <a:ext cx="450850" cy="387350"/>
          </a:xfrm>
          <a:prstGeom prst="rightArrow">
            <a:avLst/>
          </a:prstGeom>
          <a:solidFill>
            <a:srgbClr val="FF9900"/>
          </a:solidFill>
          <a:ln>
            <a:solidFill>
              <a:srgbClr val="FAC058"/>
            </a:solidFill>
          </a:ln>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algn="ctr">
              <a:defRPr/>
            </a:pPr>
            <a:endParaRPr lang="ja-JP" altLang="en-US" sz="1200">
              <a:solidFill>
                <a:srgbClr val="FFFFFF"/>
              </a:solidFill>
            </a:endParaRPr>
          </a:p>
        </p:txBody>
      </p:sp>
    </p:spTree>
    <p:extLst>
      <p:ext uri="{BB962C8B-B14F-4D97-AF65-F5344CB8AC3E}">
        <p14:creationId xmlns:p14="http://schemas.microsoft.com/office/powerpoint/2010/main" val="16205742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31777" y="-19037"/>
            <a:ext cx="5850650" cy="578495"/>
          </a:xfrm>
        </p:spPr>
        <p:txBody>
          <a:bodyPr>
            <a:noAutofit/>
          </a:bodyPr>
          <a:lstStyle/>
          <a:p>
            <a:r>
              <a:rPr lang="ja-JP" altLang="en-US" sz="3200" dirty="0">
                <a:solidFill>
                  <a:schemeClr val="accent2"/>
                </a:solidFill>
                <a:latin typeface="HGS創英角ｺﾞｼｯｸUB" panose="020B0900000000000000" pitchFamily="50" charset="-128"/>
                <a:ea typeface="HGS創英角ｺﾞｼｯｸUB" panose="020B0900000000000000" pitchFamily="50" charset="-128"/>
              </a:rPr>
              <a:t>障害福祉サービス等の体系１</a:t>
            </a:r>
          </a:p>
        </p:txBody>
      </p:sp>
      <p:grpSp>
        <p:nvGrpSpPr>
          <p:cNvPr id="10" name="グループ化 9"/>
          <p:cNvGrpSpPr/>
          <p:nvPr/>
        </p:nvGrpSpPr>
        <p:grpSpPr>
          <a:xfrm>
            <a:off x="488508" y="6597352"/>
            <a:ext cx="8059325" cy="215444"/>
            <a:chOff x="854117" y="6093296"/>
            <a:chExt cx="8059325" cy="215444"/>
          </a:xfrm>
        </p:grpSpPr>
        <p:sp>
          <p:nvSpPr>
            <p:cNvPr id="43" name="テキスト ボックス 42"/>
            <p:cNvSpPr txBox="1"/>
            <p:nvPr/>
          </p:nvSpPr>
          <p:spPr>
            <a:xfrm>
              <a:off x="854117" y="6093296"/>
              <a:ext cx="8059325" cy="215444"/>
            </a:xfrm>
            <a:prstGeom prst="rect">
              <a:avLst/>
            </a:prstGeom>
            <a:noFill/>
          </p:spPr>
          <p:txBody>
            <a:bodyPr wrap="square" rtlCol="0">
              <a:spAutoFit/>
            </a:bodyPr>
            <a:lstStyle/>
            <a:p>
              <a:r>
                <a:rPr lang="ja-JP" altLang="en-US" sz="800" dirty="0">
                  <a:solidFill>
                    <a:srgbClr val="000000"/>
                  </a:solidFill>
                </a:rPr>
                <a:t>（注）１．表中の「　　　」は「障害者」、「　　   」は「障害児」であり、利用できるサービスにマークを付している</a:t>
              </a:r>
              <a:r>
                <a:rPr lang="ja-JP" altLang="en-US" sz="800" dirty="0" smtClean="0">
                  <a:solidFill>
                    <a:srgbClr val="000000"/>
                  </a:solidFill>
                </a:rPr>
                <a:t>。</a:t>
              </a:r>
              <a:endParaRPr lang="en-US" altLang="ja-JP" sz="800" dirty="0">
                <a:solidFill>
                  <a:srgbClr val="000000"/>
                </a:solidFill>
              </a:endParaRPr>
            </a:p>
          </p:txBody>
        </p:sp>
        <p:sp>
          <p:nvSpPr>
            <p:cNvPr id="93" name="円/楕円 92"/>
            <p:cNvSpPr/>
            <p:nvPr/>
          </p:nvSpPr>
          <p:spPr>
            <a:xfrm>
              <a:off x="1668923" y="6106487"/>
              <a:ext cx="144016" cy="141827"/>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600" b="1" dirty="0">
                  <a:solidFill>
                    <a:srgbClr val="FFFFFF"/>
                  </a:solidFill>
                </a:rPr>
                <a:t>者</a:t>
              </a:r>
            </a:p>
          </p:txBody>
        </p:sp>
        <p:sp>
          <p:nvSpPr>
            <p:cNvPr id="94" name="円/楕円 93"/>
            <p:cNvSpPr/>
            <p:nvPr/>
          </p:nvSpPr>
          <p:spPr>
            <a:xfrm flipH="1">
              <a:off x="2558076" y="6106487"/>
              <a:ext cx="144016" cy="14401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600" b="1" dirty="0">
                  <a:solidFill>
                    <a:srgbClr val="FFFFFF"/>
                  </a:solidFill>
                </a:rPr>
                <a:t>児</a:t>
              </a:r>
            </a:p>
          </p:txBody>
        </p:sp>
      </p:grpSp>
      <p:sp>
        <p:nvSpPr>
          <p:cNvPr id="124" name="正方形/長方形 123"/>
          <p:cNvSpPr/>
          <p:nvPr/>
        </p:nvSpPr>
        <p:spPr>
          <a:xfrm>
            <a:off x="9201472" y="621024"/>
            <a:ext cx="251999" cy="3024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1100" b="1" dirty="0">
                <a:solidFill>
                  <a:srgbClr val="000000"/>
                </a:solidFill>
                <a:latin typeface="ＭＳ Ｐゴシック"/>
              </a:rPr>
              <a:t>介護給付</a:t>
            </a:r>
          </a:p>
        </p:txBody>
      </p:sp>
      <p:sp>
        <p:nvSpPr>
          <p:cNvPr id="127" name="正方形/長方形 126"/>
          <p:cNvSpPr/>
          <p:nvPr/>
        </p:nvSpPr>
        <p:spPr>
          <a:xfrm>
            <a:off x="9201472" y="3789040"/>
            <a:ext cx="251999" cy="2700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1100" b="1" dirty="0">
                <a:solidFill>
                  <a:srgbClr val="000000"/>
                </a:solidFill>
                <a:latin typeface="ＭＳ Ｐゴシック"/>
              </a:rPr>
              <a:t>訓練等給付</a:t>
            </a:r>
          </a:p>
        </p:txBody>
      </p:sp>
      <p:grpSp>
        <p:nvGrpSpPr>
          <p:cNvPr id="41" name="グループ化 40"/>
          <p:cNvGrpSpPr/>
          <p:nvPr/>
        </p:nvGrpSpPr>
        <p:grpSpPr>
          <a:xfrm>
            <a:off x="128464" y="604429"/>
            <a:ext cx="8969172" cy="1548000"/>
            <a:chOff x="128464" y="604429"/>
            <a:chExt cx="8969172" cy="1548000"/>
          </a:xfrm>
        </p:grpSpPr>
        <p:sp>
          <p:nvSpPr>
            <p:cNvPr id="166" name="縦巻き 165"/>
            <p:cNvSpPr/>
            <p:nvPr/>
          </p:nvSpPr>
          <p:spPr bwMode="auto">
            <a:xfrm>
              <a:off x="128464" y="649962"/>
              <a:ext cx="252000" cy="1476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43" indent="-119043" algn="ctr" defTabSz="872976"/>
              <a:r>
                <a:rPr lang="ja-JP" altLang="en-US" sz="1100" b="1" dirty="0">
                  <a:solidFill>
                    <a:srgbClr val="000000"/>
                  </a:solidFill>
                  <a:latin typeface="ＭＳ Ｐゴシック" pitchFamily="50" charset="-128"/>
                  <a:ea typeface="ＭＳ Ｐゴシック" pitchFamily="50" charset="-128"/>
                </a:rPr>
                <a:t>訪</a:t>
              </a:r>
              <a:endParaRPr lang="en-US" altLang="ja-JP" sz="1100" b="1" dirty="0">
                <a:solidFill>
                  <a:srgbClr val="000000"/>
                </a:solidFill>
                <a:latin typeface="ＭＳ Ｐゴシック" pitchFamily="50" charset="-128"/>
                <a:ea typeface="ＭＳ Ｐゴシック" pitchFamily="50" charset="-128"/>
              </a:endParaRPr>
            </a:p>
            <a:p>
              <a:pPr marL="119043" indent="-119043" defTabSz="872976"/>
              <a:r>
                <a:rPr lang="ja-JP" altLang="en-US" sz="1100" b="1" dirty="0">
                  <a:solidFill>
                    <a:srgbClr val="000000"/>
                  </a:solidFill>
                  <a:latin typeface="ＭＳ Ｐゴシック" pitchFamily="50" charset="-128"/>
                  <a:ea typeface="ＭＳ Ｐゴシック" pitchFamily="50" charset="-128"/>
                </a:rPr>
                <a:t>問</a:t>
              </a:r>
              <a:endParaRPr lang="en-US" altLang="ja-JP" sz="1100" b="1" dirty="0">
                <a:solidFill>
                  <a:srgbClr val="000000"/>
                </a:solidFill>
                <a:latin typeface="ＭＳ Ｐゴシック" pitchFamily="50" charset="-128"/>
                <a:ea typeface="ＭＳ Ｐゴシック" pitchFamily="50" charset="-128"/>
              </a:endParaRPr>
            </a:p>
            <a:p>
              <a:pPr marL="119043" indent="-119043" defTabSz="872976"/>
              <a:r>
                <a:rPr lang="ja-JP" altLang="en-US" sz="1100" b="1" dirty="0">
                  <a:solidFill>
                    <a:srgbClr val="000000"/>
                  </a:solidFill>
                  <a:latin typeface="ＭＳ Ｐゴシック" pitchFamily="50" charset="-128"/>
                  <a:ea typeface="ＭＳ Ｐゴシック" pitchFamily="50" charset="-128"/>
                </a:rPr>
                <a:t>系</a:t>
              </a:r>
            </a:p>
          </p:txBody>
        </p:sp>
        <p:grpSp>
          <p:nvGrpSpPr>
            <p:cNvPr id="12" name="グループ化 11"/>
            <p:cNvGrpSpPr/>
            <p:nvPr/>
          </p:nvGrpSpPr>
          <p:grpSpPr>
            <a:xfrm>
              <a:off x="488514" y="656720"/>
              <a:ext cx="8604000" cy="252000"/>
              <a:chOff x="488510" y="559455"/>
              <a:chExt cx="8637062" cy="252000"/>
            </a:xfrm>
          </p:grpSpPr>
          <p:sp>
            <p:nvSpPr>
              <p:cNvPr id="22" name="正方形/長方形 21"/>
              <p:cNvSpPr/>
              <p:nvPr/>
            </p:nvSpPr>
            <p:spPr>
              <a:xfrm>
                <a:off x="488510" y="559455"/>
                <a:ext cx="2308183" cy="25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居宅介護（ホームヘルプ）</a:t>
                </a:r>
              </a:p>
            </p:txBody>
          </p:sp>
          <p:sp>
            <p:nvSpPr>
              <p:cNvPr id="64" name="円/楕円 63"/>
              <p:cNvSpPr/>
              <p:nvPr/>
            </p:nvSpPr>
            <p:spPr>
              <a:xfrm>
                <a:off x="2462818" y="620688"/>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65" name="円/楕円 64"/>
              <p:cNvSpPr/>
              <p:nvPr/>
            </p:nvSpPr>
            <p:spPr>
              <a:xfrm>
                <a:off x="2288708" y="620688"/>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25" name="正方形/長方形 24"/>
              <p:cNvSpPr/>
              <p:nvPr/>
            </p:nvSpPr>
            <p:spPr>
              <a:xfrm>
                <a:off x="2936797" y="559455"/>
                <a:ext cx="6188775" cy="252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rgbClr val="000000"/>
                    </a:solidFill>
                  </a:rPr>
                  <a:t>自宅で、入浴、排せつ、食事の介護等を行う</a:t>
                </a:r>
                <a:endParaRPr lang="ja-JP" altLang="en-US" sz="1100" b="1" dirty="0">
                  <a:solidFill>
                    <a:srgbClr val="000000"/>
                  </a:solidFill>
                </a:endParaRPr>
              </a:p>
            </p:txBody>
          </p:sp>
        </p:grpSp>
        <p:grpSp>
          <p:nvGrpSpPr>
            <p:cNvPr id="13" name="グループ化 12"/>
            <p:cNvGrpSpPr/>
            <p:nvPr/>
          </p:nvGrpSpPr>
          <p:grpSpPr>
            <a:xfrm>
              <a:off x="488514" y="944753"/>
              <a:ext cx="8604000" cy="324000"/>
              <a:chOff x="488510" y="919512"/>
              <a:chExt cx="8637062" cy="324000"/>
            </a:xfrm>
          </p:grpSpPr>
          <p:sp>
            <p:nvSpPr>
              <p:cNvPr id="24" name="正方形/長方形 23"/>
              <p:cNvSpPr/>
              <p:nvPr/>
            </p:nvSpPr>
            <p:spPr>
              <a:xfrm>
                <a:off x="488510" y="919512"/>
                <a:ext cx="2308183" cy="324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重度訪問介護</a:t>
                </a:r>
              </a:p>
            </p:txBody>
          </p:sp>
          <p:sp>
            <p:nvSpPr>
              <p:cNvPr id="66" name="円/楕円 65"/>
              <p:cNvSpPr/>
              <p:nvPr/>
            </p:nvSpPr>
            <p:spPr>
              <a:xfrm>
                <a:off x="2288708" y="1049482"/>
                <a:ext cx="144261" cy="14727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26" name="正方形/長方形 25"/>
              <p:cNvSpPr/>
              <p:nvPr/>
            </p:nvSpPr>
            <p:spPr>
              <a:xfrm>
                <a:off x="2936797" y="919512"/>
                <a:ext cx="6188775" cy="32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900" dirty="0">
                    <a:solidFill>
                      <a:srgbClr val="000000"/>
                    </a:solidFill>
                  </a:rPr>
                  <a:t>重度の肢体不自由者又は重度の知的障害若しくは精神障害により行動上著しい困難を有する者であって常に介護を必要とする人に、自宅で、入浴、排せつ、食事の介護、外出時における移動支援等を総合的に行う</a:t>
                </a:r>
              </a:p>
            </p:txBody>
          </p:sp>
        </p:grpSp>
        <p:grpSp>
          <p:nvGrpSpPr>
            <p:cNvPr id="15" name="グループ化 14"/>
            <p:cNvGrpSpPr/>
            <p:nvPr/>
          </p:nvGrpSpPr>
          <p:grpSpPr>
            <a:xfrm>
              <a:off x="493636" y="1592821"/>
              <a:ext cx="8604000" cy="252000"/>
              <a:chOff x="488510" y="1783591"/>
              <a:chExt cx="8626818" cy="252000"/>
            </a:xfrm>
          </p:grpSpPr>
          <p:sp>
            <p:nvSpPr>
              <p:cNvPr id="27" name="正方形/長方形 26"/>
              <p:cNvSpPr/>
              <p:nvPr/>
            </p:nvSpPr>
            <p:spPr>
              <a:xfrm>
                <a:off x="488510" y="1783591"/>
                <a:ext cx="2308183" cy="25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行動援護</a:t>
                </a:r>
              </a:p>
            </p:txBody>
          </p:sp>
          <p:sp>
            <p:nvSpPr>
              <p:cNvPr id="67" name="円/楕円 66"/>
              <p:cNvSpPr/>
              <p:nvPr/>
            </p:nvSpPr>
            <p:spPr>
              <a:xfrm>
                <a:off x="2457947" y="1853963"/>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68" name="円/楕円 67"/>
              <p:cNvSpPr/>
              <p:nvPr/>
            </p:nvSpPr>
            <p:spPr>
              <a:xfrm>
                <a:off x="2288708" y="1857233"/>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28" name="正方形/長方形 27"/>
              <p:cNvSpPr/>
              <p:nvPr/>
            </p:nvSpPr>
            <p:spPr>
              <a:xfrm>
                <a:off x="2936790" y="1783591"/>
                <a:ext cx="6178538" cy="252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自己判断能力が制限されている人が行動するときに、危険を回避するために必要な支援、外出支援を行う</a:t>
                </a:r>
              </a:p>
            </p:txBody>
          </p:sp>
        </p:grpSp>
        <p:grpSp>
          <p:nvGrpSpPr>
            <p:cNvPr id="16" name="グループ化 15"/>
            <p:cNvGrpSpPr/>
            <p:nvPr/>
          </p:nvGrpSpPr>
          <p:grpSpPr>
            <a:xfrm>
              <a:off x="488510" y="1880856"/>
              <a:ext cx="8604000" cy="252000"/>
              <a:chOff x="488510" y="2143648"/>
              <a:chExt cx="8637071" cy="252000"/>
            </a:xfrm>
          </p:grpSpPr>
          <p:sp>
            <p:nvSpPr>
              <p:cNvPr id="29" name="正方形/長方形 28"/>
              <p:cNvSpPr/>
              <p:nvPr/>
            </p:nvSpPr>
            <p:spPr>
              <a:xfrm>
                <a:off x="488510" y="2143648"/>
                <a:ext cx="2308183" cy="25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重度障害者等包括支援</a:t>
                </a:r>
              </a:p>
            </p:txBody>
          </p:sp>
          <p:sp>
            <p:nvSpPr>
              <p:cNvPr id="69" name="円/楕円 68"/>
              <p:cNvSpPr/>
              <p:nvPr/>
            </p:nvSpPr>
            <p:spPr>
              <a:xfrm>
                <a:off x="2468095" y="2217273"/>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70" name="円/楕円 69"/>
              <p:cNvSpPr/>
              <p:nvPr/>
            </p:nvSpPr>
            <p:spPr>
              <a:xfrm>
                <a:off x="2288708" y="2217273"/>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44" name="正方形/長方形 43"/>
              <p:cNvSpPr/>
              <p:nvPr/>
            </p:nvSpPr>
            <p:spPr>
              <a:xfrm>
                <a:off x="2936776" y="2143648"/>
                <a:ext cx="6188805" cy="252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介護の必要性がとても高い人に、居宅介護等複数のサービスを包括的に行う</a:t>
                </a:r>
              </a:p>
            </p:txBody>
          </p:sp>
        </p:grpSp>
        <p:grpSp>
          <p:nvGrpSpPr>
            <p:cNvPr id="14" name="グループ化 13"/>
            <p:cNvGrpSpPr/>
            <p:nvPr/>
          </p:nvGrpSpPr>
          <p:grpSpPr>
            <a:xfrm>
              <a:off x="488514" y="1304786"/>
              <a:ext cx="8604000" cy="252002"/>
              <a:chOff x="488510" y="1423550"/>
              <a:chExt cx="8637062" cy="252002"/>
            </a:xfrm>
          </p:grpSpPr>
          <p:sp>
            <p:nvSpPr>
              <p:cNvPr id="128" name="正方形/長方形 127"/>
              <p:cNvSpPr/>
              <p:nvPr/>
            </p:nvSpPr>
            <p:spPr>
              <a:xfrm>
                <a:off x="488510" y="1423552"/>
                <a:ext cx="2308183" cy="25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同行援護　</a:t>
                </a:r>
                <a:endParaRPr lang="ja-JP" altLang="en-US" sz="800" b="1" dirty="0">
                  <a:solidFill>
                    <a:srgbClr val="000000"/>
                  </a:solidFill>
                </a:endParaRPr>
              </a:p>
            </p:txBody>
          </p:sp>
          <p:sp>
            <p:nvSpPr>
              <p:cNvPr id="132" name="円/楕円 131"/>
              <p:cNvSpPr/>
              <p:nvPr/>
            </p:nvSpPr>
            <p:spPr>
              <a:xfrm>
                <a:off x="2452677" y="1497193"/>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133" name="円/楕円 132"/>
              <p:cNvSpPr/>
              <p:nvPr/>
            </p:nvSpPr>
            <p:spPr>
              <a:xfrm>
                <a:off x="2278737" y="1497193"/>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29" name="正方形/長方形 128"/>
              <p:cNvSpPr/>
              <p:nvPr/>
            </p:nvSpPr>
            <p:spPr>
              <a:xfrm>
                <a:off x="2936797" y="1423550"/>
                <a:ext cx="6188775" cy="252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000" dirty="0">
                    <a:solidFill>
                      <a:srgbClr val="000000"/>
                    </a:solidFill>
                  </a:rPr>
                  <a:t>視覚障害により、移動に著しい困難を有する人が外出する時、必要な情報提供や介護を行う</a:t>
                </a:r>
              </a:p>
            </p:txBody>
          </p:sp>
        </p:grpSp>
        <p:sp>
          <p:nvSpPr>
            <p:cNvPr id="125" name="角丸四角形 124"/>
            <p:cNvSpPr/>
            <p:nvPr/>
          </p:nvSpPr>
          <p:spPr bwMode="auto">
            <a:xfrm>
              <a:off x="488510" y="604429"/>
              <a:ext cx="2308183" cy="1548000"/>
            </a:xfrm>
            <a:prstGeom prst="roundRect">
              <a:avLst>
                <a:gd name="adj" fmla="val 7724"/>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grpSp>
      <p:grpSp>
        <p:nvGrpSpPr>
          <p:cNvPr id="42" name="グループ化 41"/>
          <p:cNvGrpSpPr/>
          <p:nvPr/>
        </p:nvGrpSpPr>
        <p:grpSpPr>
          <a:xfrm>
            <a:off x="128467" y="2204864"/>
            <a:ext cx="8964313" cy="1152128"/>
            <a:chOff x="128464" y="2204864"/>
            <a:chExt cx="8964312" cy="1152128"/>
          </a:xfrm>
        </p:grpSpPr>
        <p:sp>
          <p:nvSpPr>
            <p:cNvPr id="167" name="縦巻き 166"/>
            <p:cNvSpPr/>
            <p:nvPr/>
          </p:nvSpPr>
          <p:spPr bwMode="auto">
            <a:xfrm>
              <a:off x="128464" y="2204864"/>
              <a:ext cx="252000" cy="1152128"/>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43" indent="-119043" algn="ctr" defTabSz="872976"/>
              <a:r>
                <a:rPr lang="ja-JP" altLang="en-US" sz="1000" b="1" dirty="0">
                  <a:solidFill>
                    <a:srgbClr val="000000"/>
                  </a:solidFill>
                  <a:latin typeface="ＭＳ Ｐゴシック" pitchFamily="50" charset="-128"/>
                  <a:ea typeface="ＭＳ Ｐゴシック" pitchFamily="50" charset="-128"/>
                </a:rPr>
                <a:t>日</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中</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活</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動</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系</a:t>
              </a:r>
            </a:p>
          </p:txBody>
        </p:sp>
        <p:grpSp>
          <p:nvGrpSpPr>
            <p:cNvPr id="17" name="グループ化 16"/>
            <p:cNvGrpSpPr/>
            <p:nvPr/>
          </p:nvGrpSpPr>
          <p:grpSpPr>
            <a:xfrm>
              <a:off x="488504" y="2276872"/>
              <a:ext cx="8604272" cy="252000"/>
              <a:chOff x="530029" y="2548510"/>
              <a:chExt cx="8534627" cy="252000"/>
            </a:xfrm>
          </p:grpSpPr>
          <p:sp>
            <p:nvSpPr>
              <p:cNvPr id="30" name="正方形/長方形 29"/>
              <p:cNvSpPr/>
              <p:nvPr/>
            </p:nvSpPr>
            <p:spPr>
              <a:xfrm>
                <a:off x="530029" y="2548510"/>
                <a:ext cx="2266658" cy="25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短期入所（ショートステイ）</a:t>
                </a:r>
              </a:p>
            </p:txBody>
          </p:sp>
          <p:sp>
            <p:nvSpPr>
              <p:cNvPr id="72" name="円/楕円 71"/>
              <p:cNvSpPr/>
              <p:nvPr/>
            </p:nvSpPr>
            <p:spPr>
              <a:xfrm>
                <a:off x="2473360" y="2632789"/>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73" name="円/楕円 72"/>
              <p:cNvSpPr/>
              <p:nvPr/>
            </p:nvSpPr>
            <p:spPr>
              <a:xfrm>
                <a:off x="2302410" y="2622135"/>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46" name="正方形/長方形 45"/>
              <p:cNvSpPr/>
              <p:nvPr/>
            </p:nvSpPr>
            <p:spPr>
              <a:xfrm>
                <a:off x="2958484" y="2548510"/>
                <a:ext cx="6106172" cy="252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自宅で介護する人が病気の場合などに、短期間、夜間も含め施設で、入浴、排せつ、食事の介護等を行う</a:t>
                </a:r>
              </a:p>
            </p:txBody>
          </p:sp>
        </p:grpSp>
        <p:grpSp>
          <p:nvGrpSpPr>
            <p:cNvPr id="18" name="グループ化 17"/>
            <p:cNvGrpSpPr/>
            <p:nvPr/>
          </p:nvGrpSpPr>
          <p:grpSpPr>
            <a:xfrm>
              <a:off x="488504" y="2564904"/>
              <a:ext cx="8604000" cy="324000"/>
              <a:chOff x="530029" y="2816968"/>
              <a:chExt cx="8549592" cy="324000"/>
            </a:xfrm>
          </p:grpSpPr>
          <p:sp>
            <p:nvSpPr>
              <p:cNvPr id="32" name="正方形/長方形 31"/>
              <p:cNvSpPr/>
              <p:nvPr/>
            </p:nvSpPr>
            <p:spPr>
              <a:xfrm>
                <a:off x="530029" y="2816968"/>
                <a:ext cx="2266658" cy="324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療養介護</a:t>
                </a:r>
              </a:p>
            </p:txBody>
          </p:sp>
          <p:sp>
            <p:nvSpPr>
              <p:cNvPr id="74" name="円/楕円 73"/>
              <p:cNvSpPr/>
              <p:nvPr/>
            </p:nvSpPr>
            <p:spPr>
              <a:xfrm>
                <a:off x="2307679" y="2953492"/>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47" name="正方形/長方形 46"/>
              <p:cNvSpPr/>
              <p:nvPr/>
            </p:nvSpPr>
            <p:spPr>
              <a:xfrm>
                <a:off x="2936792" y="2816968"/>
                <a:ext cx="6142829" cy="32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医療と常時介護を必要とする人に、医療機関で機能訓練、療養上の管理、看護、介護及び日常生活の世話を行う</a:t>
                </a:r>
              </a:p>
            </p:txBody>
          </p:sp>
        </p:grpSp>
        <p:grpSp>
          <p:nvGrpSpPr>
            <p:cNvPr id="19" name="グループ化 18"/>
            <p:cNvGrpSpPr/>
            <p:nvPr/>
          </p:nvGrpSpPr>
          <p:grpSpPr>
            <a:xfrm>
              <a:off x="488504" y="2924944"/>
              <a:ext cx="8604000" cy="324000"/>
              <a:chOff x="530021" y="3211201"/>
              <a:chExt cx="8549600" cy="324000"/>
            </a:xfrm>
          </p:grpSpPr>
          <p:sp>
            <p:nvSpPr>
              <p:cNvPr id="34" name="正方形/長方形 33"/>
              <p:cNvSpPr/>
              <p:nvPr/>
            </p:nvSpPr>
            <p:spPr>
              <a:xfrm>
                <a:off x="530021" y="3211201"/>
                <a:ext cx="2266675" cy="324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生活介護</a:t>
                </a:r>
              </a:p>
            </p:txBody>
          </p:sp>
          <p:sp>
            <p:nvSpPr>
              <p:cNvPr id="75" name="円/楕円 74"/>
              <p:cNvSpPr/>
              <p:nvPr/>
            </p:nvSpPr>
            <p:spPr>
              <a:xfrm>
                <a:off x="2318557" y="3351840"/>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49" name="正方形/長方形 48"/>
              <p:cNvSpPr/>
              <p:nvPr/>
            </p:nvSpPr>
            <p:spPr>
              <a:xfrm>
                <a:off x="2936792" y="3211201"/>
                <a:ext cx="6142829" cy="32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常に介護を必要とする人に、昼間、入浴、排せつ、食事の介護等を行うとともに、創作的活動又は生産活動の機会を提供する</a:t>
                </a:r>
              </a:p>
            </p:txBody>
          </p:sp>
        </p:grpSp>
        <p:sp>
          <p:nvSpPr>
            <p:cNvPr id="126" name="角丸四角形 125"/>
            <p:cNvSpPr/>
            <p:nvPr/>
          </p:nvSpPr>
          <p:spPr bwMode="auto">
            <a:xfrm>
              <a:off x="488504" y="2235071"/>
              <a:ext cx="2302684" cy="1080000"/>
            </a:xfrm>
            <a:prstGeom prst="roundRect">
              <a:avLst>
                <a:gd name="adj" fmla="val 11078"/>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grpSp>
      <p:grpSp>
        <p:nvGrpSpPr>
          <p:cNvPr id="45" name="グループ化 44"/>
          <p:cNvGrpSpPr/>
          <p:nvPr/>
        </p:nvGrpSpPr>
        <p:grpSpPr>
          <a:xfrm>
            <a:off x="128464" y="3429000"/>
            <a:ext cx="8964040" cy="288000"/>
            <a:chOff x="128464" y="3429000"/>
            <a:chExt cx="8964040" cy="288000"/>
          </a:xfrm>
        </p:grpSpPr>
        <p:sp>
          <p:nvSpPr>
            <p:cNvPr id="168" name="縦巻き 167"/>
            <p:cNvSpPr/>
            <p:nvPr/>
          </p:nvSpPr>
          <p:spPr bwMode="auto">
            <a:xfrm>
              <a:off x="128464" y="3429000"/>
              <a:ext cx="252000" cy="288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43" indent="-119043" algn="ctr" defTabSz="872976"/>
              <a:r>
                <a:rPr lang="ja-JP" altLang="en-US" sz="800" b="1" dirty="0">
                  <a:solidFill>
                    <a:srgbClr val="000000"/>
                  </a:solidFill>
                  <a:latin typeface="ＭＳ Ｐゴシック" pitchFamily="50" charset="-128"/>
                  <a:ea typeface="ＭＳ Ｐゴシック" pitchFamily="50" charset="-128"/>
                </a:rPr>
                <a:t>施</a:t>
              </a:r>
              <a:endParaRPr lang="en-US" altLang="ja-JP" sz="800" b="1" dirty="0">
                <a:solidFill>
                  <a:srgbClr val="000000"/>
                </a:solidFill>
                <a:latin typeface="ＭＳ Ｐゴシック" pitchFamily="50" charset="-128"/>
                <a:ea typeface="ＭＳ Ｐゴシック" pitchFamily="50" charset="-128"/>
              </a:endParaRPr>
            </a:p>
            <a:p>
              <a:pPr marL="119043" indent="-119043" algn="ctr" defTabSz="872976"/>
              <a:r>
                <a:rPr lang="ja-JP" altLang="en-US" sz="800" b="1" dirty="0">
                  <a:solidFill>
                    <a:srgbClr val="000000"/>
                  </a:solidFill>
                  <a:latin typeface="ＭＳ Ｐゴシック" pitchFamily="50" charset="-128"/>
                  <a:ea typeface="ＭＳ Ｐゴシック" pitchFamily="50" charset="-128"/>
                </a:rPr>
                <a:t>設</a:t>
              </a:r>
              <a:endParaRPr lang="en-US" altLang="ja-JP" sz="800" b="1" dirty="0">
                <a:solidFill>
                  <a:srgbClr val="000000"/>
                </a:solidFill>
                <a:latin typeface="ＭＳ Ｐゴシック" pitchFamily="50" charset="-128"/>
                <a:ea typeface="ＭＳ Ｐゴシック" pitchFamily="50" charset="-128"/>
              </a:endParaRPr>
            </a:p>
            <a:p>
              <a:pPr marL="119043" indent="-119043" algn="ctr" defTabSz="872976"/>
              <a:r>
                <a:rPr lang="ja-JP" altLang="en-US" sz="800" b="1" dirty="0">
                  <a:solidFill>
                    <a:srgbClr val="000000"/>
                  </a:solidFill>
                  <a:latin typeface="ＭＳ Ｐゴシック" pitchFamily="50" charset="-128"/>
                  <a:ea typeface="ＭＳ Ｐゴシック" pitchFamily="50" charset="-128"/>
                </a:rPr>
                <a:t>系</a:t>
              </a:r>
            </a:p>
          </p:txBody>
        </p:sp>
        <p:grpSp>
          <p:nvGrpSpPr>
            <p:cNvPr id="20" name="グループ化 19"/>
            <p:cNvGrpSpPr/>
            <p:nvPr/>
          </p:nvGrpSpPr>
          <p:grpSpPr>
            <a:xfrm>
              <a:off x="488504" y="3429000"/>
              <a:ext cx="8604000" cy="252000"/>
              <a:chOff x="530029" y="3689833"/>
              <a:chExt cx="8549592" cy="252000"/>
            </a:xfrm>
          </p:grpSpPr>
          <p:sp>
            <p:nvSpPr>
              <p:cNvPr id="33" name="正方形/長方形 32"/>
              <p:cNvSpPr/>
              <p:nvPr/>
            </p:nvSpPr>
            <p:spPr>
              <a:xfrm>
                <a:off x="530029" y="3689833"/>
                <a:ext cx="2266658" cy="25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施設入所支援</a:t>
                </a:r>
              </a:p>
            </p:txBody>
          </p:sp>
          <p:sp>
            <p:nvSpPr>
              <p:cNvPr id="76" name="円/楕円 75"/>
              <p:cNvSpPr/>
              <p:nvPr/>
            </p:nvSpPr>
            <p:spPr>
              <a:xfrm>
                <a:off x="2328190" y="3776472"/>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48" name="正方形/長方形 47"/>
              <p:cNvSpPr/>
              <p:nvPr/>
            </p:nvSpPr>
            <p:spPr>
              <a:xfrm>
                <a:off x="2936792" y="3689833"/>
                <a:ext cx="6142829" cy="252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施設に入所する人に、夜間や休日、入浴、排せつ、食事の介護等を行う</a:t>
                </a:r>
              </a:p>
            </p:txBody>
          </p:sp>
        </p:grpSp>
        <p:sp>
          <p:nvSpPr>
            <p:cNvPr id="155" name="角丸四角形 154"/>
            <p:cNvSpPr/>
            <p:nvPr/>
          </p:nvSpPr>
          <p:spPr bwMode="auto">
            <a:xfrm>
              <a:off x="508397" y="3429000"/>
              <a:ext cx="2302679" cy="252000"/>
            </a:xfrm>
            <a:prstGeom prst="roundRect">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grpSp>
      <p:grpSp>
        <p:nvGrpSpPr>
          <p:cNvPr id="50" name="グループ化 49"/>
          <p:cNvGrpSpPr/>
          <p:nvPr/>
        </p:nvGrpSpPr>
        <p:grpSpPr>
          <a:xfrm>
            <a:off x="128465" y="3789040"/>
            <a:ext cx="8951165" cy="684000"/>
            <a:chOff x="128464" y="3789040"/>
            <a:chExt cx="8951165" cy="684000"/>
          </a:xfrm>
        </p:grpSpPr>
        <p:sp>
          <p:nvSpPr>
            <p:cNvPr id="164" name="縦巻き 163"/>
            <p:cNvSpPr/>
            <p:nvPr/>
          </p:nvSpPr>
          <p:spPr bwMode="auto">
            <a:xfrm>
              <a:off x="128464" y="3789040"/>
              <a:ext cx="252000" cy="684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43" indent="-119043" algn="ctr" defTabSz="872976"/>
              <a:r>
                <a:rPr lang="ja-JP" altLang="en-US" sz="800" b="1" dirty="0">
                  <a:solidFill>
                    <a:srgbClr val="000000"/>
                  </a:solidFill>
                  <a:latin typeface="ＭＳ Ｐゴシック" pitchFamily="50" charset="-128"/>
                  <a:ea typeface="ＭＳ Ｐゴシック" pitchFamily="50" charset="-128"/>
                </a:rPr>
                <a:t>居</a:t>
              </a:r>
              <a:endParaRPr lang="en-US" altLang="ja-JP" sz="800" b="1" dirty="0">
                <a:solidFill>
                  <a:srgbClr val="000000"/>
                </a:solidFill>
                <a:latin typeface="ＭＳ Ｐゴシック" pitchFamily="50" charset="-128"/>
                <a:ea typeface="ＭＳ Ｐゴシック" pitchFamily="50" charset="-128"/>
              </a:endParaRPr>
            </a:p>
            <a:p>
              <a:pPr marL="119043" indent="-119043" algn="ctr" defTabSz="872976"/>
              <a:r>
                <a:rPr lang="ja-JP" altLang="en-US" sz="800" b="1" dirty="0">
                  <a:solidFill>
                    <a:srgbClr val="000000"/>
                  </a:solidFill>
                  <a:latin typeface="ＭＳ Ｐゴシック" pitchFamily="50" charset="-128"/>
                  <a:ea typeface="ＭＳ Ｐゴシック" pitchFamily="50" charset="-128"/>
                </a:rPr>
                <a:t>住</a:t>
              </a:r>
              <a:endParaRPr lang="en-US" altLang="ja-JP" sz="800" b="1" dirty="0">
                <a:solidFill>
                  <a:srgbClr val="000000"/>
                </a:solidFill>
                <a:latin typeface="ＭＳ Ｐゴシック" pitchFamily="50" charset="-128"/>
                <a:ea typeface="ＭＳ Ｐゴシック" pitchFamily="50" charset="-128"/>
              </a:endParaRPr>
            </a:p>
            <a:p>
              <a:pPr marL="119043" indent="-119043" algn="ctr" defTabSz="872976"/>
              <a:r>
                <a:rPr lang="ja-JP" altLang="en-US" sz="800" b="1" dirty="0" smtClean="0">
                  <a:solidFill>
                    <a:srgbClr val="000000"/>
                  </a:solidFill>
                  <a:latin typeface="ＭＳ Ｐゴシック" pitchFamily="50" charset="-128"/>
                  <a:ea typeface="ＭＳ Ｐゴシック" pitchFamily="50" charset="-128"/>
                </a:rPr>
                <a:t>支</a:t>
              </a:r>
              <a:endParaRPr lang="en-US" altLang="ja-JP" sz="800" b="1" dirty="0" smtClean="0">
                <a:solidFill>
                  <a:srgbClr val="000000"/>
                </a:solidFill>
                <a:latin typeface="ＭＳ Ｐゴシック" pitchFamily="50" charset="-128"/>
                <a:ea typeface="ＭＳ Ｐゴシック" pitchFamily="50" charset="-128"/>
              </a:endParaRPr>
            </a:p>
            <a:p>
              <a:pPr marL="119043" indent="-119043" algn="ctr" defTabSz="872976"/>
              <a:r>
                <a:rPr lang="ja-JP" altLang="en-US" sz="800" b="1" dirty="0">
                  <a:solidFill>
                    <a:srgbClr val="000000"/>
                  </a:solidFill>
                  <a:latin typeface="ＭＳ Ｐゴシック" pitchFamily="50" charset="-128"/>
                  <a:ea typeface="ＭＳ Ｐゴシック" pitchFamily="50" charset="-128"/>
                </a:rPr>
                <a:t>援</a:t>
              </a:r>
              <a:endParaRPr lang="en-US" altLang="ja-JP" sz="800" b="1" dirty="0" smtClean="0">
                <a:solidFill>
                  <a:srgbClr val="000000"/>
                </a:solidFill>
                <a:latin typeface="ＭＳ Ｐゴシック" pitchFamily="50" charset="-128"/>
                <a:ea typeface="ＭＳ Ｐゴシック" pitchFamily="50" charset="-128"/>
              </a:endParaRPr>
            </a:p>
            <a:p>
              <a:pPr marL="119043" indent="-119043" algn="ctr" defTabSz="872976"/>
              <a:r>
                <a:rPr lang="ja-JP" altLang="en-US" sz="800" b="1" dirty="0" smtClean="0">
                  <a:solidFill>
                    <a:srgbClr val="000000"/>
                  </a:solidFill>
                  <a:latin typeface="ＭＳ Ｐゴシック" pitchFamily="50" charset="-128"/>
                  <a:ea typeface="ＭＳ Ｐゴシック" pitchFamily="50" charset="-128"/>
                </a:rPr>
                <a:t>系</a:t>
              </a:r>
              <a:endParaRPr lang="en-US" altLang="ja-JP" sz="800" b="1" dirty="0">
                <a:solidFill>
                  <a:srgbClr val="000000"/>
                </a:solidFill>
                <a:latin typeface="ＭＳ Ｐゴシック" pitchFamily="50" charset="-128"/>
                <a:ea typeface="ＭＳ Ｐゴシック" pitchFamily="50" charset="-128"/>
              </a:endParaRPr>
            </a:p>
          </p:txBody>
        </p:sp>
        <p:grpSp>
          <p:nvGrpSpPr>
            <p:cNvPr id="11" name="グループ化 10"/>
            <p:cNvGrpSpPr/>
            <p:nvPr/>
          </p:nvGrpSpPr>
          <p:grpSpPr>
            <a:xfrm>
              <a:off x="530037" y="4107565"/>
              <a:ext cx="8549592" cy="252000"/>
              <a:chOff x="530037" y="4107565"/>
              <a:chExt cx="8549592" cy="252000"/>
            </a:xfrm>
          </p:grpSpPr>
          <p:sp>
            <p:nvSpPr>
              <p:cNvPr id="39" name="正方形/長方形 38"/>
              <p:cNvSpPr/>
              <p:nvPr/>
            </p:nvSpPr>
            <p:spPr>
              <a:xfrm>
                <a:off x="530037" y="4107565"/>
                <a:ext cx="2266659"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共同生活援助（グループホーム）</a:t>
                </a:r>
              </a:p>
            </p:txBody>
          </p:sp>
          <p:sp>
            <p:nvSpPr>
              <p:cNvPr id="81" name="円/楕円 80"/>
              <p:cNvSpPr/>
              <p:nvPr/>
            </p:nvSpPr>
            <p:spPr>
              <a:xfrm>
                <a:off x="2593119" y="4181191"/>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55" name="正方形/長方形 54"/>
              <p:cNvSpPr/>
              <p:nvPr/>
            </p:nvSpPr>
            <p:spPr>
              <a:xfrm>
                <a:off x="2936802" y="4107565"/>
                <a:ext cx="6142827"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1000" dirty="0">
                    <a:solidFill>
                      <a:srgbClr val="000000"/>
                    </a:solidFill>
                    <a:latin typeface="ＭＳ Ｐゴシック" pitchFamily="50" charset="-128"/>
                    <a:cs typeface="Times New Roman" pitchFamily="18" charset="0"/>
                  </a:rPr>
                  <a:t>夜間や休日、共同生活を行う住居で、相談、入浴、排せつ、食事の介護、日常生活上の援助を行う</a:t>
                </a:r>
                <a:endParaRPr lang="ja-JP" altLang="en-US" sz="1100" b="1" dirty="0">
                  <a:solidFill>
                    <a:srgbClr val="000000"/>
                  </a:solidFill>
                </a:endParaRPr>
              </a:p>
            </p:txBody>
          </p:sp>
        </p:grpSp>
        <p:grpSp>
          <p:nvGrpSpPr>
            <p:cNvPr id="119" name="グループ化 118"/>
            <p:cNvGrpSpPr/>
            <p:nvPr/>
          </p:nvGrpSpPr>
          <p:grpSpPr>
            <a:xfrm>
              <a:off x="530037" y="3789040"/>
              <a:ext cx="8549592" cy="252000"/>
              <a:chOff x="530037" y="4107565"/>
              <a:chExt cx="8549592" cy="252000"/>
            </a:xfrm>
          </p:grpSpPr>
          <p:sp>
            <p:nvSpPr>
              <p:cNvPr id="120" name="正方形/長方形 119"/>
              <p:cNvSpPr/>
              <p:nvPr/>
            </p:nvSpPr>
            <p:spPr>
              <a:xfrm>
                <a:off x="530037" y="4107565"/>
                <a:ext cx="2266659"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自立生活援助</a:t>
                </a:r>
              </a:p>
            </p:txBody>
          </p:sp>
          <p:sp>
            <p:nvSpPr>
              <p:cNvPr id="121" name="円/楕円 120"/>
              <p:cNvSpPr/>
              <p:nvPr/>
            </p:nvSpPr>
            <p:spPr>
              <a:xfrm>
                <a:off x="2593119" y="4181191"/>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22" name="正方形/長方形 121"/>
              <p:cNvSpPr/>
              <p:nvPr/>
            </p:nvSpPr>
            <p:spPr>
              <a:xfrm>
                <a:off x="2936802" y="4107565"/>
                <a:ext cx="6142827"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1000" dirty="0">
                    <a:solidFill>
                      <a:srgbClr val="000000"/>
                    </a:solidFill>
                    <a:latin typeface="ＭＳ Ｐゴシック" pitchFamily="50" charset="-128"/>
                    <a:cs typeface="Times New Roman" pitchFamily="18" charset="0"/>
                  </a:rPr>
                  <a:t>一人暮らし</a:t>
                </a:r>
                <a:r>
                  <a:rPr lang="ja-JP" altLang="en-US" sz="1000" dirty="0" smtClean="0">
                    <a:solidFill>
                      <a:srgbClr val="000000"/>
                    </a:solidFill>
                    <a:latin typeface="ＭＳ Ｐゴシック" pitchFamily="50" charset="-128"/>
                    <a:cs typeface="Times New Roman" pitchFamily="18" charset="0"/>
                  </a:rPr>
                  <a:t>に必要な理解力・生活力を補うため、定期的な居宅訪問や随時の対応により必要な支援を行う</a:t>
                </a:r>
                <a:endParaRPr lang="ja-JP" altLang="en-US" sz="1100" b="1" dirty="0">
                  <a:solidFill>
                    <a:srgbClr val="000000"/>
                  </a:solidFill>
                </a:endParaRPr>
              </a:p>
            </p:txBody>
          </p:sp>
        </p:grpSp>
        <p:sp>
          <p:nvSpPr>
            <p:cNvPr id="154" name="角丸四角形 153"/>
            <p:cNvSpPr/>
            <p:nvPr/>
          </p:nvSpPr>
          <p:spPr bwMode="auto">
            <a:xfrm>
              <a:off x="488510" y="3789040"/>
              <a:ext cx="2308183" cy="583716"/>
            </a:xfrm>
            <a:prstGeom prst="roundRect">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grpSp>
      <p:grpSp>
        <p:nvGrpSpPr>
          <p:cNvPr id="51" name="グループ化 50"/>
          <p:cNvGrpSpPr/>
          <p:nvPr/>
        </p:nvGrpSpPr>
        <p:grpSpPr>
          <a:xfrm>
            <a:off x="128464" y="4494485"/>
            <a:ext cx="8981656" cy="2052000"/>
            <a:chOff x="128464" y="4494485"/>
            <a:chExt cx="8981656" cy="2052000"/>
          </a:xfrm>
        </p:grpSpPr>
        <p:sp>
          <p:nvSpPr>
            <p:cNvPr id="156" name="縦巻き 155"/>
            <p:cNvSpPr/>
            <p:nvPr/>
          </p:nvSpPr>
          <p:spPr bwMode="auto">
            <a:xfrm>
              <a:off x="128464" y="4545336"/>
              <a:ext cx="221587" cy="1980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43" indent="-119043" algn="ctr" defTabSz="872976"/>
              <a:r>
                <a:rPr lang="ja-JP" altLang="en-US" sz="1000" b="1" dirty="0">
                  <a:solidFill>
                    <a:srgbClr val="000000"/>
                  </a:solidFill>
                  <a:latin typeface="ＭＳ Ｐゴシック" pitchFamily="50" charset="-128"/>
                  <a:ea typeface="ＭＳ Ｐゴシック" pitchFamily="50" charset="-128"/>
                </a:rPr>
                <a:t>訓</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練</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系</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就</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労</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系</a:t>
              </a:r>
            </a:p>
          </p:txBody>
        </p:sp>
        <p:grpSp>
          <p:nvGrpSpPr>
            <p:cNvPr id="21" name="グループ化 20"/>
            <p:cNvGrpSpPr/>
            <p:nvPr/>
          </p:nvGrpSpPr>
          <p:grpSpPr>
            <a:xfrm>
              <a:off x="560512" y="4562650"/>
              <a:ext cx="8549608" cy="252000"/>
              <a:chOff x="530029" y="4562650"/>
              <a:chExt cx="8549608" cy="252000"/>
            </a:xfrm>
          </p:grpSpPr>
          <p:sp>
            <p:nvSpPr>
              <p:cNvPr id="36" name="正方形/長方形 35"/>
              <p:cNvSpPr/>
              <p:nvPr/>
            </p:nvSpPr>
            <p:spPr>
              <a:xfrm>
                <a:off x="530029" y="4562650"/>
                <a:ext cx="2266658"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自立訓練（機能訓練）</a:t>
                </a:r>
              </a:p>
            </p:txBody>
          </p:sp>
          <p:sp>
            <p:nvSpPr>
              <p:cNvPr id="78" name="円/楕円 77"/>
              <p:cNvSpPr/>
              <p:nvPr/>
            </p:nvSpPr>
            <p:spPr>
              <a:xfrm>
                <a:off x="2318687" y="4645588"/>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52" name="正方形/長方形 51"/>
              <p:cNvSpPr/>
              <p:nvPr/>
            </p:nvSpPr>
            <p:spPr>
              <a:xfrm>
                <a:off x="2936778" y="4562650"/>
                <a:ext cx="6142859"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自立した日常生活又は社会生活ができるよう、一定期間、身体機能の維持、向上のために必要な訓練を行う</a:t>
                </a:r>
              </a:p>
            </p:txBody>
          </p:sp>
        </p:grpSp>
        <p:grpSp>
          <p:nvGrpSpPr>
            <p:cNvPr id="31" name="グループ化 30"/>
            <p:cNvGrpSpPr/>
            <p:nvPr/>
          </p:nvGrpSpPr>
          <p:grpSpPr>
            <a:xfrm>
              <a:off x="560512" y="5301240"/>
              <a:ext cx="8549597" cy="252000"/>
              <a:chOff x="530032" y="5225365"/>
              <a:chExt cx="8549597" cy="252000"/>
            </a:xfrm>
          </p:grpSpPr>
          <p:sp>
            <p:nvSpPr>
              <p:cNvPr id="37" name="正方形/長方形 36"/>
              <p:cNvSpPr/>
              <p:nvPr/>
            </p:nvSpPr>
            <p:spPr>
              <a:xfrm>
                <a:off x="530032" y="5225365"/>
                <a:ext cx="2266661"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就労移行支援</a:t>
                </a:r>
              </a:p>
            </p:txBody>
          </p:sp>
          <p:sp>
            <p:nvSpPr>
              <p:cNvPr id="79" name="円/楕円 78"/>
              <p:cNvSpPr/>
              <p:nvPr/>
            </p:nvSpPr>
            <p:spPr>
              <a:xfrm>
                <a:off x="2336903" y="5298976"/>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53" name="正方形/長方形 52"/>
              <p:cNvSpPr/>
              <p:nvPr/>
            </p:nvSpPr>
            <p:spPr>
              <a:xfrm>
                <a:off x="2936802" y="5225365"/>
                <a:ext cx="6142827"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1000" dirty="0">
                    <a:solidFill>
                      <a:srgbClr val="000000"/>
                    </a:solidFill>
                    <a:latin typeface="ＭＳ Ｐゴシック" pitchFamily="50" charset="-128"/>
                    <a:cs typeface="Times New Roman" pitchFamily="18" charset="0"/>
                  </a:rPr>
                  <a:t>一般企業等への就労を希望する人に、一定期間、就労に必要な知識及び能力の向上のために必要な訓練を行う</a:t>
                </a:r>
                <a:endParaRPr lang="ja-JP" altLang="en-US" sz="1000" b="1" dirty="0">
                  <a:solidFill>
                    <a:srgbClr val="000000"/>
                  </a:solidFill>
                </a:endParaRPr>
              </a:p>
            </p:txBody>
          </p:sp>
        </p:grpSp>
        <p:grpSp>
          <p:nvGrpSpPr>
            <p:cNvPr id="35" name="グループ化 34"/>
            <p:cNvGrpSpPr/>
            <p:nvPr/>
          </p:nvGrpSpPr>
          <p:grpSpPr>
            <a:xfrm>
              <a:off x="560512" y="5628024"/>
              <a:ext cx="8549600" cy="252000"/>
              <a:chOff x="530029" y="5556723"/>
              <a:chExt cx="8549600" cy="252000"/>
            </a:xfrm>
          </p:grpSpPr>
          <p:sp>
            <p:nvSpPr>
              <p:cNvPr id="38" name="正方形/長方形 37"/>
              <p:cNvSpPr/>
              <p:nvPr/>
            </p:nvSpPr>
            <p:spPr>
              <a:xfrm>
                <a:off x="530029" y="5556723"/>
                <a:ext cx="2266658"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就労継続支援（</a:t>
                </a:r>
                <a:r>
                  <a:rPr lang="en-US" altLang="ja-JP" sz="1100" b="1" dirty="0">
                    <a:solidFill>
                      <a:srgbClr val="000000"/>
                    </a:solidFill>
                  </a:rPr>
                  <a:t>A</a:t>
                </a:r>
                <a:r>
                  <a:rPr lang="ja-JP" altLang="en-US" sz="1100" b="1" dirty="0">
                    <a:solidFill>
                      <a:srgbClr val="000000"/>
                    </a:solidFill>
                  </a:rPr>
                  <a:t>型＝雇用型）</a:t>
                </a:r>
              </a:p>
            </p:txBody>
          </p:sp>
          <p:sp>
            <p:nvSpPr>
              <p:cNvPr id="80" name="円/楕円 79"/>
              <p:cNvSpPr/>
              <p:nvPr/>
            </p:nvSpPr>
            <p:spPr>
              <a:xfrm>
                <a:off x="2449884" y="5630348"/>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54" name="正方形/長方形 53"/>
              <p:cNvSpPr/>
              <p:nvPr/>
            </p:nvSpPr>
            <p:spPr>
              <a:xfrm>
                <a:off x="2936802" y="5556723"/>
                <a:ext cx="6142827"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800" dirty="0">
                    <a:solidFill>
                      <a:srgbClr val="000000"/>
                    </a:solidFill>
                    <a:latin typeface="ＭＳ Ｐゴシック" pitchFamily="50" charset="-128"/>
                    <a:cs typeface="Times New Roman" pitchFamily="18" charset="0"/>
                  </a:rPr>
                  <a:t>一般企業等での就労が困難な人に、雇用して就労する機会を提供するとともに、能力等の向上のために必要な訓練を行う</a:t>
                </a:r>
                <a:endParaRPr lang="ja-JP" altLang="en-US" sz="800" b="1" dirty="0">
                  <a:solidFill>
                    <a:srgbClr val="000000"/>
                  </a:solidFill>
                </a:endParaRPr>
              </a:p>
            </p:txBody>
          </p:sp>
        </p:grpSp>
        <p:grpSp>
          <p:nvGrpSpPr>
            <p:cNvPr id="23" name="グループ化 22"/>
            <p:cNvGrpSpPr/>
            <p:nvPr/>
          </p:nvGrpSpPr>
          <p:grpSpPr>
            <a:xfrm>
              <a:off x="560512" y="4905200"/>
              <a:ext cx="8549126" cy="324000"/>
              <a:chOff x="530012" y="4894007"/>
              <a:chExt cx="8549126" cy="324000"/>
            </a:xfrm>
          </p:grpSpPr>
          <p:sp>
            <p:nvSpPr>
              <p:cNvPr id="135" name="正方形/長方形 134"/>
              <p:cNvSpPr/>
              <p:nvPr/>
            </p:nvSpPr>
            <p:spPr>
              <a:xfrm>
                <a:off x="530012" y="4894007"/>
                <a:ext cx="2266676" cy="324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自立訓練（生活訓練）</a:t>
                </a:r>
              </a:p>
            </p:txBody>
          </p:sp>
          <p:sp>
            <p:nvSpPr>
              <p:cNvPr id="145" name="円/楕円 144"/>
              <p:cNvSpPr/>
              <p:nvPr/>
            </p:nvSpPr>
            <p:spPr>
              <a:xfrm>
                <a:off x="2328189" y="4975586"/>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36" name="正方形/長方形 135"/>
              <p:cNvSpPr/>
              <p:nvPr/>
            </p:nvSpPr>
            <p:spPr>
              <a:xfrm>
                <a:off x="2936792" y="4894007"/>
                <a:ext cx="6142346" cy="324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自立した日常生活又は社会生活ができるよう、一定期間、生活能力の維持、向上のために必要な支援、訓練を行う</a:t>
                </a:r>
              </a:p>
            </p:txBody>
          </p:sp>
        </p:grpSp>
        <p:grpSp>
          <p:nvGrpSpPr>
            <p:cNvPr id="40" name="グループ化 39"/>
            <p:cNvGrpSpPr/>
            <p:nvPr/>
          </p:nvGrpSpPr>
          <p:grpSpPr>
            <a:xfrm>
              <a:off x="560512" y="5949295"/>
              <a:ext cx="8549126" cy="252017"/>
              <a:chOff x="530012" y="5888064"/>
              <a:chExt cx="8549126" cy="252017"/>
            </a:xfrm>
          </p:grpSpPr>
          <p:sp>
            <p:nvSpPr>
              <p:cNvPr id="140" name="正方形/長方形 139"/>
              <p:cNvSpPr/>
              <p:nvPr/>
            </p:nvSpPr>
            <p:spPr>
              <a:xfrm>
                <a:off x="530012" y="5888064"/>
                <a:ext cx="2266678"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就労継続支援（</a:t>
                </a:r>
                <a:r>
                  <a:rPr lang="en-US" altLang="ja-JP" sz="1100" b="1" dirty="0">
                    <a:solidFill>
                      <a:srgbClr val="000000"/>
                    </a:solidFill>
                  </a:rPr>
                  <a:t>B</a:t>
                </a:r>
                <a:r>
                  <a:rPr lang="ja-JP" altLang="en-US" sz="1100" b="1" dirty="0">
                    <a:solidFill>
                      <a:srgbClr val="000000"/>
                    </a:solidFill>
                  </a:rPr>
                  <a:t>型）</a:t>
                </a:r>
              </a:p>
            </p:txBody>
          </p:sp>
          <p:sp>
            <p:nvSpPr>
              <p:cNvPr id="144" name="円/楕円 143"/>
              <p:cNvSpPr/>
              <p:nvPr/>
            </p:nvSpPr>
            <p:spPr>
              <a:xfrm>
                <a:off x="2344339" y="5943787"/>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41" name="正方形/長方形 140"/>
              <p:cNvSpPr/>
              <p:nvPr/>
            </p:nvSpPr>
            <p:spPr>
              <a:xfrm>
                <a:off x="2936792" y="5888081"/>
                <a:ext cx="6142346"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900" dirty="0">
                    <a:solidFill>
                      <a:srgbClr val="000000"/>
                    </a:solidFill>
                    <a:latin typeface="ＭＳ Ｐゴシック" pitchFamily="50" charset="-128"/>
                    <a:cs typeface="Times New Roman" pitchFamily="18" charset="0"/>
                  </a:rPr>
                  <a:t>一般企業等での就労が困難な人に、就労する機会を提供するとともに、能力等の向上のために必要な訓練を行う</a:t>
                </a:r>
                <a:endParaRPr lang="ja-JP" altLang="en-US" sz="900" b="1" dirty="0">
                  <a:solidFill>
                    <a:srgbClr val="000000"/>
                  </a:solidFill>
                </a:endParaRPr>
              </a:p>
            </p:txBody>
          </p:sp>
        </p:grpSp>
        <p:grpSp>
          <p:nvGrpSpPr>
            <p:cNvPr id="130" name="グループ化 129"/>
            <p:cNvGrpSpPr/>
            <p:nvPr/>
          </p:nvGrpSpPr>
          <p:grpSpPr>
            <a:xfrm>
              <a:off x="560512" y="6237312"/>
              <a:ext cx="8549126" cy="252017"/>
              <a:chOff x="530012" y="5888064"/>
              <a:chExt cx="8549126" cy="252017"/>
            </a:xfrm>
          </p:grpSpPr>
          <p:sp>
            <p:nvSpPr>
              <p:cNvPr id="131" name="正方形/長方形 130"/>
              <p:cNvSpPr/>
              <p:nvPr/>
            </p:nvSpPr>
            <p:spPr>
              <a:xfrm>
                <a:off x="530012" y="5888064"/>
                <a:ext cx="2266678"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smtClean="0">
                    <a:solidFill>
                      <a:srgbClr val="000000"/>
                    </a:solidFill>
                  </a:rPr>
                  <a:t>就労定着支援</a:t>
                </a:r>
                <a:endParaRPr lang="en-US" altLang="ja-JP" sz="1100" b="1" dirty="0" smtClean="0">
                  <a:solidFill>
                    <a:srgbClr val="000000"/>
                  </a:solidFill>
                </a:endParaRPr>
              </a:p>
            </p:txBody>
          </p:sp>
          <p:sp>
            <p:nvSpPr>
              <p:cNvPr id="137" name="円/楕円 136"/>
              <p:cNvSpPr/>
              <p:nvPr/>
            </p:nvSpPr>
            <p:spPr>
              <a:xfrm>
                <a:off x="2344339" y="5943787"/>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38" name="正方形/長方形 137"/>
              <p:cNvSpPr/>
              <p:nvPr/>
            </p:nvSpPr>
            <p:spPr>
              <a:xfrm>
                <a:off x="2936792" y="5888081"/>
                <a:ext cx="6142346"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900" dirty="0" smtClean="0">
                    <a:solidFill>
                      <a:srgbClr val="000000"/>
                    </a:solidFill>
                    <a:latin typeface="ＭＳ Ｐゴシック" pitchFamily="50" charset="-128"/>
                    <a:cs typeface="Times New Roman" pitchFamily="18" charset="0"/>
                  </a:rPr>
                  <a:t>一般就労に移行した人に、就労に伴う生活面の課題に対応するための支援を行う</a:t>
                </a:r>
                <a:endParaRPr lang="ja-JP" altLang="en-US" sz="900" b="1" dirty="0">
                  <a:solidFill>
                    <a:srgbClr val="000000"/>
                  </a:solidFill>
                </a:endParaRPr>
              </a:p>
            </p:txBody>
          </p:sp>
        </p:grpSp>
        <p:sp>
          <p:nvSpPr>
            <p:cNvPr id="159" name="角丸四角形 158"/>
            <p:cNvSpPr/>
            <p:nvPr/>
          </p:nvSpPr>
          <p:spPr bwMode="auto">
            <a:xfrm>
              <a:off x="484882" y="4494485"/>
              <a:ext cx="2349708" cy="2052000"/>
            </a:xfrm>
            <a:prstGeom prst="roundRect">
              <a:avLst>
                <a:gd name="adj" fmla="val 10163"/>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grpSp>
      <p:sp>
        <p:nvSpPr>
          <p:cNvPr id="3" name="テキスト ボックス 2"/>
          <p:cNvSpPr txBox="1"/>
          <p:nvPr/>
        </p:nvSpPr>
        <p:spPr>
          <a:xfrm>
            <a:off x="8607391" y="-2262"/>
            <a:ext cx="1440160" cy="369332"/>
          </a:xfrm>
          <a:prstGeom prst="rect">
            <a:avLst/>
          </a:prstGeom>
          <a:noFill/>
        </p:spPr>
        <p:txBody>
          <a:bodyPr wrap="square" rtlCol="0">
            <a:spAutoFit/>
          </a:bodyPr>
          <a:lstStyle/>
          <a:p>
            <a:r>
              <a:rPr kumimoji="1" lang="ja-JP" altLang="en-US" b="1" dirty="0" smtClean="0">
                <a:latin typeface="ＭＳ ゴシック" panose="020B0609070205080204" pitchFamily="49" charset="-128"/>
                <a:ea typeface="ＭＳ ゴシック" panose="020B0609070205080204" pitchFamily="49" charset="-128"/>
              </a:rPr>
              <a:t>資料４</a:t>
            </a:r>
            <a:r>
              <a:rPr kumimoji="1" lang="en-US" altLang="ja-JP" b="1" dirty="0" smtClean="0">
                <a:latin typeface="ＭＳ ゴシック" panose="020B0609070205080204" pitchFamily="49" charset="-128"/>
                <a:ea typeface="ＭＳ ゴシック" panose="020B0609070205080204" pitchFamily="49" charset="-128"/>
              </a:rPr>
              <a:t>-</a:t>
            </a:r>
            <a:r>
              <a:rPr kumimoji="1" lang="ja-JP" altLang="en-US" b="1" dirty="0" smtClean="0">
                <a:latin typeface="ＭＳ ゴシック" panose="020B0609070205080204" pitchFamily="49" charset="-128"/>
                <a:ea typeface="ＭＳ ゴシック" panose="020B0609070205080204" pitchFamily="49" charset="-128"/>
              </a:rPr>
              <a:t>３</a:t>
            </a:r>
            <a:endParaRPr kumimoji="1" lang="ja-JP" altLang="en-US"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08036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54198" y="154583"/>
            <a:ext cx="5850650" cy="578495"/>
          </a:xfrm>
        </p:spPr>
        <p:txBody>
          <a:bodyPr>
            <a:noAutofit/>
          </a:bodyPr>
          <a:lstStyle/>
          <a:p>
            <a:r>
              <a:rPr lang="ja-JP" altLang="en-US" sz="3200" dirty="0">
                <a:solidFill>
                  <a:schemeClr val="accent2"/>
                </a:solidFill>
                <a:latin typeface="HGP創英角ｺﾞｼｯｸUB" panose="020B0900000000000000" pitchFamily="50" charset="-128"/>
                <a:ea typeface="HGP創英角ｺﾞｼｯｸUB" panose="020B0900000000000000" pitchFamily="50" charset="-128"/>
              </a:rPr>
              <a:t>障害福祉サービス等の体系２</a:t>
            </a:r>
          </a:p>
        </p:txBody>
      </p:sp>
      <p:sp>
        <p:nvSpPr>
          <p:cNvPr id="43" name="テキスト ボックス 42"/>
          <p:cNvSpPr txBox="1"/>
          <p:nvPr/>
        </p:nvSpPr>
        <p:spPr>
          <a:xfrm>
            <a:off x="632524" y="6597352"/>
            <a:ext cx="8250169" cy="215444"/>
          </a:xfrm>
          <a:prstGeom prst="rect">
            <a:avLst/>
          </a:prstGeom>
          <a:noFill/>
        </p:spPr>
        <p:txBody>
          <a:bodyPr wrap="square" rtlCol="0">
            <a:spAutoFit/>
          </a:bodyPr>
          <a:lstStyle/>
          <a:p>
            <a:r>
              <a:rPr lang="ja-JP" altLang="en-US" sz="800" dirty="0">
                <a:solidFill>
                  <a:srgbClr val="000000"/>
                </a:solidFill>
              </a:rPr>
              <a:t>（注）１．表中の「　　　」は「障害者」、「　　   」は「障害児」であり、利用できるサービスにマークを付している</a:t>
            </a:r>
            <a:r>
              <a:rPr lang="ja-JP" altLang="en-US" sz="800" dirty="0" smtClean="0">
                <a:solidFill>
                  <a:srgbClr val="000000"/>
                </a:solidFill>
              </a:rPr>
              <a:t>。</a:t>
            </a:r>
            <a:endParaRPr lang="en-US" altLang="ja-JP" sz="800" dirty="0">
              <a:solidFill>
                <a:srgbClr val="000000"/>
              </a:solidFill>
            </a:endParaRPr>
          </a:p>
        </p:txBody>
      </p:sp>
      <p:sp>
        <p:nvSpPr>
          <p:cNvPr id="93" name="円/楕円 92"/>
          <p:cNvSpPr/>
          <p:nvPr/>
        </p:nvSpPr>
        <p:spPr>
          <a:xfrm>
            <a:off x="1424608" y="6599549"/>
            <a:ext cx="144016" cy="141827"/>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600" b="1" dirty="0">
                <a:solidFill>
                  <a:srgbClr val="FFFFFF"/>
                </a:solidFill>
              </a:rPr>
              <a:t>者</a:t>
            </a:r>
          </a:p>
        </p:txBody>
      </p:sp>
      <p:sp>
        <p:nvSpPr>
          <p:cNvPr id="94" name="円/楕円 93"/>
          <p:cNvSpPr/>
          <p:nvPr/>
        </p:nvSpPr>
        <p:spPr>
          <a:xfrm flipH="1">
            <a:off x="2360712" y="6597352"/>
            <a:ext cx="144016" cy="14401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600" b="1" dirty="0">
                <a:solidFill>
                  <a:srgbClr val="FFFFFF"/>
                </a:solidFill>
              </a:rPr>
              <a:t>児</a:t>
            </a:r>
          </a:p>
        </p:txBody>
      </p:sp>
      <p:sp>
        <p:nvSpPr>
          <p:cNvPr id="22" name="正方形/長方形 21"/>
          <p:cNvSpPr/>
          <p:nvPr/>
        </p:nvSpPr>
        <p:spPr>
          <a:xfrm>
            <a:off x="654999" y="764704"/>
            <a:ext cx="2304000" cy="288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児童発達支援</a:t>
            </a:r>
          </a:p>
        </p:txBody>
      </p:sp>
      <p:sp>
        <p:nvSpPr>
          <p:cNvPr id="24" name="正方形/長方形 23"/>
          <p:cNvSpPr/>
          <p:nvPr/>
        </p:nvSpPr>
        <p:spPr>
          <a:xfrm>
            <a:off x="654999" y="1124744"/>
            <a:ext cx="2304000" cy="288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医療型児童発達支援</a:t>
            </a:r>
          </a:p>
        </p:txBody>
      </p:sp>
      <p:sp>
        <p:nvSpPr>
          <p:cNvPr id="25" name="正方形/長方形 24"/>
          <p:cNvSpPr/>
          <p:nvPr/>
        </p:nvSpPr>
        <p:spPr>
          <a:xfrm>
            <a:off x="3065423" y="764704"/>
            <a:ext cx="6192000" cy="288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rgbClr val="000000"/>
                </a:solidFill>
              </a:rPr>
              <a:t>日常生活における基本的な動作の指導、知識技能の付与、集団生活への適応訓練などの支援を行う。</a:t>
            </a:r>
          </a:p>
        </p:txBody>
      </p:sp>
      <p:sp>
        <p:nvSpPr>
          <p:cNvPr id="26" name="正方形/長方形 25"/>
          <p:cNvSpPr/>
          <p:nvPr/>
        </p:nvSpPr>
        <p:spPr>
          <a:xfrm>
            <a:off x="3065423" y="1124744"/>
            <a:ext cx="6192000" cy="288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000" dirty="0">
                <a:solidFill>
                  <a:srgbClr val="000000"/>
                </a:solidFill>
              </a:rPr>
              <a:t>日常生活における基本的な動作の指導、知識技能の付与、　集団生活への適応訓練などの支援及び治療を行う。</a:t>
            </a:r>
          </a:p>
        </p:txBody>
      </p:sp>
      <p:sp>
        <p:nvSpPr>
          <p:cNvPr id="64" name="円/楕円 63"/>
          <p:cNvSpPr/>
          <p:nvPr/>
        </p:nvSpPr>
        <p:spPr>
          <a:xfrm>
            <a:off x="2587806" y="833442"/>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27" name="正方形/長方形 26"/>
          <p:cNvSpPr/>
          <p:nvPr/>
        </p:nvSpPr>
        <p:spPr>
          <a:xfrm>
            <a:off x="654999" y="1988840"/>
            <a:ext cx="2304000" cy="360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保育所等訪問支援</a:t>
            </a:r>
          </a:p>
        </p:txBody>
      </p:sp>
      <p:sp>
        <p:nvSpPr>
          <p:cNvPr id="28" name="正方形/長方形 27"/>
          <p:cNvSpPr/>
          <p:nvPr/>
        </p:nvSpPr>
        <p:spPr>
          <a:xfrm>
            <a:off x="3046577" y="1988840"/>
            <a:ext cx="6192000" cy="360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保育所等を訪問し、障害児に対して、障害児以外の児童との集団生活への適応のための専門的な支援などを行う。</a:t>
            </a:r>
          </a:p>
        </p:txBody>
      </p:sp>
      <p:sp>
        <p:nvSpPr>
          <p:cNvPr id="30" name="正方形/長方形 29"/>
          <p:cNvSpPr/>
          <p:nvPr/>
        </p:nvSpPr>
        <p:spPr>
          <a:xfrm>
            <a:off x="632520" y="3792338"/>
            <a:ext cx="2334616" cy="1008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計画相談支援</a:t>
            </a:r>
          </a:p>
        </p:txBody>
      </p:sp>
      <p:sp>
        <p:nvSpPr>
          <p:cNvPr id="31" name="正方形/長方形 30"/>
          <p:cNvSpPr/>
          <p:nvPr/>
        </p:nvSpPr>
        <p:spPr>
          <a:xfrm>
            <a:off x="632524" y="3241773"/>
            <a:ext cx="2328433" cy="432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医療型障害児入所施設</a:t>
            </a:r>
            <a:endParaRPr lang="en-US" altLang="ja-JP" sz="800" b="1" dirty="0">
              <a:solidFill>
                <a:srgbClr val="000000"/>
              </a:solidFill>
            </a:endParaRPr>
          </a:p>
        </p:txBody>
      </p:sp>
      <p:sp>
        <p:nvSpPr>
          <p:cNvPr id="32" name="正方形/長方形 31"/>
          <p:cNvSpPr/>
          <p:nvPr/>
        </p:nvSpPr>
        <p:spPr>
          <a:xfrm>
            <a:off x="662697" y="4872458"/>
            <a:ext cx="2297021" cy="684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障害児相談支援</a:t>
            </a:r>
          </a:p>
        </p:txBody>
      </p:sp>
      <p:sp>
        <p:nvSpPr>
          <p:cNvPr id="44" name="正方形/長方形 43"/>
          <p:cNvSpPr/>
          <p:nvPr/>
        </p:nvSpPr>
        <p:spPr>
          <a:xfrm>
            <a:off x="3019955" y="2888976"/>
            <a:ext cx="6192000" cy="324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施設に入所している障害児に対して、保護、日常生活の指導及び知識技能の付与を行う。</a:t>
            </a:r>
          </a:p>
        </p:txBody>
      </p:sp>
      <p:sp>
        <p:nvSpPr>
          <p:cNvPr id="45" name="正方形/長方形 44"/>
          <p:cNvSpPr/>
          <p:nvPr/>
        </p:nvSpPr>
        <p:spPr>
          <a:xfrm>
            <a:off x="3019955" y="3241774"/>
            <a:ext cx="6192000" cy="432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r>
              <a:rPr lang="ja-JP" altLang="en-US" sz="1000" dirty="0">
                <a:solidFill>
                  <a:srgbClr val="000000"/>
                </a:solidFill>
                <a:latin typeface="ＭＳ Ｐゴシック" pitchFamily="50" charset="-128"/>
                <a:cs typeface="Times New Roman" pitchFamily="18" charset="0"/>
              </a:rPr>
              <a:t>施設に入所又は指定医療機関に入院している障害児に対して、保護、日常生活の指導及び知識技能の付与並びに治療を行う</a:t>
            </a:r>
            <a:r>
              <a:rPr lang="ja-JP" altLang="en-US" sz="1100" dirty="0">
                <a:solidFill>
                  <a:srgbClr val="000000"/>
                </a:solidFill>
                <a:latin typeface="ＭＳ Ｐゴシック" pitchFamily="50" charset="-128"/>
                <a:cs typeface="Times New Roman" pitchFamily="18" charset="0"/>
              </a:rPr>
              <a:t>。</a:t>
            </a:r>
            <a:endParaRPr lang="ja-JP" altLang="en-US" sz="1100" b="1" dirty="0">
              <a:solidFill>
                <a:srgbClr val="000000"/>
              </a:solidFill>
            </a:endParaRPr>
          </a:p>
        </p:txBody>
      </p:sp>
      <p:sp>
        <p:nvSpPr>
          <p:cNvPr id="46" name="正方形/長方形 45"/>
          <p:cNvSpPr/>
          <p:nvPr/>
        </p:nvSpPr>
        <p:spPr>
          <a:xfrm>
            <a:off x="3019955" y="3792338"/>
            <a:ext cx="6192000" cy="1008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altLang="ja-JP" sz="1000" dirty="0">
                <a:solidFill>
                  <a:srgbClr val="000000"/>
                </a:solidFill>
                <a:latin typeface="ＭＳ Ｐゴシック" pitchFamily="50" charset="-128"/>
                <a:cs typeface="Times New Roman" pitchFamily="18" charset="0"/>
              </a:rPr>
              <a:t>【</a:t>
            </a:r>
            <a:r>
              <a:rPr lang="ja-JP" altLang="en-US" sz="1000" dirty="0">
                <a:solidFill>
                  <a:srgbClr val="000000"/>
                </a:solidFill>
                <a:latin typeface="ＭＳ Ｐゴシック" pitchFamily="50" charset="-128"/>
                <a:cs typeface="Times New Roman" pitchFamily="18" charset="0"/>
              </a:rPr>
              <a:t>サービス利用支援</a:t>
            </a:r>
            <a:r>
              <a:rPr lang="en-US" altLang="ja-JP" sz="1000" dirty="0">
                <a:solidFill>
                  <a:srgbClr val="000000"/>
                </a:solidFill>
                <a:latin typeface="ＭＳ Ｐゴシック" pitchFamily="50" charset="-128"/>
                <a:cs typeface="Times New Roman" pitchFamily="18" charset="0"/>
              </a:rPr>
              <a:t>】</a:t>
            </a:r>
          </a:p>
          <a:p>
            <a:pPr algn="just"/>
            <a:r>
              <a:rPr lang="ja-JP" altLang="en-US" sz="1000" dirty="0">
                <a:solidFill>
                  <a:srgbClr val="000000"/>
                </a:solidFill>
                <a:latin typeface="ＭＳ Ｐゴシック" pitchFamily="50" charset="-128"/>
                <a:cs typeface="Times New Roman" pitchFamily="18" charset="0"/>
              </a:rPr>
              <a:t>　・サービス申請に係る支給決定前にサービス等利用計画案を作成</a:t>
            </a:r>
            <a:endParaRPr lang="en-US" altLang="ja-JP" sz="1000" dirty="0">
              <a:solidFill>
                <a:srgbClr val="000000"/>
              </a:solidFill>
              <a:latin typeface="ＭＳ Ｐゴシック" pitchFamily="50" charset="-128"/>
              <a:cs typeface="Times New Roman" pitchFamily="18" charset="0"/>
            </a:endParaRPr>
          </a:p>
          <a:p>
            <a:pPr algn="just"/>
            <a:r>
              <a:rPr lang="ja-JP" altLang="en-US" sz="1000" dirty="0">
                <a:solidFill>
                  <a:srgbClr val="000000"/>
                </a:solidFill>
                <a:latin typeface="ＭＳ Ｐゴシック" pitchFamily="50" charset="-128"/>
                <a:cs typeface="Times New Roman" pitchFamily="18" charset="0"/>
              </a:rPr>
              <a:t>　・支給決定後、事業者等と連絡調整等を行い、サービス等利用計画を作成</a:t>
            </a:r>
            <a:endParaRPr lang="en-US" altLang="ja-JP" sz="1000" dirty="0">
              <a:solidFill>
                <a:srgbClr val="000000"/>
              </a:solidFill>
              <a:latin typeface="ＭＳ Ｐゴシック" pitchFamily="50" charset="-128"/>
              <a:cs typeface="Times New Roman" pitchFamily="18" charset="0"/>
            </a:endParaRPr>
          </a:p>
          <a:p>
            <a:pPr algn="just"/>
            <a:r>
              <a:rPr lang="en-US" altLang="ja-JP" sz="1000" dirty="0">
                <a:solidFill>
                  <a:srgbClr val="000000"/>
                </a:solidFill>
                <a:latin typeface="ＭＳ Ｐゴシック" pitchFamily="50" charset="-128"/>
                <a:cs typeface="Times New Roman" pitchFamily="18" charset="0"/>
              </a:rPr>
              <a:t>【</a:t>
            </a:r>
            <a:r>
              <a:rPr lang="ja-JP" altLang="en-US" sz="1000" dirty="0">
                <a:solidFill>
                  <a:srgbClr val="000000"/>
                </a:solidFill>
                <a:latin typeface="ＭＳ Ｐゴシック" pitchFamily="50" charset="-128"/>
                <a:cs typeface="Times New Roman" pitchFamily="18" charset="0"/>
              </a:rPr>
              <a:t>継続利用支援</a:t>
            </a:r>
            <a:r>
              <a:rPr lang="en-US" altLang="ja-JP" sz="1000" dirty="0">
                <a:solidFill>
                  <a:srgbClr val="000000"/>
                </a:solidFill>
                <a:latin typeface="ＭＳ Ｐゴシック" pitchFamily="50" charset="-128"/>
                <a:cs typeface="Times New Roman" pitchFamily="18" charset="0"/>
              </a:rPr>
              <a:t>】</a:t>
            </a:r>
          </a:p>
          <a:p>
            <a:pPr algn="just"/>
            <a:r>
              <a:rPr lang="ja-JP" altLang="en-US" sz="1000" dirty="0">
                <a:solidFill>
                  <a:srgbClr val="000000"/>
                </a:solidFill>
                <a:latin typeface="ＭＳ Ｐゴシック" pitchFamily="50" charset="-128"/>
                <a:cs typeface="Times New Roman" pitchFamily="18" charset="0"/>
              </a:rPr>
              <a:t>　・サービス等の利用状況等の検証（モニタリング）</a:t>
            </a:r>
            <a:endParaRPr lang="en-US" altLang="ja-JP" sz="1000" dirty="0">
              <a:solidFill>
                <a:srgbClr val="000000"/>
              </a:solidFill>
              <a:latin typeface="ＭＳ Ｐゴシック" pitchFamily="50" charset="-128"/>
              <a:cs typeface="Times New Roman" pitchFamily="18" charset="0"/>
            </a:endParaRPr>
          </a:p>
          <a:p>
            <a:pPr algn="just"/>
            <a:r>
              <a:rPr lang="ja-JP" altLang="en-US" sz="1000" dirty="0">
                <a:solidFill>
                  <a:srgbClr val="000000"/>
                </a:solidFill>
                <a:latin typeface="ＭＳ Ｐゴシック" pitchFamily="50" charset="-128"/>
                <a:cs typeface="Times New Roman" pitchFamily="18" charset="0"/>
              </a:rPr>
              <a:t>　・事業所等と連絡調整、必要に応じて新たな支給決定等に係る申請の勧奨</a:t>
            </a:r>
            <a:endParaRPr lang="en-US" altLang="ja-JP" sz="1000" dirty="0">
              <a:solidFill>
                <a:srgbClr val="000000"/>
              </a:solidFill>
              <a:latin typeface="ＭＳ Ｐゴシック" pitchFamily="50" charset="-128"/>
              <a:cs typeface="Times New Roman" pitchFamily="18" charset="0"/>
            </a:endParaRPr>
          </a:p>
        </p:txBody>
      </p:sp>
      <p:sp>
        <p:nvSpPr>
          <p:cNvPr id="47" name="正方形/長方形 46"/>
          <p:cNvSpPr/>
          <p:nvPr/>
        </p:nvSpPr>
        <p:spPr>
          <a:xfrm>
            <a:off x="3019955" y="4872458"/>
            <a:ext cx="6192000" cy="684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000" dirty="0">
                <a:solidFill>
                  <a:srgbClr val="000000"/>
                </a:solidFill>
                <a:latin typeface="ＭＳ Ｐゴシック" pitchFamily="50" charset="-128"/>
                <a:cs typeface="Times New Roman" pitchFamily="18" charset="0"/>
              </a:rPr>
              <a:t>【</a:t>
            </a:r>
            <a:r>
              <a:rPr lang="ja-JP" altLang="en-US" sz="1000" dirty="0">
                <a:solidFill>
                  <a:srgbClr val="000000"/>
                </a:solidFill>
                <a:latin typeface="ＭＳ Ｐゴシック" pitchFamily="50" charset="-128"/>
                <a:cs typeface="Times New Roman" pitchFamily="18" charset="0"/>
              </a:rPr>
              <a:t>障害児利用援助</a:t>
            </a:r>
            <a:r>
              <a:rPr lang="en-US" altLang="ja-JP" sz="1000" dirty="0">
                <a:solidFill>
                  <a:srgbClr val="000000"/>
                </a:solidFill>
                <a:latin typeface="ＭＳ Ｐゴシック" pitchFamily="50" charset="-128"/>
                <a:cs typeface="Times New Roman" pitchFamily="18" charset="0"/>
              </a:rPr>
              <a:t>】</a:t>
            </a:r>
          </a:p>
          <a:p>
            <a:r>
              <a:rPr lang="ja-JP" altLang="en-US" sz="1000" dirty="0">
                <a:solidFill>
                  <a:srgbClr val="000000"/>
                </a:solidFill>
                <a:latin typeface="ＭＳ Ｐゴシック" pitchFamily="50" charset="-128"/>
                <a:cs typeface="Times New Roman" pitchFamily="18" charset="0"/>
              </a:rPr>
              <a:t>　・障害児通所支援の申請に係る給付決定の前に利用計画案を作成</a:t>
            </a:r>
            <a:endParaRPr lang="en-US" altLang="ja-JP" sz="1000" dirty="0">
              <a:solidFill>
                <a:srgbClr val="000000"/>
              </a:solidFill>
              <a:latin typeface="ＭＳ Ｐゴシック" pitchFamily="50" charset="-128"/>
              <a:cs typeface="Times New Roman" pitchFamily="18" charset="0"/>
            </a:endParaRPr>
          </a:p>
          <a:p>
            <a:r>
              <a:rPr lang="ja-JP" altLang="en-US" sz="1000" dirty="0">
                <a:solidFill>
                  <a:srgbClr val="000000"/>
                </a:solidFill>
                <a:latin typeface="ＭＳ Ｐゴシック" pitchFamily="50" charset="-128"/>
                <a:cs typeface="Times New Roman" pitchFamily="18" charset="0"/>
              </a:rPr>
              <a:t>　・給付決定後、事業者等と連絡調整等を行うとともに利用計画を作成</a:t>
            </a:r>
            <a:endParaRPr lang="en-US" altLang="ja-JP" sz="1000" dirty="0">
              <a:solidFill>
                <a:srgbClr val="000000"/>
              </a:solidFill>
              <a:latin typeface="ＭＳ Ｐゴシック" pitchFamily="50" charset="-128"/>
              <a:cs typeface="Times New Roman" pitchFamily="18" charset="0"/>
            </a:endParaRPr>
          </a:p>
          <a:p>
            <a:r>
              <a:rPr lang="en-US" altLang="ja-JP" sz="1000" dirty="0">
                <a:solidFill>
                  <a:srgbClr val="000000"/>
                </a:solidFill>
                <a:latin typeface="ＭＳ Ｐゴシック" pitchFamily="50" charset="-128"/>
                <a:cs typeface="Times New Roman" pitchFamily="18" charset="0"/>
              </a:rPr>
              <a:t>【</a:t>
            </a:r>
            <a:r>
              <a:rPr lang="ja-JP" altLang="en-US" sz="1000" dirty="0">
                <a:solidFill>
                  <a:srgbClr val="000000"/>
                </a:solidFill>
                <a:latin typeface="ＭＳ Ｐゴシック" pitchFamily="50" charset="-128"/>
                <a:cs typeface="Times New Roman" pitchFamily="18" charset="0"/>
              </a:rPr>
              <a:t>継続障害児支援利用援助</a:t>
            </a:r>
            <a:r>
              <a:rPr lang="en-US" altLang="ja-JP" sz="1000" dirty="0">
                <a:solidFill>
                  <a:srgbClr val="000000"/>
                </a:solidFill>
                <a:latin typeface="ＭＳ Ｐゴシック" pitchFamily="50" charset="-128"/>
                <a:cs typeface="Times New Roman" pitchFamily="18" charset="0"/>
              </a:rPr>
              <a:t>】</a:t>
            </a:r>
            <a:endParaRPr lang="ja-JP" altLang="en-US" sz="1000" dirty="0">
              <a:solidFill>
                <a:srgbClr val="000000"/>
              </a:solidFill>
              <a:latin typeface="ＭＳ Ｐゴシック" pitchFamily="50" charset="-128"/>
              <a:cs typeface="Times New Roman" pitchFamily="18" charset="0"/>
            </a:endParaRPr>
          </a:p>
        </p:txBody>
      </p:sp>
      <p:sp>
        <p:nvSpPr>
          <p:cNvPr id="71" name="円/楕円 70"/>
          <p:cNvSpPr/>
          <p:nvPr/>
        </p:nvSpPr>
        <p:spPr>
          <a:xfrm>
            <a:off x="2621788" y="3394865"/>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72" name="円/楕円 71"/>
          <p:cNvSpPr/>
          <p:nvPr/>
        </p:nvSpPr>
        <p:spPr>
          <a:xfrm>
            <a:off x="2587806" y="4356298"/>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73" name="円/楕円 72"/>
          <p:cNvSpPr/>
          <p:nvPr/>
        </p:nvSpPr>
        <p:spPr>
          <a:xfrm>
            <a:off x="2371783" y="4356298"/>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39" name="正方形/長方形 38"/>
          <p:cNvSpPr/>
          <p:nvPr/>
        </p:nvSpPr>
        <p:spPr>
          <a:xfrm>
            <a:off x="651535" y="5619657"/>
            <a:ext cx="2308183" cy="432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地域移行支援</a:t>
            </a:r>
          </a:p>
        </p:txBody>
      </p:sp>
      <p:sp>
        <p:nvSpPr>
          <p:cNvPr id="55" name="正方形/長方形 54"/>
          <p:cNvSpPr/>
          <p:nvPr/>
        </p:nvSpPr>
        <p:spPr>
          <a:xfrm>
            <a:off x="3019955" y="5592538"/>
            <a:ext cx="6192000" cy="432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1000" dirty="0">
                <a:solidFill>
                  <a:srgbClr val="000000"/>
                </a:solidFill>
                <a:latin typeface="ＭＳ Ｐゴシック" pitchFamily="50" charset="-128"/>
                <a:cs typeface="Times New Roman" pitchFamily="18" charset="0"/>
              </a:rPr>
              <a:t>住居の確保等、地域での生活に移行するための活動に関する相談、各障害福祉サービス事業所への同行支援等を行う。</a:t>
            </a:r>
            <a:endParaRPr lang="ja-JP" altLang="en-US" sz="1100" b="1" dirty="0">
              <a:solidFill>
                <a:srgbClr val="000000"/>
              </a:solidFill>
            </a:endParaRPr>
          </a:p>
        </p:txBody>
      </p:sp>
      <p:sp>
        <p:nvSpPr>
          <p:cNvPr id="81" name="円/楕円 80"/>
          <p:cNvSpPr/>
          <p:nvPr/>
        </p:nvSpPr>
        <p:spPr>
          <a:xfrm>
            <a:off x="2366252" y="5813755"/>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28" name="正方形/長方形 127"/>
          <p:cNvSpPr/>
          <p:nvPr/>
        </p:nvSpPr>
        <p:spPr>
          <a:xfrm>
            <a:off x="654999" y="1484784"/>
            <a:ext cx="2304000" cy="432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放課後等デイサービス</a:t>
            </a:r>
            <a:endParaRPr lang="ja-JP" altLang="en-US" sz="800" b="1" dirty="0">
              <a:solidFill>
                <a:srgbClr val="000000"/>
              </a:solidFill>
            </a:endParaRPr>
          </a:p>
        </p:txBody>
      </p:sp>
      <p:sp>
        <p:nvSpPr>
          <p:cNvPr id="129" name="正方形/長方形 128"/>
          <p:cNvSpPr/>
          <p:nvPr/>
        </p:nvSpPr>
        <p:spPr>
          <a:xfrm>
            <a:off x="3036641" y="1484784"/>
            <a:ext cx="6192000" cy="432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000" dirty="0">
                <a:solidFill>
                  <a:srgbClr val="000000"/>
                </a:solidFill>
              </a:rPr>
              <a:t>授業の終了後又は休校日に、児童発達支援センター等の施設に通わせ、生活能力向上のための必要な訓練、社会との交流促進などの支援を行う</a:t>
            </a:r>
          </a:p>
        </p:txBody>
      </p:sp>
      <p:sp>
        <p:nvSpPr>
          <p:cNvPr id="132" name="円/楕円 131"/>
          <p:cNvSpPr/>
          <p:nvPr/>
        </p:nvSpPr>
        <p:spPr>
          <a:xfrm>
            <a:off x="2589028" y="1628800"/>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166" name="縦巻き 165"/>
          <p:cNvSpPr/>
          <p:nvPr/>
        </p:nvSpPr>
        <p:spPr bwMode="auto">
          <a:xfrm>
            <a:off x="272480" y="764704"/>
            <a:ext cx="288000" cy="1944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eaVert" wrap="square" lIns="36804" tIns="7359" rIns="36804" bIns="7359" numCol="1" rtlCol="0" anchor="ctr" anchorCtr="0" compatLnSpc="1">
            <a:prstTxWarp prst="textNoShape">
              <a:avLst/>
            </a:prstTxWarp>
          </a:bodyPr>
          <a:lstStyle/>
          <a:p>
            <a:pPr marL="119043" indent="-119043" algn="ctr" defTabSz="872976"/>
            <a:r>
              <a:rPr lang="ja-JP" altLang="en-US" sz="1100" b="1" dirty="0">
                <a:solidFill>
                  <a:srgbClr val="000000"/>
                </a:solidFill>
                <a:latin typeface="ＭＳ Ｐゴシック" pitchFamily="50" charset="-128"/>
                <a:ea typeface="ＭＳ Ｐゴシック" pitchFamily="50" charset="-128"/>
              </a:rPr>
              <a:t>障害児通所系</a:t>
            </a:r>
            <a:endParaRPr lang="en-US" altLang="ja-JP" sz="1100" b="1" dirty="0">
              <a:solidFill>
                <a:srgbClr val="000000"/>
              </a:solidFill>
              <a:latin typeface="ＭＳ Ｐゴシック" pitchFamily="50" charset="-128"/>
              <a:ea typeface="ＭＳ Ｐゴシック" pitchFamily="50" charset="-128"/>
            </a:endParaRPr>
          </a:p>
        </p:txBody>
      </p:sp>
      <p:sp>
        <p:nvSpPr>
          <p:cNvPr id="167" name="縦巻き 166"/>
          <p:cNvSpPr/>
          <p:nvPr/>
        </p:nvSpPr>
        <p:spPr bwMode="auto">
          <a:xfrm>
            <a:off x="272480" y="2781032"/>
            <a:ext cx="288000" cy="936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eaVert" wrap="square" lIns="36804" tIns="7359" rIns="36804" bIns="7359" numCol="1" rtlCol="0" anchor="ctr" anchorCtr="0" compatLnSpc="1">
            <a:prstTxWarp prst="textNoShape">
              <a:avLst/>
            </a:prstTxWarp>
          </a:bodyPr>
          <a:lstStyle/>
          <a:p>
            <a:pPr marL="119043" indent="-119043" algn="ctr" defTabSz="872976"/>
            <a:r>
              <a:rPr lang="ja-JP" altLang="en-US" sz="1100" b="1" dirty="0">
                <a:solidFill>
                  <a:srgbClr val="000000"/>
                </a:solidFill>
                <a:latin typeface="ＭＳ Ｐゴシック" pitchFamily="50" charset="-128"/>
                <a:ea typeface="ＭＳ Ｐゴシック" pitchFamily="50" charset="-128"/>
              </a:rPr>
              <a:t>障害児入所系</a:t>
            </a:r>
            <a:endParaRPr lang="en-US" altLang="ja-JP" sz="1100" b="1" dirty="0">
              <a:solidFill>
                <a:srgbClr val="000000"/>
              </a:solidFill>
              <a:latin typeface="ＭＳ Ｐゴシック" pitchFamily="50" charset="-128"/>
              <a:ea typeface="ＭＳ Ｐゴシック" pitchFamily="50" charset="-128"/>
            </a:endParaRPr>
          </a:p>
        </p:txBody>
      </p:sp>
      <p:sp>
        <p:nvSpPr>
          <p:cNvPr id="168" name="縦巻き 167"/>
          <p:cNvSpPr/>
          <p:nvPr/>
        </p:nvSpPr>
        <p:spPr bwMode="auto">
          <a:xfrm>
            <a:off x="272480" y="3789352"/>
            <a:ext cx="288000" cy="2808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eaVert" wrap="square" lIns="36804" tIns="7359" rIns="36804" bIns="7359" numCol="1" rtlCol="0" anchor="ctr" anchorCtr="0" compatLnSpc="1">
            <a:prstTxWarp prst="textNoShape">
              <a:avLst/>
            </a:prstTxWarp>
          </a:bodyPr>
          <a:lstStyle/>
          <a:p>
            <a:pPr marL="119043" indent="-119043" algn="ctr" defTabSz="872976"/>
            <a:r>
              <a:rPr lang="ja-JP" altLang="en-US" sz="1100" b="1" dirty="0">
                <a:solidFill>
                  <a:srgbClr val="000000"/>
                </a:solidFill>
                <a:latin typeface="ＭＳ Ｐゴシック" pitchFamily="50" charset="-128"/>
                <a:ea typeface="ＭＳ Ｐゴシック" pitchFamily="50" charset="-128"/>
              </a:rPr>
              <a:t>相談支援系</a:t>
            </a:r>
            <a:endParaRPr lang="en-US" altLang="ja-JP" sz="1100" b="1" dirty="0">
              <a:solidFill>
                <a:srgbClr val="000000"/>
              </a:solidFill>
              <a:latin typeface="ＭＳ Ｐゴシック" pitchFamily="50" charset="-128"/>
              <a:ea typeface="ＭＳ Ｐゴシック" pitchFamily="50" charset="-128"/>
            </a:endParaRPr>
          </a:p>
        </p:txBody>
      </p:sp>
      <p:sp>
        <p:nvSpPr>
          <p:cNvPr id="124" name="正方形/長方形 123"/>
          <p:cNvSpPr/>
          <p:nvPr/>
        </p:nvSpPr>
        <p:spPr>
          <a:xfrm>
            <a:off x="9326339" y="873336"/>
            <a:ext cx="252000" cy="5580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1100" b="1" dirty="0">
                <a:solidFill>
                  <a:srgbClr val="000000"/>
                </a:solidFill>
                <a:latin typeface="ＭＳ Ｐゴシック"/>
              </a:rPr>
              <a:t>その他の給付</a:t>
            </a:r>
          </a:p>
        </p:txBody>
      </p:sp>
      <p:sp>
        <p:nvSpPr>
          <p:cNvPr id="112" name="円/楕円 111"/>
          <p:cNvSpPr/>
          <p:nvPr/>
        </p:nvSpPr>
        <p:spPr>
          <a:xfrm>
            <a:off x="2587806" y="1196752"/>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113" name="円/楕円 112"/>
          <p:cNvSpPr/>
          <p:nvPr/>
        </p:nvSpPr>
        <p:spPr>
          <a:xfrm>
            <a:off x="2585985" y="5078377"/>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98" name="正方形/長方形 97"/>
          <p:cNvSpPr/>
          <p:nvPr/>
        </p:nvSpPr>
        <p:spPr>
          <a:xfrm>
            <a:off x="641631" y="6093296"/>
            <a:ext cx="2332815" cy="432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地域定着支援</a:t>
            </a:r>
          </a:p>
        </p:txBody>
      </p:sp>
      <p:sp>
        <p:nvSpPr>
          <p:cNvPr id="99" name="正方形/長方形 98"/>
          <p:cNvSpPr/>
          <p:nvPr/>
        </p:nvSpPr>
        <p:spPr>
          <a:xfrm>
            <a:off x="3019955" y="6083806"/>
            <a:ext cx="6192000" cy="432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1000" dirty="0">
                <a:solidFill>
                  <a:srgbClr val="000000"/>
                </a:solidFill>
                <a:latin typeface="ＭＳ Ｐゴシック" pitchFamily="50" charset="-128"/>
                <a:cs typeface="Times New Roman" pitchFamily="18" charset="0"/>
              </a:rPr>
              <a:t>常時、連絡体制を確保し障害の特性に起因して生じた緊急事態等における相談、障害福祉サービス事業所等と連絡帳など、緊急時の各種支援を行う。</a:t>
            </a:r>
            <a:endParaRPr lang="ja-JP" altLang="en-US" sz="1000" b="1" dirty="0">
              <a:solidFill>
                <a:srgbClr val="000000"/>
              </a:solidFill>
            </a:endParaRPr>
          </a:p>
        </p:txBody>
      </p:sp>
      <p:sp>
        <p:nvSpPr>
          <p:cNvPr id="77" name="円/楕円 76"/>
          <p:cNvSpPr/>
          <p:nvPr/>
        </p:nvSpPr>
        <p:spPr>
          <a:xfrm>
            <a:off x="2372619" y="6287257"/>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00" name="正方形/長方形 99"/>
          <p:cNvSpPr/>
          <p:nvPr/>
        </p:nvSpPr>
        <p:spPr>
          <a:xfrm>
            <a:off x="632524" y="2888976"/>
            <a:ext cx="2328433" cy="324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福祉型障害児入所施設</a:t>
            </a:r>
            <a:endParaRPr lang="en-US" altLang="ja-JP" sz="800" b="1" dirty="0">
              <a:solidFill>
                <a:srgbClr val="000000"/>
              </a:solidFill>
            </a:endParaRPr>
          </a:p>
        </p:txBody>
      </p:sp>
      <p:sp>
        <p:nvSpPr>
          <p:cNvPr id="69" name="円/楕円 68"/>
          <p:cNvSpPr/>
          <p:nvPr/>
        </p:nvSpPr>
        <p:spPr>
          <a:xfrm>
            <a:off x="2621491" y="2993682"/>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67" name="円/楕円 66"/>
          <p:cNvSpPr/>
          <p:nvPr/>
        </p:nvSpPr>
        <p:spPr>
          <a:xfrm>
            <a:off x="2589028" y="2057538"/>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103" name="角丸四角形 102"/>
          <p:cNvSpPr/>
          <p:nvPr/>
        </p:nvSpPr>
        <p:spPr bwMode="auto">
          <a:xfrm>
            <a:off x="632519" y="2889032"/>
            <a:ext cx="2316633" cy="828000"/>
          </a:xfrm>
          <a:prstGeom prst="roundRect">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sp>
        <p:nvSpPr>
          <p:cNvPr id="104" name="角丸四角形 103"/>
          <p:cNvSpPr/>
          <p:nvPr/>
        </p:nvSpPr>
        <p:spPr bwMode="auto">
          <a:xfrm>
            <a:off x="641631" y="3789352"/>
            <a:ext cx="2318084" cy="2808000"/>
          </a:xfrm>
          <a:prstGeom prst="roundRect">
            <a:avLst>
              <a:gd name="adj" fmla="val 9545"/>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sp>
        <p:nvSpPr>
          <p:cNvPr id="70" name="正方形/長方形 69"/>
          <p:cNvSpPr/>
          <p:nvPr/>
        </p:nvSpPr>
        <p:spPr>
          <a:xfrm>
            <a:off x="654999" y="2420888"/>
            <a:ext cx="2304000" cy="288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smtClean="0">
                <a:solidFill>
                  <a:srgbClr val="000000"/>
                </a:solidFill>
              </a:rPr>
              <a:t>居宅訪問型児童発達支援</a:t>
            </a:r>
            <a:endParaRPr lang="ja-JP" altLang="en-US" sz="1100" b="1" dirty="0">
              <a:solidFill>
                <a:srgbClr val="000000"/>
              </a:solidFill>
            </a:endParaRPr>
          </a:p>
        </p:txBody>
      </p:sp>
      <p:sp>
        <p:nvSpPr>
          <p:cNvPr id="74" name="正方形/長方形 73"/>
          <p:cNvSpPr/>
          <p:nvPr/>
        </p:nvSpPr>
        <p:spPr>
          <a:xfrm>
            <a:off x="3024102" y="2420888"/>
            <a:ext cx="6192000" cy="360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algn="just">
              <a:lnSpc>
                <a:spcPts val="1200"/>
              </a:lnSpc>
            </a:pPr>
            <a:r>
              <a:rPr lang="ja-JP" altLang="en-US" sz="1000" dirty="0" smtClean="0">
                <a:solidFill>
                  <a:srgbClr val="000000"/>
                </a:solidFill>
                <a:latin typeface="ＭＳ Ｐゴシック" pitchFamily="50" charset="-128"/>
                <a:cs typeface="Times New Roman" pitchFamily="18" charset="0"/>
              </a:rPr>
              <a:t>重度の</a:t>
            </a:r>
            <a:r>
              <a:rPr lang="ja-JP" altLang="en-US" sz="1000" dirty="0" err="1" smtClean="0">
                <a:solidFill>
                  <a:srgbClr val="000000"/>
                </a:solidFill>
                <a:latin typeface="ＭＳ Ｐゴシック" pitchFamily="50" charset="-128"/>
                <a:cs typeface="Times New Roman" pitchFamily="18" charset="0"/>
              </a:rPr>
              <a:t>障がい</a:t>
            </a:r>
            <a:r>
              <a:rPr lang="ja-JP" altLang="en-US" sz="1000" dirty="0" smtClean="0">
                <a:solidFill>
                  <a:srgbClr val="000000"/>
                </a:solidFill>
                <a:latin typeface="ＭＳ Ｐゴシック" pitchFamily="50" charset="-128"/>
                <a:cs typeface="Times New Roman" pitchFamily="18" charset="0"/>
              </a:rPr>
              <a:t>等により外出が著しく困難な障がい児の居宅を訪問して発達支援を行う</a:t>
            </a:r>
            <a:endParaRPr lang="ja-JP" altLang="en-US" sz="1000" dirty="0">
              <a:solidFill>
                <a:srgbClr val="000000"/>
              </a:solidFill>
              <a:latin typeface="ＭＳ Ｐゴシック" pitchFamily="50" charset="-128"/>
              <a:cs typeface="Times New Roman" pitchFamily="18" charset="0"/>
            </a:endParaRPr>
          </a:p>
        </p:txBody>
      </p:sp>
      <p:sp>
        <p:nvSpPr>
          <p:cNvPr id="102" name="角丸四角形 101"/>
          <p:cNvSpPr/>
          <p:nvPr/>
        </p:nvSpPr>
        <p:spPr bwMode="auto">
          <a:xfrm>
            <a:off x="641630" y="764704"/>
            <a:ext cx="2351226" cy="1944216"/>
          </a:xfrm>
          <a:prstGeom prst="roundRect">
            <a:avLst>
              <a:gd name="adj" fmla="val 7522"/>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sp>
        <p:nvSpPr>
          <p:cNvPr id="75" name="円/楕円 74"/>
          <p:cNvSpPr/>
          <p:nvPr/>
        </p:nvSpPr>
        <p:spPr>
          <a:xfrm>
            <a:off x="2576740" y="2489626"/>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Tree>
    <p:extLst>
      <p:ext uri="{BB962C8B-B14F-4D97-AF65-F5344CB8AC3E}">
        <p14:creationId xmlns:p14="http://schemas.microsoft.com/office/powerpoint/2010/main" val="3971417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8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0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21426</TotalTime>
  <Words>1318</Words>
  <Application>Microsoft Office PowerPoint</Application>
  <PresentationFormat>A4 210 x 297 mm</PresentationFormat>
  <Paragraphs>207</Paragraphs>
  <Slides>4</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7</vt:i4>
      </vt:variant>
      <vt:variant>
        <vt:lpstr>スライド タイトル</vt:lpstr>
      </vt:variant>
      <vt:variant>
        <vt:i4>4</vt:i4>
      </vt:variant>
    </vt:vector>
  </HeadingPairs>
  <TitlesOfParts>
    <vt:vector size="19" baseType="lpstr">
      <vt:lpstr>HGP創英角ｺﾞｼｯｸUB</vt:lpstr>
      <vt:lpstr>HGS創英角ｺﾞｼｯｸUB</vt:lpstr>
      <vt:lpstr>ＭＳ Ｐゴシック</vt:lpstr>
      <vt:lpstr>ＭＳ Ｐ明朝</vt:lpstr>
      <vt:lpstr>ＭＳ ゴシック</vt:lpstr>
      <vt:lpstr>Arial</vt:lpstr>
      <vt:lpstr>Calibri</vt:lpstr>
      <vt:lpstr>Times New Roman</vt:lpstr>
      <vt:lpstr>デザインの設定</vt:lpstr>
      <vt:lpstr>1_デザインの設定</vt:lpstr>
      <vt:lpstr>2_デザインの設定</vt:lpstr>
      <vt:lpstr>3_デザインの設定</vt:lpstr>
      <vt:lpstr>8_標準デザイン</vt:lpstr>
      <vt:lpstr>10_標準デザイン</vt:lpstr>
      <vt:lpstr>2_Office ​​テーマ</vt:lpstr>
      <vt:lpstr>PowerPoint プレゼンテーション</vt:lpstr>
      <vt:lpstr>PowerPoint プレゼンテーション</vt:lpstr>
      <vt:lpstr>障害福祉サービス等の体系１</vt:lpstr>
      <vt:lpstr>障害福祉サービス等の体系２</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障害者自立支援法等の一部を改正する法律案の概要</dc:title>
  <dc:creator>鈴木 智敦(suzuki-tomoatsu)</dc:creator>
  <cp:lastModifiedBy>上野　洋美</cp:lastModifiedBy>
  <cp:revision>1426</cp:revision>
  <cp:lastPrinted>2019-05-20T07:39:53Z</cp:lastPrinted>
  <dcterms:created xsi:type="dcterms:W3CDTF">2009-02-17T02:03:39Z</dcterms:created>
  <dcterms:modified xsi:type="dcterms:W3CDTF">2019-07-12T09:58:10Z</dcterms:modified>
</cp:coreProperties>
</file>