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ppt/changesInfos/changesInfo1.xml" ContentType="application/vnd.ms-powerpoint.changes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6597A3-FEA4-4A59-8938-B43F2758054F}" v="121" dt="2020-01-12T13:49:38.3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204" y="-11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有可 松本" userId="816e9776e7f54671" providerId="LiveId" clId="{F86597A3-FEA4-4A59-8938-B43F2758054F}"/>
    <pc:docChg chg="undo custSel addSld modSld">
      <pc:chgData name="有可 松本" userId="816e9776e7f54671" providerId="LiveId" clId="{F86597A3-FEA4-4A59-8938-B43F2758054F}" dt="2020-01-12T13:54:54.868" v="632" actId="1076"/>
      <pc:docMkLst>
        <pc:docMk/>
      </pc:docMkLst>
      <pc:sldChg chg="modSp">
        <pc:chgData name="有可 松本" userId="816e9776e7f54671" providerId="LiveId" clId="{F86597A3-FEA4-4A59-8938-B43F2758054F}" dt="2020-01-12T13:40:54.740" v="537" actId="948"/>
        <pc:sldMkLst>
          <pc:docMk/>
          <pc:sldMk cId="3432409512" sldId="256"/>
        </pc:sldMkLst>
        <pc:spChg chg="mod">
          <ac:chgData name="有可 松本" userId="816e9776e7f54671" providerId="LiveId" clId="{F86597A3-FEA4-4A59-8938-B43F2758054F}" dt="2020-01-12T13:40:54.740" v="537" actId="948"/>
          <ac:spMkLst>
            <pc:docMk/>
            <pc:sldMk cId="3432409512" sldId="256"/>
            <ac:spMk id="4" creationId="{00000000-0000-0000-0000-000000000000}"/>
          </ac:spMkLst>
        </pc:spChg>
        <pc:spChg chg="mod">
          <ac:chgData name="有可 松本" userId="816e9776e7f54671" providerId="LiveId" clId="{F86597A3-FEA4-4A59-8938-B43F2758054F}" dt="2020-01-12T13:40:15.192" v="532" actId="1076"/>
          <ac:spMkLst>
            <pc:docMk/>
            <pc:sldMk cId="3432409512" sldId="256"/>
            <ac:spMk id="5" creationId="{00000000-0000-0000-0000-000000000000}"/>
          </ac:spMkLst>
        </pc:spChg>
        <pc:spChg chg="mod">
          <ac:chgData name="有可 松本" userId="816e9776e7f54671" providerId="LiveId" clId="{F86597A3-FEA4-4A59-8938-B43F2758054F}" dt="2020-01-12T13:40:10.553" v="531" actId="255"/>
          <ac:spMkLst>
            <pc:docMk/>
            <pc:sldMk cId="3432409512" sldId="256"/>
            <ac:spMk id="6" creationId="{00000000-0000-0000-0000-000000000000}"/>
          </ac:spMkLst>
        </pc:spChg>
      </pc:sldChg>
      <pc:sldChg chg="addSp modSp">
        <pc:chgData name="有可 松本" userId="816e9776e7f54671" providerId="LiveId" clId="{F86597A3-FEA4-4A59-8938-B43F2758054F}" dt="2020-01-12T13:52:47.550" v="627" actId="1076"/>
        <pc:sldMkLst>
          <pc:docMk/>
          <pc:sldMk cId="1409060781" sldId="257"/>
        </pc:sldMkLst>
        <pc:spChg chg="mod">
          <ac:chgData name="有可 松本" userId="816e9776e7f54671" providerId="LiveId" clId="{F86597A3-FEA4-4A59-8938-B43F2758054F}" dt="2020-01-12T13:52:47.550" v="627" actId="1076"/>
          <ac:spMkLst>
            <pc:docMk/>
            <pc:sldMk cId="1409060781" sldId="257"/>
            <ac:spMk id="4" creationId="{00000000-0000-0000-0000-000000000000}"/>
          </ac:spMkLst>
        </pc:spChg>
        <pc:spChg chg="mod">
          <ac:chgData name="有可 松本" userId="816e9776e7f54671" providerId="LiveId" clId="{F86597A3-FEA4-4A59-8938-B43F2758054F}" dt="2020-01-12T13:37:38.347" v="477"/>
          <ac:spMkLst>
            <pc:docMk/>
            <pc:sldMk cId="1409060781" sldId="257"/>
            <ac:spMk id="5" creationId="{00000000-0000-0000-0000-000000000000}"/>
          </ac:spMkLst>
        </pc:spChg>
        <pc:spChg chg="mod">
          <ac:chgData name="有可 松本" userId="816e9776e7f54671" providerId="LiveId" clId="{F86597A3-FEA4-4A59-8938-B43F2758054F}" dt="2020-01-12T13:50:07.152" v="625" actId="3064"/>
          <ac:spMkLst>
            <pc:docMk/>
            <pc:sldMk cId="1409060781" sldId="257"/>
            <ac:spMk id="6" creationId="{00000000-0000-0000-0000-000000000000}"/>
          </ac:spMkLst>
        </pc:spChg>
        <pc:spChg chg="mod">
          <ac:chgData name="有可 松本" userId="816e9776e7f54671" providerId="LiveId" clId="{F86597A3-FEA4-4A59-8938-B43F2758054F}" dt="2020-01-12T13:49:22.807" v="612" actId="120"/>
          <ac:spMkLst>
            <pc:docMk/>
            <pc:sldMk cId="1409060781" sldId="257"/>
            <ac:spMk id="7" creationId="{00000000-0000-0000-0000-000000000000}"/>
          </ac:spMkLst>
        </pc:spChg>
        <pc:spChg chg="add mod">
          <ac:chgData name="有可 松本" userId="816e9776e7f54671" providerId="LiveId" clId="{F86597A3-FEA4-4A59-8938-B43F2758054F}" dt="2020-01-12T13:36:03.385" v="446"/>
          <ac:spMkLst>
            <pc:docMk/>
            <pc:sldMk cId="1409060781" sldId="257"/>
            <ac:spMk id="8" creationId="{03AEF40C-8ADC-471A-BF92-E770B480D872}"/>
          </ac:spMkLst>
        </pc:spChg>
      </pc:sldChg>
      <pc:sldChg chg="modSp">
        <pc:chgData name="有可 松本" userId="816e9776e7f54671" providerId="LiveId" clId="{F86597A3-FEA4-4A59-8938-B43F2758054F}" dt="2020-01-12T13:44:43.153" v="544" actId="1076"/>
        <pc:sldMkLst>
          <pc:docMk/>
          <pc:sldMk cId="1282720539" sldId="258"/>
        </pc:sldMkLst>
        <pc:spChg chg="mod">
          <ac:chgData name="有可 松本" userId="816e9776e7f54671" providerId="LiveId" clId="{F86597A3-FEA4-4A59-8938-B43F2758054F}" dt="2020-01-12T13:44:43.153" v="544" actId="1076"/>
          <ac:spMkLst>
            <pc:docMk/>
            <pc:sldMk cId="1282720539" sldId="258"/>
            <ac:spMk id="4" creationId="{00000000-0000-0000-0000-000000000000}"/>
          </ac:spMkLst>
        </pc:spChg>
        <pc:spChg chg="mod">
          <ac:chgData name="有可 松本" userId="816e9776e7f54671" providerId="LiveId" clId="{F86597A3-FEA4-4A59-8938-B43F2758054F}" dt="2020-01-12T12:35:19.832" v="111" actId="1076"/>
          <ac:spMkLst>
            <pc:docMk/>
            <pc:sldMk cId="1282720539" sldId="258"/>
            <ac:spMk id="7" creationId="{00000000-0000-0000-0000-000000000000}"/>
          </ac:spMkLst>
        </pc:spChg>
        <pc:spChg chg="mod">
          <ac:chgData name="有可 松本" userId="816e9776e7f54671" providerId="LiveId" clId="{F86597A3-FEA4-4A59-8938-B43F2758054F}" dt="2020-01-12T12:31:38.229" v="96" actId="255"/>
          <ac:spMkLst>
            <pc:docMk/>
            <pc:sldMk cId="1282720539" sldId="258"/>
            <ac:spMk id="8" creationId="{00000000-0000-0000-0000-000000000000}"/>
          </ac:spMkLst>
        </pc:spChg>
        <pc:spChg chg="mod">
          <ac:chgData name="有可 松本" userId="816e9776e7f54671" providerId="LiveId" clId="{F86597A3-FEA4-4A59-8938-B43F2758054F}" dt="2020-01-12T13:30:11.727" v="395" actId="948"/>
          <ac:spMkLst>
            <pc:docMk/>
            <pc:sldMk cId="1282720539" sldId="258"/>
            <ac:spMk id="9" creationId="{00000000-0000-0000-0000-000000000000}"/>
          </ac:spMkLst>
        </pc:spChg>
        <pc:spChg chg="mod">
          <ac:chgData name="有可 松本" userId="816e9776e7f54671" providerId="LiveId" clId="{F86597A3-FEA4-4A59-8938-B43F2758054F}" dt="2020-01-12T12:31:52.416" v="98" actId="255"/>
          <ac:spMkLst>
            <pc:docMk/>
            <pc:sldMk cId="1282720539" sldId="258"/>
            <ac:spMk id="10" creationId="{00000000-0000-0000-0000-000000000000}"/>
          </ac:spMkLst>
        </pc:spChg>
        <pc:spChg chg="mod">
          <ac:chgData name="有可 松本" userId="816e9776e7f54671" providerId="LiveId" clId="{F86597A3-FEA4-4A59-8938-B43F2758054F}" dt="2020-01-12T12:31:58.781" v="99" actId="255"/>
          <ac:spMkLst>
            <pc:docMk/>
            <pc:sldMk cId="1282720539" sldId="258"/>
            <ac:spMk id="12" creationId="{00000000-0000-0000-0000-000000000000}"/>
          </ac:spMkLst>
        </pc:spChg>
        <pc:spChg chg="mod">
          <ac:chgData name="有可 松本" userId="816e9776e7f54671" providerId="LiveId" clId="{F86597A3-FEA4-4A59-8938-B43F2758054F}" dt="2020-01-12T12:32:06.070" v="100" actId="255"/>
          <ac:spMkLst>
            <pc:docMk/>
            <pc:sldMk cId="1282720539" sldId="258"/>
            <ac:spMk id="13" creationId="{00000000-0000-0000-0000-000000000000}"/>
          </ac:spMkLst>
        </pc:spChg>
        <pc:spChg chg="mod">
          <ac:chgData name="有可 松本" userId="816e9776e7f54671" providerId="LiveId" clId="{F86597A3-FEA4-4A59-8938-B43F2758054F}" dt="2020-01-12T13:36:10.685" v="450"/>
          <ac:spMkLst>
            <pc:docMk/>
            <pc:sldMk cId="1282720539" sldId="258"/>
            <ac:spMk id="14" creationId="{00000000-0000-0000-0000-000000000000}"/>
          </ac:spMkLst>
        </pc:spChg>
      </pc:sldChg>
      <pc:sldChg chg="addSp modSp">
        <pc:chgData name="有可 松本" userId="816e9776e7f54671" providerId="LiveId" clId="{F86597A3-FEA4-4A59-8938-B43F2758054F}" dt="2020-01-12T13:54:54.868" v="632" actId="1076"/>
        <pc:sldMkLst>
          <pc:docMk/>
          <pc:sldMk cId="1811620008" sldId="259"/>
        </pc:sldMkLst>
        <pc:spChg chg="mod">
          <ac:chgData name="有可 松本" userId="816e9776e7f54671" providerId="LiveId" clId="{F86597A3-FEA4-4A59-8938-B43F2758054F}" dt="2020-01-12T13:44:34.311" v="543" actId="1076"/>
          <ac:spMkLst>
            <pc:docMk/>
            <pc:sldMk cId="1811620008" sldId="259"/>
            <ac:spMk id="4" creationId="{00000000-0000-0000-0000-000000000000}"/>
          </ac:spMkLst>
        </pc:spChg>
        <pc:spChg chg="mod">
          <ac:chgData name="有可 松本" userId="816e9776e7f54671" providerId="LiveId" clId="{F86597A3-FEA4-4A59-8938-B43F2758054F}" dt="2020-01-12T13:54:54.868" v="632" actId="1076"/>
          <ac:spMkLst>
            <pc:docMk/>
            <pc:sldMk cId="1811620008" sldId="259"/>
            <ac:spMk id="12" creationId="{7735BD5B-0028-4DEF-8B90-8E7211472E4A}"/>
          </ac:spMkLst>
        </pc:spChg>
        <pc:spChg chg="mod">
          <ac:chgData name="有可 松本" userId="816e9776e7f54671" providerId="LiveId" clId="{F86597A3-FEA4-4A59-8938-B43F2758054F}" dt="2020-01-12T13:54:54.868" v="632" actId="1076"/>
          <ac:spMkLst>
            <pc:docMk/>
            <pc:sldMk cId="1811620008" sldId="259"/>
            <ac:spMk id="18" creationId="{7735BD5B-0028-4DEF-8B90-8E7211472E4A}"/>
          </ac:spMkLst>
        </pc:spChg>
        <pc:spChg chg="mod">
          <ac:chgData name="有可 松本" userId="816e9776e7f54671" providerId="LiveId" clId="{F86597A3-FEA4-4A59-8938-B43F2758054F}" dt="2020-01-12T13:54:54.868" v="632" actId="1076"/>
          <ac:spMkLst>
            <pc:docMk/>
            <pc:sldMk cId="1811620008" sldId="259"/>
            <ac:spMk id="19" creationId="{00000000-0000-0000-0000-000000000000}"/>
          </ac:spMkLst>
        </pc:spChg>
        <pc:spChg chg="mod">
          <ac:chgData name="有可 松本" userId="816e9776e7f54671" providerId="LiveId" clId="{F86597A3-FEA4-4A59-8938-B43F2758054F}" dt="2020-01-12T13:54:54.868" v="632" actId="1076"/>
          <ac:spMkLst>
            <pc:docMk/>
            <pc:sldMk cId="1811620008" sldId="259"/>
            <ac:spMk id="20" creationId="{00000000-0000-0000-0000-000000000000}"/>
          </ac:spMkLst>
        </pc:spChg>
        <pc:spChg chg="mod">
          <ac:chgData name="有可 松本" userId="816e9776e7f54671" providerId="LiveId" clId="{F86597A3-FEA4-4A59-8938-B43F2758054F}" dt="2020-01-12T13:54:54.868" v="632" actId="1076"/>
          <ac:spMkLst>
            <pc:docMk/>
            <pc:sldMk cId="1811620008" sldId="259"/>
            <ac:spMk id="21" creationId="{00000000-0000-0000-0000-000000000000}"/>
          </ac:spMkLst>
        </pc:spChg>
        <pc:spChg chg="mod">
          <ac:chgData name="有可 松本" userId="816e9776e7f54671" providerId="LiveId" clId="{F86597A3-FEA4-4A59-8938-B43F2758054F}" dt="2020-01-12T13:54:28.087" v="631" actId="14100"/>
          <ac:spMkLst>
            <pc:docMk/>
            <pc:sldMk cId="1811620008" sldId="259"/>
            <ac:spMk id="22" creationId="{00000000-0000-0000-0000-000000000000}"/>
          </ac:spMkLst>
        </pc:spChg>
        <pc:spChg chg="mod">
          <ac:chgData name="有可 松本" userId="816e9776e7f54671" providerId="LiveId" clId="{F86597A3-FEA4-4A59-8938-B43F2758054F}" dt="2020-01-12T13:10:14.390" v="287" actId="1076"/>
          <ac:spMkLst>
            <pc:docMk/>
            <pc:sldMk cId="1811620008" sldId="259"/>
            <ac:spMk id="23" creationId="{00000000-0000-0000-0000-000000000000}"/>
          </ac:spMkLst>
        </pc:spChg>
        <pc:spChg chg="add mod">
          <ac:chgData name="有可 松本" userId="816e9776e7f54671" providerId="LiveId" clId="{F86597A3-FEA4-4A59-8938-B43F2758054F}" dt="2020-01-12T13:36:15.583" v="454"/>
          <ac:spMkLst>
            <pc:docMk/>
            <pc:sldMk cId="1811620008" sldId="259"/>
            <ac:spMk id="24" creationId="{B5C94A18-41FF-4C3C-BDAB-1AD5139DEF90}"/>
          </ac:spMkLst>
        </pc:spChg>
        <pc:graphicFrameChg chg="mod modGraphic">
          <ac:chgData name="有可 松本" userId="816e9776e7f54671" providerId="LiveId" clId="{F86597A3-FEA4-4A59-8938-B43F2758054F}" dt="2020-01-12T13:54:54.868" v="632" actId="1076"/>
          <ac:graphicFrameMkLst>
            <pc:docMk/>
            <pc:sldMk cId="1811620008" sldId="259"/>
            <ac:graphicFrameMk id="6" creationId="{5A1F8298-5138-44D5-BEA6-D761141520E2}"/>
          </ac:graphicFrameMkLst>
        </pc:graphicFrameChg>
        <pc:graphicFrameChg chg="mod modGraphic">
          <ac:chgData name="有可 松本" userId="816e9776e7f54671" providerId="LiveId" clId="{F86597A3-FEA4-4A59-8938-B43F2758054F}" dt="2020-01-12T13:54:54.868" v="632" actId="1076"/>
          <ac:graphicFrameMkLst>
            <pc:docMk/>
            <pc:sldMk cId="1811620008" sldId="259"/>
            <ac:graphicFrameMk id="7" creationId="{FD9711DD-9D3C-4255-BF00-FAB58DF71832}"/>
          </ac:graphicFrameMkLst>
        </pc:graphicFrameChg>
        <pc:graphicFrameChg chg="mod modGraphic">
          <ac:chgData name="有可 松本" userId="816e9776e7f54671" providerId="LiveId" clId="{F86597A3-FEA4-4A59-8938-B43F2758054F}" dt="2020-01-12T13:54:54.868" v="632" actId="1076"/>
          <ac:graphicFrameMkLst>
            <pc:docMk/>
            <pc:sldMk cId="1811620008" sldId="259"/>
            <ac:graphicFrameMk id="8" creationId="{22A3F83F-010B-427D-9B08-705F21CC00E5}"/>
          </ac:graphicFrameMkLst>
        </pc:graphicFrameChg>
        <pc:graphicFrameChg chg="mod modGraphic">
          <ac:chgData name="有可 松本" userId="816e9776e7f54671" providerId="LiveId" clId="{F86597A3-FEA4-4A59-8938-B43F2758054F}" dt="2020-01-12T13:54:54.868" v="632" actId="1076"/>
          <ac:graphicFrameMkLst>
            <pc:docMk/>
            <pc:sldMk cId="1811620008" sldId="259"/>
            <ac:graphicFrameMk id="9" creationId="{86C2D632-45D2-4FF4-9356-071E5C9D428C}"/>
          </ac:graphicFrameMkLst>
        </pc:graphicFrameChg>
        <pc:graphicFrameChg chg="mod modGraphic">
          <ac:chgData name="有可 松本" userId="816e9776e7f54671" providerId="LiveId" clId="{F86597A3-FEA4-4A59-8938-B43F2758054F}" dt="2020-01-12T13:54:54.868" v="632" actId="1076"/>
          <ac:graphicFrameMkLst>
            <pc:docMk/>
            <pc:sldMk cId="1811620008" sldId="259"/>
            <ac:graphicFrameMk id="10" creationId="{1CB7A8E0-1A15-4936-A63D-70F8AFA3ADDA}"/>
          </ac:graphicFrameMkLst>
        </pc:graphicFrameChg>
        <pc:graphicFrameChg chg="mod modGraphic">
          <ac:chgData name="有可 松本" userId="816e9776e7f54671" providerId="LiveId" clId="{F86597A3-FEA4-4A59-8938-B43F2758054F}" dt="2020-01-12T13:54:54.868" v="632" actId="1076"/>
          <ac:graphicFrameMkLst>
            <pc:docMk/>
            <pc:sldMk cId="1811620008" sldId="259"/>
            <ac:graphicFrameMk id="11" creationId="{3465C044-E4BF-48F6-8899-CAFA20C90A4C}"/>
          </ac:graphicFrameMkLst>
        </pc:graphicFrameChg>
        <pc:graphicFrameChg chg="mod modGraphic">
          <ac:chgData name="有可 松本" userId="816e9776e7f54671" providerId="LiveId" clId="{F86597A3-FEA4-4A59-8938-B43F2758054F}" dt="2020-01-12T13:54:54.868" v="632" actId="1076"/>
          <ac:graphicFrameMkLst>
            <pc:docMk/>
            <pc:sldMk cId="1811620008" sldId="259"/>
            <ac:graphicFrameMk id="13" creationId="{1CB7A8E0-1A15-4936-A63D-70F8AFA3ADDA}"/>
          </ac:graphicFrameMkLst>
        </pc:graphicFrameChg>
        <pc:graphicFrameChg chg="mod modGraphic">
          <ac:chgData name="有可 松本" userId="816e9776e7f54671" providerId="LiveId" clId="{F86597A3-FEA4-4A59-8938-B43F2758054F}" dt="2020-01-12T13:54:54.868" v="632" actId="1076"/>
          <ac:graphicFrameMkLst>
            <pc:docMk/>
            <pc:sldMk cId="1811620008" sldId="259"/>
            <ac:graphicFrameMk id="14" creationId="{00000000-0000-0000-0000-000000000000}"/>
          </ac:graphicFrameMkLst>
        </pc:graphicFrameChg>
        <pc:graphicFrameChg chg="mod modGraphic">
          <ac:chgData name="有可 松本" userId="816e9776e7f54671" providerId="LiveId" clId="{F86597A3-FEA4-4A59-8938-B43F2758054F}" dt="2020-01-12T13:54:54.868" v="632" actId="1076"/>
          <ac:graphicFrameMkLst>
            <pc:docMk/>
            <pc:sldMk cId="1811620008" sldId="259"/>
            <ac:graphicFrameMk id="15" creationId="{00000000-0000-0000-0000-000000000000}"/>
          </ac:graphicFrameMkLst>
        </pc:graphicFrameChg>
        <pc:graphicFrameChg chg="mod modGraphic">
          <ac:chgData name="有可 松本" userId="816e9776e7f54671" providerId="LiveId" clId="{F86597A3-FEA4-4A59-8938-B43F2758054F}" dt="2020-01-12T13:54:54.868" v="632" actId="1076"/>
          <ac:graphicFrameMkLst>
            <pc:docMk/>
            <pc:sldMk cId="1811620008" sldId="259"/>
            <ac:graphicFrameMk id="16" creationId="{00000000-0000-0000-0000-000000000000}"/>
          </ac:graphicFrameMkLst>
        </pc:graphicFrameChg>
        <pc:graphicFrameChg chg="mod modGraphic">
          <ac:chgData name="有可 松本" userId="816e9776e7f54671" providerId="LiveId" clId="{F86597A3-FEA4-4A59-8938-B43F2758054F}" dt="2020-01-12T13:54:54.868" v="632" actId="1076"/>
          <ac:graphicFrameMkLst>
            <pc:docMk/>
            <pc:sldMk cId="1811620008" sldId="259"/>
            <ac:graphicFrameMk id="17" creationId="{1CB7A8E0-1A15-4936-A63D-70F8AFA3ADDA}"/>
          </ac:graphicFrameMkLst>
        </pc:graphicFrameChg>
      </pc:sldChg>
      <pc:sldChg chg="addSp delSp modSp add">
        <pc:chgData name="有可 松本" userId="816e9776e7f54671" providerId="LiveId" clId="{F86597A3-FEA4-4A59-8938-B43F2758054F}" dt="2020-01-12T13:44:25.918" v="542" actId="1076"/>
        <pc:sldMkLst>
          <pc:docMk/>
          <pc:sldMk cId="126749782" sldId="260"/>
        </pc:sldMkLst>
        <pc:spChg chg="del">
          <ac:chgData name="有可 松本" userId="816e9776e7f54671" providerId="LiveId" clId="{F86597A3-FEA4-4A59-8938-B43F2758054F}" dt="2020-01-12T13:10:23.787" v="289" actId="478"/>
          <ac:spMkLst>
            <pc:docMk/>
            <pc:sldMk cId="126749782" sldId="260"/>
            <ac:spMk id="2" creationId="{BABBFDAD-FD00-4E30-8385-D5F9524AEF98}"/>
          </ac:spMkLst>
        </pc:spChg>
        <pc:spChg chg="del">
          <ac:chgData name="有可 松本" userId="816e9776e7f54671" providerId="LiveId" clId="{F86597A3-FEA4-4A59-8938-B43F2758054F}" dt="2020-01-12T13:10:23.787" v="289" actId="478"/>
          <ac:spMkLst>
            <pc:docMk/>
            <pc:sldMk cId="126749782" sldId="260"/>
            <ac:spMk id="3" creationId="{F24A9B26-7DA8-48B5-9FA0-FE40E768C07C}"/>
          </ac:spMkLst>
        </pc:spChg>
        <pc:spChg chg="add mod">
          <ac:chgData name="有可 松本" userId="816e9776e7f54671" providerId="LiveId" clId="{F86597A3-FEA4-4A59-8938-B43F2758054F}" dt="2020-01-12T13:44:25.918" v="542" actId="1076"/>
          <ac:spMkLst>
            <pc:docMk/>
            <pc:sldMk cId="126749782" sldId="260"/>
            <ac:spMk id="4" creationId="{7C792F6A-EA92-4C43-87BF-51286D4C52AE}"/>
          </ac:spMkLst>
        </pc:spChg>
        <pc:spChg chg="add mod">
          <ac:chgData name="有可 松本" userId="816e9776e7f54671" providerId="LiveId" clId="{F86597A3-FEA4-4A59-8938-B43F2758054F}" dt="2020-01-12T13:37:15.162" v="465" actId="1076"/>
          <ac:spMkLst>
            <pc:docMk/>
            <pc:sldMk cId="126749782" sldId="260"/>
            <ac:spMk id="6" creationId="{995CB1B6-BFB5-40E2-8039-39551BC8C53C}"/>
          </ac:spMkLst>
        </pc:spChg>
        <pc:spChg chg="add del mod">
          <ac:chgData name="有可 松本" userId="816e9776e7f54671" providerId="LiveId" clId="{F86597A3-FEA4-4A59-8938-B43F2758054F}" dt="2020-01-12T13:13:06.677" v="308" actId="478"/>
          <ac:spMkLst>
            <pc:docMk/>
            <pc:sldMk cId="126749782" sldId="260"/>
            <ac:spMk id="7" creationId="{309E57DE-B4A9-41BA-A696-F79C7198D98F}"/>
          </ac:spMkLst>
        </pc:spChg>
        <pc:spChg chg="mod">
          <ac:chgData name="有可 松本" userId="816e9776e7f54671" providerId="LiveId" clId="{F86597A3-FEA4-4A59-8938-B43F2758054F}" dt="2020-01-12T13:23:08.088" v="355" actId="255"/>
          <ac:spMkLst>
            <pc:docMk/>
            <pc:sldMk cId="126749782" sldId="260"/>
            <ac:spMk id="10" creationId="{471DD15D-7888-4D52-94A7-A4D8DA599AD1}"/>
          </ac:spMkLst>
        </pc:spChg>
        <pc:spChg chg="mod">
          <ac:chgData name="有可 松本" userId="816e9776e7f54671" providerId="LiveId" clId="{F86597A3-FEA4-4A59-8938-B43F2758054F}" dt="2020-01-12T13:23:13.102" v="356" actId="255"/>
          <ac:spMkLst>
            <pc:docMk/>
            <pc:sldMk cId="126749782" sldId="260"/>
            <ac:spMk id="11" creationId="{8B35EA24-6345-4F2F-A7A3-219C30153C8A}"/>
          </ac:spMkLst>
        </pc:spChg>
        <pc:spChg chg="mod">
          <ac:chgData name="有可 松本" userId="816e9776e7f54671" providerId="LiveId" clId="{F86597A3-FEA4-4A59-8938-B43F2758054F}" dt="2020-01-12T13:23:18.523" v="357" actId="255"/>
          <ac:spMkLst>
            <pc:docMk/>
            <pc:sldMk cId="126749782" sldId="260"/>
            <ac:spMk id="12" creationId="{B800BAE4-A3BB-4FE0-B0FC-073A027FFC60}"/>
          </ac:spMkLst>
        </pc:spChg>
        <pc:spChg chg="mod">
          <ac:chgData name="有可 松本" userId="816e9776e7f54671" providerId="LiveId" clId="{F86597A3-FEA4-4A59-8938-B43F2758054F}" dt="2020-01-12T13:23:29.005" v="359" actId="14100"/>
          <ac:spMkLst>
            <pc:docMk/>
            <pc:sldMk cId="126749782" sldId="260"/>
            <ac:spMk id="13" creationId="{7161B4B8-3B52-49B2-B9F1-D77EB7BCEB9C}"/>
          </ac:spMkLst>
        </pc:spChg>
        <pc:spChg chg="mod">
          <ac:chgData name="有可 松本" userId="816e9776e7f54671" providerId="LiveId" clId="{F86597A3-FEA4-4A59-8938-B43F2758054F}" dt="2020-01-12T13:16:56.799" v="338" actId="255"/>
          <ac:spMkLst>
            <pc:docMk/>
            <pc:sldMk cId="126749782" sldId="260"/>
            <ac:spMk id="14" creationId="{A9DA9ECE-3E86-4314-837D-0F5CA2795B51}"/>
          </ac:spMkLst>
        </pc:spChg>
        <pc:spChg chg="mod">
          <ac:chgData name="有可 松本" userId="816e9776e7f54671" providerId="LiveId" clId="{F86597A3-FEA4-4A59-8938-B43F2758054F}" dt="2020-01-12T13:16:56.799" v="338" actId="255"/>
          <ac:spMkLst>
            <pc:docMk/>
            <pc:sldMk cId="126749782" sldId="260"/>
            <ac:spMk id="15" creationId="{34957150-8A6D-4B6E-B0C5-FE90B762E87F}"/>
          </ac:spMkLst>
        </pc:spChg>
        <pc:spChg chg="mod">
          <ac:chgData name="有可 松本" userId="816e9776e7f54671" providerId="LiveId" clId="{F86597A3-FEA4-4A59-8938-B43F2758054F}" dt="2020-01-12T13:20:17.728" v="343" actId="255"/>
          <ac:spMkLst>
            <pc:docMk/>
            <pc:sldMk cId="126749782" sldId="260"/>
            <ac:spMk id="16" creationId="{ABA48FBD-4E05-49ED-84DC-83C0621C7A9F}"/>
          </ac:spMkLst>
        </pc:spChg>
        <pc:spChg chg="mod">
          <ac:chgData name="有可 松本" userId="816e9776e7f54671" providerId="LiveId" clId="{F86597A3-FEA4-4A59-8938-B43F2758054F}" dt="2020-01-12T13:24:01.935" v="360" actId="1076"/>
          <ac:spMkLst>
            <pc:docMk/>
            <pc:sldMk cId="126749782" sldId="260"/>
            <ac:spMk id="17" creationId="{6979B897-8EB8-4BB8-A308-D12364A9E7E7}"/>
          </ac:spMkLst>
        </pc:spChg>
        <pc:spChg chg="mod">
          <ac:chgData name="有可 松本" userId="816e9776e7f54671" providerId="LiveId" clId="{F86597A3-FEA4-4A59-8938-B43F2758054F}" dt="2020-01-12T13:21:02.396" v="347" actId="255"/>
          <ac:spMkLst>
            <pc:docMk/>
            <pc:sldMk cId="126749782" sldId="260"/>
            <ac:spMk id="18" creationId="{27AC7A4D-4DE7-4C18-819E-756AF03BBEFC}"/>
          </ac:spMkLst>
        </pc:spChg>
        <pc:spChg chg="mod">
          <ac:chgData name="有可 松本" userId="816e9776e7f54671" providerId="LiveId" clId="{F86597A3-FEA4-4A59-8938-B43F2758054F}" dt="2020-01-12T13:17:36.098" v="340" actId="255"/>
          <ac:spMkLst>
            <pc:docMk/>
            <pc:sldMk cId="126749782" sldId="260"/>
            <ac:spMk id="19" creationId="{2E2B4C3F-304B-4F9D-BC21-06DA8B828895}"/>
          </ac:spMkLst>
        </pc:spChg>
        <pc:spChg chg="mod">
          <ac:chgData name="有可 松本" userId="816e9776e7f54671" providerId="LiveId" clId="{F86597A3-FEA4-4A59-8938-B43F2758054F}" dt="2020-01-12T13:17:36.098" v="340" actId="255"/>
          <ac:spMkLst>
            <pc:docMk/>
            <pc:sldMk cId="126749782" sldId="260"/>
            <ac:spMk id="20" creationId="{D78206D6-6012-49AC-900D-9D9B1F5F2486}"/>
          </ac:spMkLst>
        </pc:spChg>
        <pc:spChg chg="mod">
          <ac:chgData name="有可 松本" userId="816e9776e7f54671" providerId="LiveId" clId="{F86597A3-FEA4-4A59-8938-B43F2758054F}" dt="2020-01-12T13:17:36.098" v="340" actId="255"/>
          <ac:spMkLst>
            <pc:docMk/>
            <pc:sldMk cId="126749782" sldId="260"/>
            <ac:spMk id="21" creationId="{80D49656-ADD4-49D6-B532-5F66D2226AB6}"/>
          </ac:spMkLst>
        </pc:spChg>
        <pc:spChg chg="mod">
          <ac:chgData name="有可 松本" userId="816e9776e7f54671" providerId="LiveId" clId="{F86597A3-FEA4-4A59-8938-B43F2758054F}" dt="2020-01-12T13:17:36.098" v="340" actId="255"/>
          <ac:spMkLst>
            <pc:docMk/>
            <pc:sldMk cId="126749782" sldId="260"/>
            <ac:spMk id="22" creationId="{31F5C40D-4D9B-4E41-AE82-21F463A855C7}"/>
          </ac:spMkLst>
        </pc:spChg>
        <pc:spChg chg="mod">
          <ac:chgData name="有可 松本" userId="816e9776e7f54671" providerId="LiveId" clId="{F86597A3-FEA4-4A59-8938-B43F2758054F}" dt="2020-01-12T13:17:36.098" v="340" actId="255"/>
          <ac:spMkLst>
            <pc:docMk/>
            <pc:sldMk cId="126749782" sldId="260"/>
            <ac:spMk id="23" creationId="{F59A981E-1D46-4030-8AAF-FDA44978C93A}"/>
          </ac:spMkLst>
        </pc:spChg>
        <pc:spChg chg="mod">
          <ac:chgData name="有可 松本" userId="816e9776e7f54671" providerId="LiveId" clId="{F86597A3-FEA4-4A59-8938-B43F2758054F}" dt="2020-01-12T13:17:36.098" v="340" actId="255"/>
          <ac:spMkLst>
            <pc:docMk/>
            <pc:sldMk cId="126749782" sldId="260"/>
            <ac:spMk id="24" creationId="{754867F4-5C60-42D5-96B6-4B773005F1A9}"/>
          </ac:spMkLst>
        </pc:spChg>
        <pc:spChg chg="mod">
          <ac:chgData name="有可 松本" userId="816e9776e7f54671" providerId="LiveId" clId="{F86597A3-FEA4-4A59-8938-B43F2758054F}" dt="2020-01-12T13:17:36.098" v="340" actId="255"/>
          <ac:spMkLst>
            <pc:docMk/>
            <pc:sldMk cId="126749782" sldId="260"/>
            <ac:spMk id="25" creationId="{2713862A-FBE8-43B7-9DA4-A03F5C7F2A24}"/>
          </ac:spMkLst>
        </pc:spChg>
        <pc:spChg chg="mod">
          <ac:chgData name="有可 松本" userId="816e9776e7f54671" providerId="LiveId" clId="{F86597A3-FEA4-4A59-8938-B43F2758054F}" dt="2020-01-12T13:17:36.098" v="340" actId="255"/>
          <ac:spMkLst>
            <pc:docMk/>
            <pc:sldMk cId="126749782" sldId="260"/>
            <ac:spMk id="26" creationId="{D817A7F9-3EA0-45B9-BD15-7E30FC8D7BA4}"/>
          </ac:spMkLst>
        </pc:spChg>
        <pc:spChg chg="mod">
          <ac:chgData name="有可 松本" userId="816e9776e7f54671" providerId="LiveId" clId="{F86597A3-FEA4-4A59-8938-B43F2758054F}" dt="2020-01-12T13:17:36.098" v="340" actId="255"/>
          <ac:spMkLst>
            <pc:docMk/>
            <pc:sldMk cId="126749782" sldId="260"/>
            <ac:spMk id="27" creationId="{06FC46A9-0118-4461-A430-2BB0DDA6C714}"/>
          </ac:spMkLst>
        </pc:spChg>
        <pc:spChg chg="mod">
          <ac:chgData name="有可 松本" userId="816e9776e7f54671" providerId="LiveId" clId="{F86597A3-FEA4-4A59-8938-B43F2758054F}" dt="2020-01-12T13:22:22.104" v="353" actId="948"/>
          <ac:spMkLst>
            <pc:docMk/>
            <pc:sldMk cId="126749782" sldId="260"/>
            <ac:spMk id="28" creationId="{BAA8E4C3-524C-4FDE-916F-3309C953AB91}"/>
          </ac:spMkLst>
        </pc:spChg>
        <pc:spChg chg="mod">
          <ac:chgData name="有可 松本" userId="816e9776e7f54671" providerId="LiveId" clId="{F86597A3-FEA4-4A59-8938-B43F2758054F}" dt="2020-01-12T13:17:36.098" v="340" actId="255"/>
          <ac:spMkLst>
            <pc:docMk/>
            <pc:sldMk cId="126749782" sldId="260"/>
            <ac:spMk id="29" creationId="{6AC16318-2FD0-42B5-945B-562AD5CB4FFF}"/>
          </ac:spMkLst>
        </pc:spChg>
        <pc:spChg chg="mod">
          <ac:chgData name="有可 松本" userId="816e9776e7f54671" providerId="LiveId" clId="{F86597A3-FEA4-4A59-8938-B43F2758054F}" dt="2020-01-12T13:17:36.098" v="340" actId="255"/>
          <ac:spMkLst>
            <pc:docMk/>
            <pc:sldMk cId="126749782" sldId="260"/>
            <ac:spMk id="30" creationId="{CCF170E2-000D-4AF7-B846-5BC9E2D5AC09}"/>
          </ac:spMkLst>
        </pc:spChg>
        <pc:spChg chg="mod">
          <ac:chgData name="有可 松本" userId="816e9776e7f54671" providerId="LiveId" clId="{F86597A3-FEA4-4A59-8938-B43F2758054F}" dt="2020-01-12T13:17:36.098" v="340" actId="255"/>
          <ac:spMkLst>
            <pc:docMk/>
            <pc:sldMk cId="126749782" sldId="260"/>
            <ac:spMk id="31" creationId="{8CBD6C47-104E-4283-9FB9-D3CDF10EDB18}"/>
          </ac:spMkLst>
        </pc:spChg>
        <pc:spChg chg="mod">
          <ac:chgData name="有可 松本" userId="816e9776e7f54671" providerId="LiveId" clId="{F86597A3-FEA4-4A59-8938-B43F2758054F}" dt="2020-01-12T13:17:36.098" v="340" actId="255"/>
          <ac:spMkLst>
            <pc:docMk/>
            <pc:sldMk cId="126749782" sldId="260"/>
            <ac:spMk id="32" creationId="{9E4FACB3-014C-4847-948D-2624C1BC2D4B}"/>
          </ac:spMkLst>
        </pc:spChg>
        <pc:spChg chg="mod">
          <ac:chgData name="有可 松本" userId="816e9776e7f54671" providerId="LiveId" clId="{F86597A3-FEA4-4A59-8938-B43F2758054F}" dt="2020-01-12T13:17:36.098" v="340" actId="255"/>
          <ac:spMkLst>
            <pc:docMk/>
            <pc:sldMk cId="126749782" sldId="260"/>
            <ac:spMk id="33" creationId="{E7DCD274-4224-4495-9C32-7D996DB8E0EF}"/>
          </ac:spMkLst>
        </pc:spChg>
        <pc:spChg chg="mod">
          <ac:chgData name="有可 松本" userId="816e9776e7f54671" providerId="LiveId" clId="{F86597A3-FEA4-4A59-8938-B43F2758054F}" dt="2020-01-12T13:17:36.098" v="340" actId="255"/>
          <ac:spMkLst>
            <pc:docMk/>
            <pc:sldMk cId="126749782" sldId="260"/>
            <ac:spMk id="34" creationId="{6A270492-D830-48E3-88CE-91A8F7EE11AF}"/>
          </ac:spMkLst>
        </pc:spChg>
        <pc:spChg chg="mod">
          <ac:chgData name="有可 松本" userId="816e9776e7f54671" providerId="LiveId" clId="{F86597A3-FEA4-4A59-8938-B43F2758054F}" dt="2020-01-12T13:17:36.098" v="340" actId="255"/>
          <ac:spMkLst>
            <pc:docMk/>
            <pc:sldMk cId="126749782" sldId="260"/>
            <ac:spMk id="35" creationId="{2A38EE58-F5E8-433E-ADA2-A52202C3B993}"/>
          </ac:spMkLst>
        </pc:spChg>
        <pc:spChg chg="mod">
          <ac:chgData name="有可 松本" userId="816e9776e7f54671" providerId="LiveId" clId="{F86597A3-FEA4-4A59-8938-B43F2758054F}" dt="2020-01-12T13:17:36.098" v="340" actId="255"/>
          <ac:spMkLst>
            <pc:docMk/>
            <pc:sldMk cId="126749782" sldId="260"/>
            <ac:spMk id="36" creationId="{4AC3CA69-9A74-43C7-B701-CCF3D5A715BD}"/>
          </ac:spMkLst>
        </pc:spChg>
        <pc:spChg chg="mod">
          <ac:chgData name="有可 松本" userId="816e9776e7f54671" providerId="LiveId" clId="{F86597A3-FEA4-4A59-8938-B43F2758054F}" dt="2020-01-12T13:17:36.098" v="340" actId="255"/>
          <ac:spMkLst>
            <pc:docMk/>
            <pc:sldMk cId="126749782" sldId="260"/>
            <ac:spMk id="37" creationId="{625C534B-88FA-4B12-964C-DAAC29DA67A5}"/>
          </ac:spMkLst>
        </pc:spChg>
        <pc:spChg chg="mod">
          <ac:chgData name="有可 松本" userId="816e9776e7f54671" providerId="LiveId" clId="{F86597A3-FEA4-4A59-8938-B43F2758054F}" dt="2020-01-12T13:17:36.098" v="340" actId="255"/>
          <ac:spMkLst>
            <pc:docMk/>
            <pc:sldMk cId="126749782" sldId="260"/>
            <ac:spMk id="38" creationId="{E827534F-7FAD-4551-B8D7-20544D35B9B3}"/>
          </ac:spMkLst>
        </pc:spChg>
        <pc:spChg chg="mod">
          <ac:chgData name="有可 松本" userId="816e9776e7f54671" providerId="LiveId" clId="{F86597A3-FEA4-4A59-8938-B43F2758054F}" dt="2020-01-12T13:17:36.098" v="340" actId="255"/>
          <ac:spMkLst>
            <pc:docMk/>
            <pc:sldMk cId="126749782" sldId="260"/>
            <ac:spMk id="39" creationId="{3C78EDEA-080D-4D54-B9D2-E6AA15535FED}"/>
          </ac:spMkLst>
        </pc:spChg>
        <pc:spChg chg="mod">
          <ac:chgData name="有可 松本" userId="816e9776e7f54671" providerId="LiveId" clId="{F86597A3-FEA4-4A59-8938-B43F2758054F}" dt="2020-01-12T13:17:36.098" v="340" actId="255"/>
          <ac:spMkLst>
            <pc:docMk/>
            <pc:sldMk cId="126749782" sldId="260"/>
            <ac:spMk id="40" creationId="{916DB83B-B692-4E9A-AE47-58D6E5DBA61F}"/>
          </ac:spMkLst>
        </pc:spChg>
        <pc:spChg chg="mod">
          <ac:chgData name="有可 松本" userId="816e9776e7f54671" providerId="LiveId" clId="{F86597A3-FEA4-4A59-8938-B43F2758054F}" dt="2020-01-12T13:17:36.098" v="340" actId="255"/>
          <ac:spMkLst>
            <pc:docMk/>
            <pc:sldMk cId="126749782" sldId="260"/>
            <ac:spMk id="41" creationId="{C383A860-572F-4D32-AAF4-BC99DC695826}"/>
          </ac:spMkLst>
        </pc:spChg>
        <pc:spChg chg="mod">
          <ac:chgData name="有可 松本" userId="816e9776e7f54671" providerId="LiveId" clId="{F86597A3-FEA4-4A59-8938-B43F2758054F}" dt="2020-01-12T13:17:36.098" v="340" actId="255"/>
          <ac:spMkLst>
            <pc:docMk/>
            <pc:sldMk cId="126749782" sldId="260"/>
            <ac:spMk id="42" creationId="{31A9234E-1F6A-4244-AAC5-BBA1598591B2}"/>
          </ac:spMkLst>
        </pc:spChg>
        <pc:spChg chg="mod">
          <ac:chgData name="有可 松本" userId="816e9776e7f54671" providerId="LiveId" clId="{F86597A3-FEA4-4A59-8938-B43F2758054F}" dt="2020-01-12T13:17:36.098" v="340" actId="255"/>
          <ac:spMkLst>
            <pc:docMk/>
            <pc:sldMk cId="126749782" sldId="260"/>
            <ac:spMk id="43" creationId="{85036C0B-0322-42D3-BA32-56E2FCB4A7B4}"/>
          </ac:spMkLst>
        </pc:spChg>
        <pc:spChg chg="mod">
          <ac:chgData name="有可 松本" userId="816e9776e7f54671" providerId="LiveId" clId="{F86597A3-FEA4-4A59-8938-B43F2758054F}" dt="2020-01-12T13:17:36.098" v="340" actId="255"/>
          <ac:spMkLst>
            <pc:docMk/>
            <pc:sldMk cId="126749782" sldId="260"/>
            <ac:spMk id="44" creationId="{4F8433A3-A7CD-4193-8978-0A4790FF878F}"/>
          </ac:spMkLst>
        </pc:spChg>
        <pc:spChg chg="mod">
          <ac:chgData name="有可 松本" userId="816e9776e7f54671" providerId="LiveId" clId="{F86597A3-FEA4-4A59-8938-B43F2758054F}" dt="2020-01-12T13:17:36.098" v="340" actId="255"/>
          <ac:spMkLst>
            <pc:docMk/>
            <pc:sldMk cId="126749782" sldId="260"/>
            <ac:spMk id="45" creationId="{3B4BBA29-62AE-4656-8C4F-57F02B6C2158}"/>
          </ac:spMkLst>
        </pc:spChg>
        <pc:spChg chg="add mod">
          <ac:chgData name="有可 松本" userId="816e9776e7f54671" providerId="LiveId" clId="{F86597A3-FEA4-4A59-8938-B43F2758054F}" dt="2020-01-12T13:37:06.914" v="464" actId="14100"/>
          <ac:spMkLst>
            <pc:docMk/>
            <pc:sldMk cId="126749782" sldId="260"/>
            <ac:spMk id="46" creationId="{144138BC-94CF-41D7-8AF1-A07713E8412F}"/>
          </ac:spMkLst>
        </pc:spChg>
        <pc:spChg chg="add mod">
          <ac:chgData name="有可 松本" userId="816e9776e7f54671" providerId="LiveId" clId="{F86597A3-FEA4-4A59-8938-B43F2758054F}" dt="2020-01-12T13:36:20.362" v="458"/>
          <ac:spMkLst>
            <pc:docMk/>
            <pc:sldMk cId="126749782" sldId="260"/>
            <ac:spMk id="47" creationId="{0627EF19-CD5B-4B9A-BE6E-AA1B06CFCF32}"/>
          </ac:spMkLst>
        </pc:spChg>
        <pc:grpChg chg="add mod">
          <ac:chgData name="有可 松本" userId="816e9776e7f54671" providerId="LiveId" clId="{F86597A3-FEA4-4A59-8938-B43F2758054F}" dt="2020-01-12T13:22:41.724" v="354" actId="14100"/>
          <ac:grpSpMkLst>
            <pc:docMk/>
            <pc:sldMk cId="126749782" sldId="260"/>
            <ac:grpSpMk id="8" creationId="{823E975B-10E5-4BC6-B074-BBDD79BF83E7}"/>
          </ac:grpSpMkLst>
        </pc:grpChg>
        <pc:cxnChg chg="add">
          <ac:chgData name="有可 松本" userId="816e9776e7f54671" providerId="LiveId" clId="{F86597A3-FEA4-4A59-8938-B43F2758054F}" dt="2020-01-12T13:10:45.391" v="290"/>
          <ac:cxnSpMkLst>
            <pc:docMk/>
            <pc:sldMk cId="126749782" sldId="260"/>
            <ac:cxnSpMk id="5" creationId="{2261359E-CBB8-4978-967A-23BF8B06ABEC}"/>
          </ac:cxnSpMkLst>
        </pc:cxnChg>
      </pc:sldChg>
      <pc:sldChg chg="addSp delSp modSp add">
        <pc:chgData name="有可 松本" userId="816e9776e7f54671" providerId="LiveId" clId="{F86597A3-FEA4-4A59-8938-B43F2758054F}" dt="2020-01-12T13:45:21.229" v="554"/>
        <pc:sldMkLst>
          <pc:docMk/>
          <pc:sldMk cId="1293575422" sldId="261"/>
        </pc:sldMkLst>
        <pc:spChg chg="del">
          <ac:chgData name="有可 松本" userId="816e9776e7f54671" providerId="LiveId" clId="{F86597A3-FEA4-4A59-8938-B43F2758054F}" dt="2020-01-12T13:24:59.571" v="362" actId="478"/>
          <ac:spMkLst>
            <pc:docMk/>
            <pc:sldMk cId="1293575422" sldId="261"/>
            <ac:spMk id="2" creationId="{7AD49656-CC35-4D6B-B1E0-977D5E9ADF16}"/>
          </ac:spMkLst>
        </pc:spChg>
        <pc:spChg chg="del">
          <ac:chgData name="有可 松本" userId="816e9776e7f54671" providerId="LiveId" clId="{F86597A3-FEA4-4A59-8938-B43F2758054F}" dt="2020-01-12T13:24:59.571" v="362" actId="478"/>
          <ac:spMkLst>
            <pc:docMk/>
            <pc:sldMk cId="1293575422" sldId="261"/>
            <ac:spMk id="3" creationId="{AF24AD28-6395-4507-A763-BAC4348130E5}"/>
          </ac:spMkLst>
        </pc:spChg>
        <pc:spChg chg="add mod">
          <ac:chgData name="有可 松本" userId="816e9776e7f54671" providerId="LiveId" clId="{F86597A3-FEA4-4A59-8938-B43F2758054F}" dt="2020-01-12T13:45:21.229" v="554"/>
          <ac:spMkLst>
            <pc:docMk/>
            <pc:sldMk cId="1293575422" sldId="261"/>
            <ac:spMk id="4" creationId="{574201BC-4BD3-4FA4-9AED-81C13837D832}"/>
          </ac:spMkLst>
        </pc:spChg>
        <pc:spChg chg="mod">
          <ac:chgData name="有可 松本" userId="816e9776e7f54671" providerId="LiveId" clId="{F86597A3-FEA4-4A59-8938-B43F2758054F}" dt="2020-01-12T13:29:10.680" v="392" actId="207"/>
          <ac:spMkLst>
            <pc:docMk/>
            <pc:sldMk cId="1293575422" sldId="261"/>
            <ac:spMk id="7" creationId="{9EC5FEEB-8F9D-4331-8BCC-F31B8B5AF13B}"/>
          </ac:spMkLst>
        </pc:spChg>
        <pc:spChg chg="del">
          <ac:chgData name="有可 松本" userId="816e9776e7f54671" providerId="LiveId" clId="{F86597A3-FEA4-4A59-8938-B43F2758054F}" dt="2020-01-12T13:28:04.071" v="383" actId="478"/>
          <ac:spMkLst>
            <pc:docMk/>
            <pc:sldMk cId="1293575422" sldId="261"/>
            <ac:spMk id="8" creationId="{5ACD5281-B3E1-497D-9DF4-3553E1B59F20}"/>
          </ac:spMkLst>
        </pc:spChg>
        <pc:spChg chg="mod">
          <ac:chgData name="有可 松本" userId="816e9776e7f54671" providerId="LiveId" clId="{F86597A3-FEA4-4A59-8938-B43F2758054F}" dt="2020-01-12T13:32:30.567" v="404" actId="122"/>
          <ac:spMkLst>
            <pc:docMk/>
            <pc:sldMk cId="1293575422" sldId="261"/>
            <ac:spMk id="9" creationId="{7BCA189D-C345-447A-8845-9B17428467EF}"/>
          </ac:spMkLst>
        </pc:spChg>
        <pc:spChg chg="mod">
          <ac:chgData name="有可 松本" userId="816e9776e7f54671" providerId="LiveId" clId="{F86597A3-FEA4-4A59-8938-B43F2758054F}" dt="2020-01-12T13:29:00.527" v="391" actId="14100"/>
          <ac:spMkLst>
            <pc:docMk/>
            <pc:sldMk cId="1293575422" sldId="261"/>
            <ac:spMk id="11" creationId="{611EE9C6-7725-4ACF-92D8-1811A5DEF992}"/>
          </ac:spMkLst>
        </pc:spChg>
        <pc:spChg chg="del mod">
          <ac:chgData name="有可 松本" userId="816e9776e7f54671" providerId="LiveId" clId="{F86597A3-FEA4-4A59-8938-B43F2758054F}" dt="2020-01-12T13:27:31.892" v="378" actId="478"/>
          <ac:spMkLst>
            <pc:docMk/>
            <pc:sldMk cId="1293575422" sldId="261"/>
            <ac:spMk id="12" creationId="{67F02E24-C635-48AB-811B-75A123A82FD4}"/>
          </ac:spMkLst>
        </pc:spChg>
        <pc:spChg chg="mod">
          <ac:chgData name="有可 松本" userId="816e9776e7f54671" providerId="LiveId" clId="{F86597A3-FEA4-4A59-8938-B43F2758054F}" dt="2020-01-12T13:32:25.959" v="403" actId="122"/>
          <ac:spMkLst>
            <pc:docMk/>
            <pc:sldMk cId="1293575422" sldId="261"/>
            <ac:spMk id="13" creationId="{A2557364-09F5-402B-8A89-12A738F0D80A}"/>
          </ac:spMkLst>
        </pc:spChg>
        <pc:spChg chg="add mod">
          <ac:chgData name="有可 松本" userId="816e9776e7f54671" providerId="LiveId" clId="{F86597A3-FEA4-4A59-8938-B43F2758054F}" dt="2020-01-12T13:36:25.330" v="462"/>
          <ac:spMkLst>
            <pc:docMk/>
            <pc:sldMk cId="1293575422" sldId="261"/>
            <ac:spMk id="14" creationId="{499693CF-9EB1-4DE4-B810-8CF31E57D506}"/>
          </ac:spMkLst>
        </pc:spChg>
        <pc:grpChg chg="add mod">
          <ac:chgData name="有可 松本" userId="816e9776e7f54671" providerId="LiveId" clId="{F86597A3-FEA4-4A59-8938-B43F2758054F}" dt="2020-01-12T13:28:01.729" v="382" actId="1076"/>
          <ac:grpSpMkLst>
            <pc:docMk/>
            <pc:sldMk cId="1293575422" sldId="261"/>
            <ac:grpSpMk id="6" creationId="{DFA076C7-6658-4209-8A1B-D56C1D05B7F8}"/>
          </ac:grpSpMkLst>
        </pc:grpChg>
        <pc:grpChg chg="add mod">
          <ac:chgData name="有可 松本" userId="816e9776e7f54671" providerId="LiveId" clId="{F86597A3-FEA4-4A59-8938-B43F2758054F}" dt="2020-01-12T13:26:48.949" v="373" actId="14100"/>
          <ac:grpSpMkLst>
            <pc:docMk/>
            <pc:sldMk cId="1293575422" sldId="261"/>
            <ac:grpSpMk id="10" creationId="{58500FB6-9085-44EA-9878-BBCA5705C774}"/>
          </ac:grpSpMkLst>
        </pc:grpChg>
        <pc:cxnChg chg="add">
          <ac:chgData name="有可 松本" userId="816e9776e7f54671" providerId="LiveId" clId="{F86597A3-FEA4-4A59-8938-B43F2758054F}" dt="2020-01-12T13:25:08.382" v="363"/>
          <ac:cxnSpMkLst>
            <pc:docMk/>
            <pc:sldMk cId="1293575422" sldId="261"/>
            <ac:cxnSpMk id="5" creationId="{C276F101-F9E0-40C9-9225-CC112864FB91}"/>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0A94B79-B359-4DED-A7EF-8DFA5F1DFFB5}" type="datetimeFigureOut">
              <a:rPr kumimoji="1" lang="ja-JP" altLang="en-US" smtClean="0"/>
              <a:t>2020/1/15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D18D49-5856-4412-8A45-AA6F71E8DF67}" type="slidenum">
              <a:rPr kumimoji="1" lang="ja-JP" altLang="en-US" smtClean="0"/>
              <a:t>‹#›</a:t>
            </a:fld>
            <a:endParaRPr kumimoji="1" lang="ja-JP" altLang="en-US"/>
          </a:p>
        </p:txBody>
      </p:sp>
    </p:spTree>
    <p:extLst>
      <p:ext uri="{BB962C8B-B14F-4D97-AF65-F5344CB8AC3E}">
        <p14:creationId xmlns:p14="http://schemas.microsoft.com/office/powerpoint/2010/main" val="2262969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A94B79-B359-4DED-A7EF-8DFA5F1DFFB5}" type="datetimeFigureOut">
              <a:rPr kumimoji="1" lang="ja-JP" altLang="en-US" smtClean="0"/>
              <a:t>2020/1/15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D18D49-5856-4412-8A45-AA6F71E8DF67}" type="slidenum">
              <a:rPr kumimoji="1" lang="ja-JP" altLang="en-US" smtClean="0"/>
              <a:t>‹#›</a:t>
            </a:fld>
            <a:endParaRPr kumimoji="1" lang="ja-JP" altLang="en-US"/>
          </a:p>
        </p:txBody>
      </p:sp>
    </p:spTree>
    <p:extLst>
      <p:ext uri="{BB962C8B-B14F-4D97-AF65-F5344CB8AC3E}">
        <p14:creationId xmlns:p14="http://schemas.microsoft.com/office/powerpoint/2010/main" val="1820191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A94B79-B359-4DED-A7EF-8DFA5F1DFFB5}" type="datetimeFigureOut">
              <a:rPr kumimoji="1" lang="ja-JP" altLang="en-US" smtClean="0"/>
              <a:t>2020/1/15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D18D49-5856-4412-8A45-AA6F71E8DF67}" type="slidenum">
              <a:rPr kumimoji="1" lang="ja-JP" altLang="en-US" smtClean="0"/>
              <a:t>‹#›</a:t>
            </a:fld>
            <a:endParaRPr kumimoji="1" lang="ja-JP" altLang="en-US"/>
          </a:p>
        </p:txBody>
      </p:sp>
    </p:spTree>
    <p:extLst>
      <p:ext uri="{BB962C8B-B14F-4D97-AF65-F5344CB8AC3E}">
        <p14:creationId xmlns:p14="http://schemas.microsoft.com/office/powerpoint/2010/main" val="2375792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A94B79-B359-4DED-A7EF-8DFA5F1DFFB5}" type="datetimeFigureOut">
              <a:rPr kumimoji="1" lang="ja-JP" altLang="en-US" smtClean="0"/>
              <a:t>2020/1/15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D18D49-5856-4412-8A45-AA6F71E8DF67}" type="slidenum">
              <a:rPr kumimoji="1" lang="ja-JP" altLang="en-US" smtClean="0"/>
              <a:t>‹#›</a:t>
            </a:fld>
            <a:endParaRPr kumimoji="1" lang="ja-JP" altLang="en-US"/>
          </a:p>
        </p:txBody>
      </p:sp>
    </p:spTree>
    <p:extLst>
      <p:ext uri="{BB962C8B-B14F-4D97-AF65-F5344CB8AC3E}">
        <p14:creationId xmlns:p14="http://schemas.microsoft.com/office/powerpoint/2010/main" val="2074462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0A94B79-B359-4DED-A7EF-8DFA5F1DFFB5}" type="datetimeFigureOut">
              <a:rPr kumimoji="1" lang="ja-JP" altLang="en-US" smtClean="0"/>
              <a:t>2020/1/15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D18D49-5856-4412-8A45-AA6F71E8DF67}" type="slidenum">
              <a:rPr kumimoji="1" lang="ja-JP" altLang="en-US" smtClean="0"/>
              <a:t>‹#›</a:t>
            </a:fld>
            <a:endParaRPr kumimoji="1" lang="ja-JP" altLang="en-US"/>
          </a:p>
        </p:txBody>
      </p:sp>
    </p:spTree>
    <p:extLst>
      <p:ext uri="{BB962C8B-B14F-4D97-AF65-F5344CB8AC3E}">
        <p14:creationId xmlns:p14="http://schemas.microsoft.com/office/powerpoint/2010/main" val="1048127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0A94B79-B359-4DED-A7EF-8DFA5F1DFFB5}" type="datetimeFigureOut">
              <a:rPr kumimoji="1" lang="ja-JP" altLang="en-US" smtClean="0"/>
              <a:t>2020/1/15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D18D49-5856-4412-8A45-AA6F71E8DF67}" type="slidenum">
              <a:rPr kumimoji="1" lang="ja-JP" altLang="en-US" smtClean="0"/>
              <a:t>‹#›</a:t>
            </a:fld>
            <a:endParaRPr kumimoji="1" lang="ja-JP" altLang="en-US"/>
          </a:p>
        </p:txBody>
      </p:sp>
    </p:spTree>
    <p:extLst>
      <p:ext uri="{BB962C8B-B14F-4D97-AF65-F5344CB8AC3E}">
        <p14:creationId xmlns:p14="http://schemas.microsoft.com/office/powerpoint/2010/main" val="313508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0A94B79-B359-4DED-A7EF-8DFA5F1DFFB5}" type="datetimeFigureOut">
              <a:rPr kumimoji="1" lang="ja-JP" altLang="en-US" smtClean="0"/>
              <a:t>2020/1/15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3D18D49-5856-4412-8A45-AA6F71E8DF67}" type="slidenum">
              <a:rPr kumimoji="1" lang="ja-JP" altLang="en-US" smtClean="0"/>
              <a:t>‹#›</a:t>
            </a:fld>
            <a:endParaRPr kumimoji="1" lang="ja-JP" altLang="en-US"/>
          </a:p>
        </p:txBody>
      </p:sp>
    </p:spTree>
    <p:extLst>
      <p:ext uri="{BB962C8B-B14F-4D97-AF65-F5344CB8AC3E}">
        <p14:creationId xmlns:p14="http://schemas.microsoft.com/office/powerpoint/2010/main" val="4168120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0A94B79-B359-4DED-A7EF-8DFA5F1DFFB5}" type="datetimeFigureOut">
              <a:rPr kumimoji="1" lang="ja-JP" altLang="en-US" smtClean="0"/>
              <a:t>2020/1/15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D18D49-5856-4412-8A45-AA6F71E8DF67}" type="slidenum">
              <a:rPr kumimoji="1" lang="ja-JP" altLang="en-US" smtClean="0"/>
              <a:t>‹#›</a:t>
            </a:fld>
            <a:endParaRPr kumimoji="1" lang="ja-JP" altLang="en-US"/>
          </a:p>
        </p:txBody>
      </p:sp>
    </p:spTree>
    <p:extLst>
      <p:ext uri="{BB962C8B-B14F-4D97-AF65-F5344CB8AC3E}">
        <p14:creationId xmlns:p14="http://schemas.microsoft.com/office/powerpoint/2010/main" val="3347890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0A94B79-B359-4DED-A7EF-8DFA5F1DFFB5}" type="datetimeFigureOut">
              <a:rPr kumimoji="1" lang="ja-JP" altLang="en-US" smtClean="0"/>
              <a:t>2020/1/15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3D18D49-5856-4412-8A45-AA6F71E8DF67}" type="slidenum">
              <a:rPr kumimoji="1" lang="ja-JP" altLang="en-US" smtClean="0"/>
              <a:t>‹#›</a:t>
            </a:fld>
            <a:endParaRPr kumimoji="1" lang="ja-JP" altLang="en-US"/>
          </a:p>
        </p:txBody>
      </p:sp>
    </p:spTree>
    <p:extLst>
      <p:ext uri="{BB962C8B-B14F-4D97-AF65-F5344CB8AC3E}">
        <p14:creationId xmlns:p14="http://schemas.microsoft.com/office/powerpoint/2010/main" val="3808951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0A94B79-B359-4DED-A7EF-8DFA5F1DFFB5}" type="datetimeFigureOut">
              <a:rPr kumimoji="1" lang="ja-JP" altLang="en-US" smtClean="0"/>
              <a:t>2020/1/15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D18D49-5856-4412-8A45-AA6F71E8DF67}" type="slidenum">
              <a:rPr kumimoji="1" lang="ja-JP" altLang="en-US" smtClean="0"/>
              <a:t>‹#›</a:t>
            </a:fld>
            <a:endParaRPr kumimoji="1" lang="ja-JP" altLang="en-US"/>
          </a:p>
        </p:txBody>
      </p:sp>
    </p:spTree>
    <p:extLst>
      <p:ext uri="{BB962C8B-B14F-4D97-AF65-F5344CB8AC3E}">
        <p14:creationId xmlns:p14="http://schemas.microsoft.com/office/powerpoint/2010/main" val="3800850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0A94B79-B359-4DED-A7EF-8DFA5F1DFFB5}" type="datetimeFigureOut">
              <a:rPr kumimoji="1" lang="ja-JP" altLang="en-US" smtClean="0"/>
              <a:t>2020/1/15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D18D49-5856-4412-8A45-AA6F71E8DF67}" type="slidenum">
              <a:rPr kumimoji="1" lang="ja-JP" altLang="en-US" smtClean="0"/>
              <a:t>‹#›</a:t>
            </a:fld>
            <a:endParaRPr kumimoji="1" lang="ja-JP" altLang="en-US"/>
          </a:p>
        </p:txBody>
      </p:sp>
    </p:spTree>
    <p:extLst>
      <p:ext uri="{BB962C8B-B14F-4D97-AF65-F5344CB8AC3E}">
        <p14:creationId xmlns:p14="http://schemas.microsoft.com/office/powerpoint/2010/main" val="1118325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94B79-B359-4DED-A7EF-8DFA5F1DFFB5}" type="datetimeFigureOut">
              <a:rPr kumimoji="1" lang="ja-JP" altLang="en-US" smtClean="0"/>
              <a:t>2020/1/15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D18D49-5856-4412-8A45-AA6F71E8DF67}" type="slidenum">
              <a:rPr kumimoji="1" lang="ja-JP" altLang="en-US" smtClean="0"/>
              <a:t>‹#›</a:t>
            </a:fld>
            <a:endParaRPr kumimoji="1" lang="ja-JP" altLang="en-US"/>
          </a:p>
        </p:txBody>
      </p:sp>
    </p:spTree>
    <p:extLst>
      <p:ext uri="{BB962C8B-B14F-4D97-AF65-F5344CB8AC3E}">
        <p14:creationId xmlns:p14="http://schemas.microsoft.com/office/powerpoint/2010/main" val="1773508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8032" y="2060848"/>
            <a:ext cx="7772400" cy="1470025"/>
          </a:xfrm>
        </p:spPr>
        <p:txBody>
          <a:bodyPr>
            <a:normAutofit/>
          </a:bodyPr>
          <a:lstStyle/>
          <a:p>
            <a:r>
              <a:rPr kumimoji="1" lang="ja-JP" altLang="en-US" sz="3600" b="1" dirty="0">
                <a:latin typeface="Meiryo UI" panose="020B0604030504040204" pitchFamily="50" charset="-128"/>
                <a:ea typeface="Meiryo UI" panose="020B0604030504040204" pitchFamily="50" charset="-128"/>
              </a:rPr>
              <a:t>府・市</a:t>
            </a:r>
            <a:r>
              <a:rPr lang="ja-JP" altLang="en-US" sz="3600" b="1" dirty="0">
                <a:latin typeface="Meiryo UI" panose="020B0604030504040204" pitchFamily="50" charset="-128"/>
                <a:ea typeface="Meiryo UI" panose="020B0604030504040204" pitchFamily="50" charset="-128"/>
              </a:rPr>
              <a:t>・法人３者による</a:t>
            </a:r>
            <a:r>
              <a:rPr lang="en-US" altLang="ja-JP" sz="3600" b="1" dirty="0">
                <a:latin typeface="Meiryo UI" panose="020B0604030504040204" pitchFamily="50" charset="-128"/>
                <a:ea typeface="Meiryo UI" panose="020B0604030504040204" pitchFamily="50" charset="-128"/>
              </a:rPr>
              <a:t/>
            </a:r>
            <a:br>
              <a:rPr lang="en-US" altLang="ja-JP" sz="3600" b="1" dirty="0">
                <a:latin typeface="Meiryo UI" panose="020B0604030504040204" pitchFamily="50" charset="-128"/>
                <a:ea typeface="Meiryo UI" panose="020B0604030504040204" pitchFamily="50" charset="-128"/>
              </a:rPr>
            </a:br>
            <a:r>
              <a:rPr kumimoji="1" lang="ja-JP" altLang="en-US" sz="3600" b="1" dirty="0">
                <a:latin typeface="Meiryo UI" panose="020B0604030504040204" pitchFamily="50" charset="-128"/>
                <a:ea typeface="Meiryo UI" panose="020B0604030504040204" pitchFamily="50" charset="-128"/>
              </a:rPr>
              <a:t>新大学基本</a:t>
            </a:r>
            <a:r>
              <a:rPr kumimoji="1" lang="ja-JP" altLang="en-US" sz="3600" b="1" dirty="0" smtClean="0">
                <a:latin typeface="Meiryo UI" panose="020B0604030504040204" pitchFamily="50" charset="-128"/>
                <a:ea typeface="Meiryo UI" panose="020B0604030504040204" pitchFamily="50" charset="-128"/>
              </a:rPr>
              <a:t>構想</a:t>
            </a:r>
            <a:r>
              <a:rPr kumimoji="1" lang="en-US" altLang="ja-JP" sz="3600" b="1" dirty="0" smtClean="0">
                <a:latin typeface="Meiryo UI" panose="020B0604030504040204" pitchFamily="50" charset="-128"/>
                <a:ea typeface="Meiryo UI" panose="020B0604030504040204" pitchFamily="50" charset="-128"/>
              </a:rPr>
              <a:t>(</a:t>
            </a:r>
            <a:r>
              <a:rPr kumimoji="1" lang="ja-JP" altLang="en-US" sz="3600" b="1" dirty="0" smtClean="0">
                <a:latin typeface="Meiryo UI" panose="020B0604030504040204" pitchFamily="50" charset="-128"/>
                <a:ea typeface="Meiryo UI" panose="020B0604030504040204" pitchFamily="50" charset="-128"/>
              </a:rPr>
              <a:t>案</a:t>
            </a:r>
            <a:r>
              <a:rPr kumimoji="1" lang="en-US" altLang="ja-JP" sz="3600" b="1" dirty="0" smtClean="0">
                <a:latin typeface="Meiryo UI" panose="020B0604030504040204" pitchFamily="50" charset="-128"/>
                <a:ea typeface="Meiryo UI" panose="020B0604030504040204" pitchFamily="50" charset="-128"/>
              </a:rPr>
              <a:t>)</a:t>
            </a:r>
            <a:r>
              <a:rPr kumimoji="1" lang="ja-JP" altLang="en-US" sz="3600" b="1" dirty="0" smtClean="0">
                <a:latin typeface="Meiryo UI" panose="020B0604030504040204" pitchFamily="50" charset="-128"/>
                <a:ea typeface="Meiryo UI" panose="020B0604030504040204" pitchFamily="50" charset="-128"/>
              </a:rPr>
              <a:t>の</a:t>
            </a:r>
            <a:r>
              <a:rPr kumimoji="1" lang="ja-JP" altLang="en-US" sz="3600" b="1" dirty="0">
                <a:latin typeface="Meiryo UI" panose="020B0604030504040204" pitchFamily="50" charset="-128"/>
                <a:ea typeface="Meiryo UI" panose="020B0604030504040204" pitchFamily="50" charset="-128"/>
              </a:rPr>
              <a:t>概要</a:t>
            </a:r>
          </a:p>
        </p:txBody>
      </p:sp>
      <p:sp>
        <p:nvSpPr>
          <p:cNvPr id="4" name="テキスト ボックス 3"/>
          <p:cNvSpPr txBox="1"/>
          <p:nvPr/>
        </p:nvSpPr>
        <p:spPr>
          <a:xfrm>
            <a:off x="505780" y="4735845"/>
            <a:ext cx="8136904" cy="907941"/>
          </a:xfrm>
          <a:prstGeom prst="rect">
            <a:avLst/>
          </a:prstGeom>
          <a:noFill/>
        </p:spPr>
        <p:txBody>
          <a:bodyPr wrap="square" rtlCol="0">
            <a:spAutoFit/>
          </a:bodyPr>
          <a:lstStyle/>
          <a:p>
            <a:pPr algn="ctr">
              <a:spcBef>
                <a:spcPts val="600"/>
              </a:spcBef>
            </a:pPr>
            <a:r>
              <a:rPr kumimoji="1" lang="ja-JP" altLang="en-US" sz="2400" b="1" dirty="0">
                <a:latin typeface="Meiryo UI" panose="020B0604030504040204" pitchFamily="50" charset="-128"/>
                <a:ea typeface="Meiryo UI" panose="020B0604030504040204" pitchFamily="50" charset="-128"/>
              </a:rPr>
              <a:t>令和２年１月</a:t>
            </a:r>
            <a:endParaRPr kumimoji="1" lang="en-US" altLang="ja-JP" sz="2400" b="1" dirty="0">
              <a:latin typeface="Meiryo UI" panose="020B0604030504040204" pitchFamily="50" charset="-128"/>
              <a:ea typeface="Meiryo UI" panose="020B0604030504040204" pitchFamily="50" charset="-128"/>
            </a:endParaRPr>
          </a:p>
          <a:p>
            <a:pPr algn="ctr">
              <a:spcBef>
                <a:spcPts val="600"/>
              </a:spcBef>
            </a:pPr>
            <a:r>
              <a:rPr kumimoji="1" lang="ja-JP" altLang="en-US" sz="2400" b="1" dirty="0">
                <a:latin typeface="Meiryo UI" panose="020B0604030504040204" pitchFamily="50" charset="-128"/>
                <a:ea typeface="Meiryo UI" panose="020B0604030504040204" pitchFamily="50" charset="-128"/>
              </a:rPr>
              <a:t>府民文化部</a:t>
            </a:r>
          </a:p>
        </p:txBody>
      </p:sp>
      <p:sp>
        <p:nvSpPr>
          <p:cNvPr id="5" name="テキスト ボックス 4"/>
          <p:cNvSpPr txBox="1"/>
          <p:nvPr/>
        </p:nvSpPr>
        <p:spPr>
          <a:xfrm>
            <a:off x="6876256" y="332656"/>
            <a:ext cx="2160240" cy="52322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大阪府</a:t>
            </a:r>
            <a:r>
              <a:rPr kumimoji="1" lang="ja-JP" altLang="en-US" sz="1400" dirty="0">
                <a:latin typeface="Meiryo UI" panose="020B0604030504040204" pitchFamily="50" charset="-128"/>
                <a:ea typeface="Meiryo UI" panose="020B0604030504040204" pitchFamily="50" charset="-128"/>
              </a:rPr>
              <a:t>戦略本部</a:t>
            </a:r>
            <a:r>
              <a:rPr kumimoji="1" lang="ja-JP" altLang="en-US" sz="1400" dirty="0" smtClean="0">
                <a:latin typeface="Meiryo UI" panose="020B0604030504040204" pitchFamily="50" charset="-128"/>
                <a:ea typeface="Meiryo UI" panose="020B0604030504040204" pitchFamily="50" charset="-128"/>
              </a:rPr>
              <a:t>会議資料</a:t>
            </a:r>
            <a:endParaRPr kumimoji="1"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（令和</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16</a:t>
            </a:r>
            <a:r>
              <a:rPr lang="ja-JP" altLang="en-US" sz="14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32409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503" y="121863"/>
            <a:ext cx="3924944"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新大学がめざすもの</a:t>
            </a:r>
          </a:p>
        </p:txBody>
      </p:sp>
      <p:cxnSp>
        <p:nvCxnSpPr>
          <p:cNvPr id="6" name="直線コネクタ 5"/>
          <p:cNvCxnSpPr/>
          <p:nvPr/>
        </p:nvCxnSpPr>
        <p:spPr>
          <a:xfrm>
            <a:off x="0" y="568847"/>
            <a:ext cx="91440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102999" y="2251739"/>
            <a:ext cx="4728249" cy="307777"/>
          </a:xfrm>
          <a:prstGeom prst="rect">
            <a:avLst/>
          </a:prstGeom>
        </p:spPr>
        <p:txBody>
          <a:bodyPr wrap="square">
            <a:spAutoFit/>
          </a:bodyPr>
          <a:lstStyle/>
          <a:p>
            <a:r>
              <a:rPr lang="ja-JP" altLang="en-US" sz="1400" b="1" dirty="0">
                <a:latin typeface="ＭＳ Ｐゴシック" panose="020B0600070205080204" pitchFamily="50" charset="-128"/>
                <a:ea typeface="ＭＳ Ｐゴシック" panose="020B0600070205080204" pitchFamily="50" charset="-128"/>
              </a:rPr>
              <a:t>２．大阪の発展を牽引する「知の拠点」をめざして</a:t>
            </a:r>
            <a:endParaRPr lang="en-US" altLang="ja-JP" sz="1400" b="1" dirty="0">
              <a:latin typeface="ＭＳ Ｐゴシック" panose="020B0600070205080204" pitchFamily="50" charset="-128"/>
              <a:ea typeface="ＭＳ Ｐゴシック" panose="020B0600070205080204" pitchFamily="50" charset="-128"/>
            </a:endParaRPr>
          </a:p>
        </p:txBody>
      </p:sp>
      <p:sp>
        <p:nvSpPr>
          <p:cNvPr id="8" name="正方形/長方形 7"/>
          <p:cNvSpPr/>
          <p:nvPr/>
        </p:nvSpPr>
        <p:spPr>
          <a:xfrm>
            <a:off x="331162" y="899047"/>
            <a:ext cx="8654594" cy="1292662"/>
          </a:xfrm>
          <a:prstGeom prst="rect">
            <a:avLst/>
          </a:prstGeom>
        </p:spPr>
        <p:txBody>
          <a:bodyPr wrap="square">
            <a:spAutoFit/>
          </a:bodyPr>
          <a:lstStyle/>
          <a:p>
            <a:r>
              <a:rPr lang="ja-JP" altLang="en-US" sz="1200" dirty="0">
                <a:latin typeface="+mn-ea"/>
              </a:rPr>
              <a:t>　</a:t>
            </a:r>
            <a:r>
              <a:rPr lang="ja-JP" altLang="en-US" sz="1100" dirty="0">
                <a:latin typeface="+mn-ea"/>
              </a:rPr>
              <a:t>国内では急速に少子高齢化が進行する中</a:t>
            </a:r>
            <a:r>
              <a:rPr lang="ja-JP" altLang="en-US" sz="1100" dirty="0" smtClean="0">
                <a:latin typeface="+mn-ea"/>
              </a:rPr>
              <a:t>、国立大学における法人統合の検討や私立大学間の学部移譲など、大学再編、統合を後押しする動きが</a:t>
            </a:r>
            <a:r>
              <a:rPr lang="ja-JP" altLang="en-US" sz="1100" dirty="0">
                <a:latin typeface="+mn-ea"/>
              </a:rPr>
              <a:t>進む一方、アジアの主たる</a:t>
            </a:r>
            <a:r>
              <a:rPr lang="ja-JP" altLang="en-US" sz="1100" dirty="0" smtClean="0">
                <a:latin typeface="+mn-ea"/>
              </a:rPr>
              <a:t>大学では、数万人の学生を有し、積極的</a:t>
            </a:r>
            <a:r>
              <a:rPr lang="ja-JP" altLang="en-US" sz="1100" dirty="0">
                <a:latin typeface="+mn-ea"/>
              </a:rPr>
              <a:t>な</a:t>
            </a:r>
            <a:r>
              <a:rPr lang="ja-JP" altLang="en-US" sz="1100" dirty="0" smtClean="0">
                <a:latin typeface="+mn-ea"/>
              </a:rPr>
              <a:t>英語授業や留学生の受入れなどにより、世界的</a:t>
            </a:r>
            <a:r>
              <a:rPr lang="ja-JP" altLang="en-US" sz="1100" dirty="0">
                <a:latin typeface="+mn-ea"/>
              </a:rPr>
              <a:t>なプレゼンスを高めている。</a:t>
            </a:r>
          </a:p>
          <a:p>
            <a:r>
              <a:rPr lang="ja-JP" altLang="en-US" sz="1100" dirty="0">
                <a:latin typeface="+mn-ea"/>
              </a:rPr>
              <a:t>　このような状況のもと、大阪府立大学と大阪市立大学を統合することにより一定規模の大学となり、国内のみならず海外に対しても大学の価値を一層高めることが求められている。</a:t>
            </a:r>
            <a:endParaRPr lang="en-US" altLang="ja-JP" sz="1100" dirty="0">
              <a:latin typeface="+mn-ea"/>
            </a:endParaRPr>
          </a:p>
          <a:p>
            <a:r>
              <a:rPr lang="ja-JP" altLang="en-US" sz="1100" dirty="0">
                <a:latin typeface="+mn-ea"/>
              </a:rPr>
              <a:t>　さらに、科学の進歩・社会の変化とともに、１つの分野の知識だけでは解決できない課題に対し、統合により、両大学の強みを活かして、非常に高度な融合研究を展開し、課題解決に寄与することをめざすものである。</a:t>
            </a:r>
            <a:endParaRPr lang="en-US" altLang="ja-JP" sz="1100" dirty="0">
              <a:latin typeface="+mn-ea"/>
            </a:endParaRPr>
          </a:p>
        </p:txBody>
      </p:sp>
      <p:sp>
        <p:nvSpPr>
          <p:cNvPr id="9" name="正方形/長方形 8"/>
          <p:cNvSpPr/>
          <p:nvPr/>
        </p:nvSpPr>
        <p:spPr>
          <a:xfrm>
            <a:off x="294994" y="2548090"/>
            <a:ext cx="8690762" cy="1718419"/>
          </a:xfrm>
          <a:prstGeom prst="rect">
            <a:avLst/>
          </a:prstGeom>
        </p:spPr>
        <p:txBody>
          <a:bodyPr wrap="square">
            <a:spAutoFit/>
          </a:bodyPr>
          <a:lstStyle/>
          <a:p>
            <a:pPr>
              <a:lnSpc>
                <a:spcPts val="1100"/>
              </a:lnSpc>
            </a:pPr>
            <a:r>
              <a:rPr lang="ja-JP" altLang="en-US" sz="1200" u="sng" dirty="0">
                <a:latin typeface="+mn-ea"/>
              </a:rPr>
              <a:t>（１）２つの新機能と４つの戦略領域</a:t>
            </a:r>
            <a:endParaRPr lang="en-US" altLang="ja-JP" sz="1200" u="sng" dirty="0">
              <a:latin typeface="+mn-ea"/>
            </a:endParaRPr>
          </a:p>
          <a:p>
            <a:pPr marL="265113" indent="-171450">
              <a:lnSpc>
                <a:spcPts val="1100"/>
              </a:lnSpc>
              <a:spcBef>
                <a:spcPts val="400"/>
              </a:spcBef>
              <a:buFont typeface="Arial" panose="020B0604020202020204" pitchFamily="34" charset="0"/>
              <a:buChar char="•"/>
            </a:pPr>
            <a:r>
              <a:rPr lang="ja-JP" altLang="en-US" sz="1100" dirty="0">
                <a:latin typeface="+mn-ea"/>
              </a:rPr>
              <a:t>新大学では、新たに「都市シンクタンク」機能及び「技術インキュベーション」機能の２つを備えることで、大阪の都市課題の解決や産業力強化など、大阪の発展に貢献することをめざす。</a:t>
            </a:r>
            <a:endParaRPr lang="en-US" altLang="ja-JP" sz="1100" dirty="0">
              <a:latin typeface="+mn-ea"/>
            </a:endParaRPr>
          </a:p>
          <a:p>
            <a:pPr marL="358775" indent="-144000">
              <a:spcBef>
                <a:spcPts val="600"/>
              </a:spcBef>
            </a:pPr>
            <a:r>
              <a:rPr lang="ja-JP" altLang="en-US" sz="1100" b="1" dirty="0">
                <a:latin typeface="+mn-ea"/>
              </a:rPr>
              <a:t>◆都市シンクタンク機能</a:t>
            </a:r>
            <a:r>
              <a:rPr lang="ja-JP" altLang="en-US" sz="1100" dirty="0">
                <a:latin typeface="+mn-ea"/>
              </a:rPr>
              <a:t>・・・高度化・複雑化する様々な都市課題に対し、これまでの研究で培われた高度な知見を生かしつつ、パブリックデータの分析や産官学のネットワークなどを活用し、府市等と密接に連携しながら大阪の都市課題解決に貢献する。</a:t>
            </a:r>
            <a:endParaRPr lang="en-US" altLang="ja-JP" sz="1100" dirty="0">
              <a:latin typeface="+mn-ea"/>
            </a:endParaRPr>
          </a:p>
          <a:p>
            <a:pPr marL="358775" indent="-144000">
              <a:spcBef>
                <a:spcPts val="300"/>
              </a:spcBef>
            </a:pPr>
            <a:r>
              <a:rPr lang="ja-JP" altLang="en-US" sz="1100" b="1" dirty="0">
                <a:latin typeface="+mn-ea"/>
              </a:rPr>
              <a:t>◆技術インキュベーション機能</a:t>
            </a:r>
            <a:r>
              <a:rPr lang="ja-JP" altLang="en-US" sz="1100" dirty="0">
                <a:latin typeface="+mn-ea"/>
              </a:rPr>
              <a:t>・・・様々な分野の強みを持ち寄り、企業連携を進め、新たな研究に取り組むことにより、大阪産業の競争力強化に貢献する。</a:t>
            </a:r>
            <a:endParaRPr lang="en-US" altLang="ja-JP" sz="1100" dirty="0">
              <a:latin typeface="+mn-ea"/>
            </a:endParaRPr>
          </a:p>
          <a:p>
            <a:pPr marL="265113" indent="-171450">
              <a:lnSpc>
                <a:spcPts val="1100"/>
              </a:lnSpc>
              <a:spcBef>
                <a:spcPts val="600"/>
              </a:spcBef>
              <a:buFont typeface="Arial" panose="020B0604020202020204" pitchFamily="34" charset="0"/>
              <a:buChar char="•"/>
            </a:pPr>
            <a:r>
              <a:rPr lang="ja-JP" altLang="en-US" sz="1100" dirty="0">
                <a:latin typeface="+mn-ea"/>
              </a:rPr>
              <a:t>特に、 「スマートシティ」 「パブリックヘルス／スマートエイジング」 「バイオエンジニアリング」 「データマネジメント」 といった、両大学の強みである４つの戦略領域について、重点的に取り組んでいく。</a:t>
            </a:r>
            <a:endParaRPr lang="en-US" altLang="ja-JP" sz="1100" dirty="0">
              <a:latin typeface="+mn-ea"/>
            </a:endParaRPr>
          </a:p>
        </p:txBody>
      </p:sp>
      <p:sp>
        <p:nvSpPr>
          <p:cNvPr id="10" name="正方形/長方形 9"/>
          <p:cNvSpPr/>
          <p:nvPr/>
        </p:nvSpPr>
        <p:spPr>
          <a:xfrm>
            <a:off x="294994" y="4314079"/>
            <a:ext cx="8690762" cy="615553"/>
          </a:xfrm>
          <a:prstGeom prst="rect">
            <a:avLst/>
          </a:prstGeom>
        </p:spPr>
        <p:txBody>
          <a:bodyPr wrap="square">
            <a:spAutoFit/>
          </a:bodyPr>
          <a:lstStyle/>
          <a:p>
            <a:r>
              <a:rPr lang="ja-JP" altLang="en-US" sz="1200" u="sng" dirty="0">
                <a:latin typeface="ＭＳ Ｐゴシック" panose="020B0600070205080204" pitchFamily="50" charset="-128"/>
                <a:ea typeface="ＭＳ Ｐゴシック" panose="020B0600070205080204" pitchFamily="50" charset="-128"/>
              </a:rPr>
              <a:t>（２）３つの基本機能のさらなる強化</a:t>
            </a:r>
            <a:endParaRPr lang="en-US" altLang="ja-JP" sz="1200" u="sng" dirty="0">
              <a:latin typeface="ＭＳ Ｐゴシック" panose="020B0600070205080204" pitchFamily="50" charset="-128"/>
              <a:ea typeface="ＭＳ Ｐゴシック" panose="020B0600070205080204" pitchFamily="50" charset="-128"/>
            </a:endParaRPr>
          </a:p>
          <a:p>
            <a:pPr marL="265113" indent="-171450">
              <a:buFont typeface="Arial" panose="020B0604020202020204" pitchFamily="34" charset="0"/>
              <a:buChar char="•"/>
            </a:pPr>
            <a:r>
              <a:rPr lang="ja-JP" altLang="en-US" sz="1100" dirty="0">
                <a:latin typeface="ＭＳ Ｐゴシック" panose="020B0600070205080204" pitchFamily="50" charset="-128"/>
              </a:rPr>
              <a:t>これまで培ってきた両大学の歴史と伝統を活かし、理系・文系・医療系の幅広い学問体系を擁する総合大学として、国際化やダイバーシティにも積極的に取り組み、本来の使命である「教育」「研究」「社会貢献」をさらに充実させる。</a:t>
            </a:r>
            <a:endParaRPr lang="en-US" altLang="ja-JP" sz="1100" dirty="0">
              <a:latin typeface="ＭＳ Ｐゴシック" panose="020B0600070205080204" pitchFamily="50" charset="-128"/>
            </a:endParaRPr>
          </a:p>
        </p:txBody>
      </p:sp>
      <p:sp>
        <p:nvSpPr>
          <p:cNvPr id="11" name="正方形/長方形 10"/>
          <p:cNvSpPr/>
          <p:nvPr/>
        </p:nvSpPr>
        <p:spPr>
          <a:xfrm>
            <a:off x="96697" y="662596"/>
            <a:ext cx="1864613" cy="307777"/>
          </a:xfrm>
          <a:prstGeom prst="rect">
            <a:avLst/>
          </a:prstGeom>
        </p:spPr>
        <p:txBody>
          <a:bodyPr wrap="none">
            <a:spAutoFit/>
          </a:bodyPr>
          <a:lstStyle/>
          <a:p>
            <a:r>
              <a:rPr lang="ja-JP" altLang="en-US" sz="1400" b="1" dirty="0">
                <a:latin typeface="ＭＳ Ｐゴシック" panose="020B0600070205080204" pitchFamily="50" charset="-128"/>
              </a:rPr>
              <a:t>１．大学統合の必要性</a:t>
            </a:r>
            <a:endParaRPr lang="en-US" altLang="ja-JP" sz="1400" b="1" dirty="0">
              <a:latin typeface="ＭＳ Ｐゴシック" panose="020B0600070205080204" pitchFamily="50" charset="-128"/>
            </a:endParaRPr>
          </a:p>
        </p:txBody>
      </p:sp>
      <p:sp>
        <p:nvSpPr>
          <p:cNvPr id="12" name="正方形/長方形 11"/>
          <p:cNvSpPr/>
          <p:nvPr/>
        </p:nvSpPr>
        <p:spPr>
          <a:xfrm>
            <a:off x="294994" y="4953037"/>
            <a:ext cx="8686258" cy="615553"/>
          </a:xfrm>
          <a:prstGeom prst="rect">
            <a:avLst/>
          </a:prstGeom>
        </p:spPr>
        <p:txBody>
          <a:bodyPr wrap="square">
            <a:spAutoFit/>
          </a:bodyPr>
          <a:lstStyle/>
          <a:p>
            <a:r>
              <a:rPr lang="ja-JP" altLang="en-US" sz="1200" u="sng" dirty="0">
                <a:latin typeface="ＭＳ Ｐゴシック" panose="020B0600070205080204" pitchFamily="50" charset="-128"/>
                <a:ea typeface="ＭＳ Ｐゴシック" panose="020B0600070205080204" pitchFamily="50" charset="-128"/>
              </a:rPr>
              <a:t>（３）国際力の強化</a:t>
            </a:r>
            <a:endParaRPr lang="en-US" altLang="ja-JP" sz="1200" u="sng" dirty="0">
              <a:latin typeface="ＭＳ Ｐゴシック" panose="020B0600070205080204" pitchFamily="50" charset="-128"/>
              <a:ea typeface="ＭＳ Ｐゴシック" panose="020B0600070205080204" pitchFamily="50" charset="-128"/>
            </a:endParaRPr>
          </a:p>
          <a:p>
            <a:pPr marL="265113" indent="-171450">
              <a:buFont typeface="Arial" panose="020B0604020202020204" pitchFamily="34" charset="0"/>
              <a:buChar char="•"/>
            </a:pPr>
            <a:r>
              <a:rPr lang="ja-JP" altLang="en-US" sz="1100" dirty="0">
                <a:latin typeface="ＭＳ Ｐゴシック" panose="020B0600070205080204" pitchFamily="50" charset="-128"/>
                <a:ea typeface="ＭＳ Ｐゴシック" panose="020B0600070205080204" pitchFamily="50" charset="-128"/>
              </a:rPr>
              <a:t>新大学では高度な研究力を基盤とした国際競争力の強化を目指す取組を展開する。</a:t>
            </a:r>
            <a:endParaRPr lang="en-US" altLang="ja-JP" sz="1100" dirty="0">
              <a:latin typeface="ＭＳ Ｐゴシック" panose="020B0600070205080204" pitchFamily="50" charset="-128"/>
              <a:ea typeface="ＭＳ Ｐゴシック" panose="020B0600070205080204" pitchFamily="50" charset="-128"/>
            </a:endParaRPr>
          </a:p>
          <a:p>
            <a:pPr marL="265113" indent="-171450">
              <a:buFont typeface="Arial" panose="020B0604020202020204" pitchFamily="34" charset="0"/>
              <a:buChar char="•"/>
            </a:pPr>
            <a:r>
              <a:rPr lang="ja-JP" altLang="en-US" sz="1100" dirty="0">
                <a:latin typeface="ＭＳ Ｐゴシック" panose="020B0600070205080204" pitchFamily="50" charset="-128"/>
                <a:ea typeface="ＭＳ Ｐゴシック" panose="020B0600070205080204" pitchFamily="50" charset="-128"/>
              </a:rPr>
              <a:t>新大学では、教育研究の質の向上や、国際力強化の取組み等を行うことにより、世界大学ランキング</a:t>
            </a:r>
            <a:r>
              <a:rPr lang="en-US" altLang="ja-JP" sz="1100" dirty="0">
                <a:latin typeface="ＭＳ Ｐゴシック" panose="020B0600070205080204" pitchFamily="50" charset="-128"/>
                <a:ea typeface="ＭＳ Ｐゴシック" panose="020B0600070205080204" pitchFamily="50" charset="-128"/>
              </a:rPr>
              <a:t>200</a:t>
            </a:r>
            <a:r>
              <a:rPr lang="ja-JP" altLang="en-US" sz="1100" dirty="0">
                <a:latin typeface="ＭＳ Ｐゴシック" panose="020B0600070205080204" pitchFamily="50" charset="-128"/>
                <a:ea typeface="ＭＳ Ｐゴシック" panose="020B0600070205080204" pitchFamily="50" charset="-128"/>
              </a:rPr>
              <a:t>位をめざす。</a:t>
            </a:r>
            <a:endParaRPr lang="en-US" altLang="ja-JP" sz="1100" dirty="0">
              <a:latin typeface="ＭＳ Ｐゴシック" panose="020B0600070205080204" pitchFamily="50" charset="-128"/>
            </a:endParaRPr>
          </a:p>
        </p:txBody>
      </p:sp>
      <p:sp>
        <p:nvSpPr>
          <p:cNvPr id="13" name="正方形/長方形 12"/>
          <p:cNvSpPr/>
          <p:nvPr/>
        </p:nvSpPr>
        <p:spPr>
          <a:xfrm>
            <a:off x="107503" y="5689035"/>
            <a:ext cx="8882757" cy="702756"/>
          </a:xfrm>
          <a:prstGeom prst="rect">
            <a:avLst/>
          </a:prstGeom>
        </p:spPr>
        <p:txBody>
          <a:bodyPr wrap="square" rIns="36000">
            <a:spAutoFit/>
          </a:bodyPr>
          <a:lstStyle/>
          <a:p>
            <a:r>
              <a:rPr lang="ja-JP" altLang="en-US" sz="1400" b="1" dirty="0">
                <a:latin typeface="ＭＳ Ｐゴシック" panose="020B0600070205080204" pitchFamily="50" charset="-128"/>
                <a:ea typeface="ＭＳ Ｐゴシック" panose="020B0600070205080204" pitchFamily="50" charset="-128"/>
              </a:rPr>
              <a:t>３．選択と集中</a:t>
            </a:r>
            <a:endParaRPr lang="en-US" altLang="ja-JP" sz="1400" b="1" dirty="0">
              <a:latin typeface="ＭＳ Ｐゴシック" panose="020B0600070205080204" pitchFamily="50" charset="-128"/>
              <a:ea typeface="ＭＳ Ｐゴシック" panose="020B0600070205080204" pitchFamily="50" charset="-128"/>
            </a:endParaRPr>
          </a:p>
          <a:p>
            <a:pPr marL="179388">
              <a:spcBef>
                <a:spcPts val="200"/>
              </a:spcBef>
            </a:pPr>
            <a:r>
              <a:rPr lang="ja-JP" altLang="en-US" sz="1200" dirty="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両大学の統合にあたっては、ガバナンスを強化して取り組む。なお、教育研究体制については、両大学の同種分野の融合を進めるとともに、新大学の特徴をより明確に打ち出すため、選択と集中により、時代の要請に応じた学部等の設置を検討する。</a:t>
            </a:r>
            <a:endParaRPr lang="en-US" altLang="ja-JP" sz="1100" dirty="0">
              <a:latin typeface="ＭＳ Ｐゴシック" panose="020B0600070205080204" pitchFamily="50" charset="-128"/>
              <a:ea typeface="ＭＳ Ｐゴシック" panose="020B0600070205080204" pitchFamily="50" charset="-128"/>
            </a:endParaRPr>
          </a:p>
        </p:txBody>
      </p:sp>
      <p:sp>
        <p:nvSpPr>
          <p:cNvPr id="14" name="テキスト ボックス 13"/>
          <p:cNvSpPr txBox="1"/>
          <p:nvPr/>
        </p:nvSpPr>
        <p:spPr>
          <a:xfrm>
            <a:off x="8567936" y="6552493"/>
            <a:ext cx="576064" cy="307777"/>
          </a:xfrm>
          <a:prstGeom prst="rect">
            <a:avLst/>
          </a:prstGeom>
          <a:noFill/>
        </p:spPr>
        <p:txBody>
          <a:bodyPr wrap="square" rtlCol="0">
            <a:spAutoFit/>
          </a:bodyPr>
          <a:lstStyle/>
          <a:p>
            <a:pPr algn="r"/>
            <a:r>
              <a:rPr lang="ja-JP" altLang="en-US" sz="1400" b="1" dirty="0">
                <a:latin typeface="Meiryo UI" panose="020B0604030504040204" pitchFamily="50" charset="-128"/>
                <a:ea typeface="Meiryo UI" panose="020B0604030504040204" pitchFamily="50" charset="-128"/>
              </a:rPr>
              <a:t>１</a:t>
            </a:r>
            <a:endParaRPr kumimoji="1"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82720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504" y="114102"/>
            <a:ext cx="3924944"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新大学の教育（教育研究組織）</a:t>
            </a:r>
          </a:p>
        </p:txBody>
      </p:sp>
      <p:cxnSp>
        <p:nvCxnSpPr>
          <p:cNvPr id="5" name="直線コネクタ 4"/>
          <p:cNvCxnSpPr/>
          <p:nvPr/>
        </p:nvCxnSpPr>
        <p:spPr>
          <a:xfrm>
            <a:off x="0" y="568847"/>
            <a:ext cx="91440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aphicFrame>
        <p:nvGraphicFramePr>
          <p:cNvPr id="6" name="表 5">
            <a:extLst>
              <a:ext uri="{FF2B5EF4-FFF2-40B4-BE49-F238E27FC236}">
                <a16:creationId xmlns:a16="http://schemas.microsoft.com/office/drawing/2014/main" id="{5A1F8298-5138-44D5-BEA6-D761141520E2}"/>
              </a:ext>
            </a:extLst>
          </p:cNvPr>
          <p:cNvGraphicFramePr>
            <a:graphicFrameLocks noGrp="1" noChangeAspect="1"/>
          </p:cNvGraphicFramePr>
          <p:nvPr>
            <p:extLst>
              <p:ext uri="{D42A27DB-BD31-4B8C-83A1-F6EECF244321}">
                <p14:modId xmlns:p14="http://schemas.microsoft.com/office/powerpoint/2010/main" val="1460009244"/>
              </p:ext>
            </p:extLst>
          </p:nvPr>
        </p:nvGraphicFramePr>
        <p:xfrm>
          <a:off x="294498" y="4232653"/>
          <a:ext cx="1328037" cy="1130400"/>
        </p:xfrm>
        <a:graphic>
          <a:graphicData uri="http://schemas.openxmlformats.org/drawingml/2006/table">
            <a:tbl>
              <a:tblPr firstRow="1" bandRow="1">
                <a:tableStyleId>{69012ECD-51FC-41F1-AA8D-1B2483CD663E}</a:tableStyleId>
              </a:tblPr>
              <a:tblGrid>
                <a:gridCol w="1328037">
                  <a:extLst>
                    <a:ext uri="{9D8B030D-6E8A-4147-A177-3AD203B41FA5}">
                      <a16:colId xmlns:a16="http://schemas.microsoft.com/office/drawing/2014/main" val="20000"/>
                    </a:ext>
                  </a:extLst>
                </a:gridCol>
              </a:tblGrid>
              <a:tr h="158374">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府立大学</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36000" marR="36000" marT="18000" marB="18000"/>
                </a:tc>
                <a:extLst>
                  <a:ext uri="{0D108BD9-81ED-4DB2-BD59-A6C34878D82A}">
                    <a16:rowId xmlns:a16="http://schemas.microsoft.com/office/drawing/2014/main" val="10000"/>
                  </a:ext>
                </a:extLst>
              </a:tr>
              <a:tr h="1583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高等教育推進機構</a:t>
                      </a:r>
                    </a:p>
                  </a:txBody>
                  <a:tcPr marL="36000" marR="36000" marT="18000" marB="18000"/>
                </a:tc>
                <a:extLst>
                  <a:ext uri="{0D108BD9-81ED-4DB2-BD59-A6C34878D82A}">
                    <a16:rowId xmlns:a16="http://schemas.microsoft.com/office/drawing/2014/main" val="2198713479"/>
                  </a:ext>
                </a:extLst>
              </a:tr>
              <a:tr h="1583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現代システム科学域</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tc>
                <a:extLst>
                  <a:ext uri="{0D108BD9-81ED-4DB2-BD59-A6C34878D82A}">
                    <a16:rowId xmlns:a16="http://schemas.microsoft.com/office/drawing/2014/main" val="10001"/>
                  </a:ext>
                </a:extLst>
              </a:tr>
              <a:tr h="158374">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工学域</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tc>
                <a:extLst>
                  <a:ext uri="{0D108BD9-81ED-4DB2-BD59-A6C34878D82A}">
                    <a16:rowId xmlns:a16="http://schemas.microsoft.com/office/drawing/2014/main" val="10002"/>
                  </a:ext>
                </a:extLst>
              </a:tr>
              <a:tr h="1583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生命環境科学域</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tc>
                <a:extLst>
                  <a:ext uri="{0D108BD9-81ED-4DB2-BD59-A6C34878D82A}">
                    <a16:rowId xmlns:a16="http://schemas.microsoft.com/office/drawing/2014/main" val="10003"/>
                  </a:ext>
                </a:extLst>
              </a:tr>
              <a:tr h="158374">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地域保健学域</a:t>
                      </a:r>
                    </a:p>
                  </a:txBody>
                  <a:tcPr marL="36000" marR="36000" marT="18000" marB="18000"/>
                </a:tc>
                <a:extLst>
                  <a:ext uri="{0D108BD9-81ED-4DB2-BD59-A6C34878D82A}">
                    <a16:rowId xmlns:a16="http://schemas.microsoft.com/office/drawing/2014/main" val="10004"/>
                  </a:ext>
                </a:extLst>
              </a:tr>
            </a:tbl>
          </a:graphicData>
        </a:graphic>
      </p:graphicFrame>
      <p:graphicFrame>
        <p:nvGraphicFramePr>
          <p:cNvPr id="7" name="表 6">
            <a:extLst>
              <a:ext uri="{FF2B5EF4-FFF2-40B4-BE49-F238E27FC236}">
                <a16:creationId xmlns:a16="http://schemas.microsoft.com/office/drawing/2014/main" id="{FD9711DD-9D3C-4255-BF00-FAB58DF71832}"/>
              </a:ext>
            </a:extLst>
          </p:cNvPr>
          <p:cNvGraphicFramePr>
            <a:graphicFrameLocks noGrp="1" noChangeAspect="1"/>
          </p:cNvGraphicFramePr>
          <p:nvPr>
            <p:extLst>
              <p:ext uri="{D42A27DB-BD31-4B8C-83A1-F6EECF244321}">
                <p14:modId xmlns:p14="http://schemas.microsoft.com/office/powerpoint/2010/main" val="2384782791"/>
              </p:ext>
            </p:extLst>
          </p:nvPr>
        </p:nvGraphicFramePr>
        <p:xfrm>
          <a:off x="305798" y="2310158"/>
          <a:ext cx="1328037" cy="1695600"/>
        </p:xfrm>
        <a:graphic>
          <a:graphicData uri="http://schemas.openxmlformats.org/drawingml/2006/table">
            <a:tbl>
              <a:tblPr firstRow="1" bandRow="1">
                <a:tableStyleId>{912C8C85-51F0-491E-9774-3900AFEF0FD7}</a:tableStyleId>
              </a:tblPr>
              <a:tblGrid>
                <a:gridCol w="1328037">
                  <a:extLst>
                    <a:ext uri="{9D8B030D-6E8A-4147-A177-3AD203B41FA5}">
                      <a16:colId xmlns:a16="http://schemas.microsoft.com/office/drawing/2014/main" val="20000"/>
                    </a:ext>
                  </a:extLst>
                </a:gridCol>
              </a:tblGrid>
              <a:tr h="159020">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市立大学</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36000" marR="36000" marT="18000" marB="18000"/>
                </a:tc>
                <a:extLst>
                  <a:ext uri="{0D108BD9-81ED-4DB2-BD59-A6C34878D82A}">
                    <a16:rowId xmlns:a16="http://schemas.microsoft.com/office/drawing/2014/main" val="10000"/>
                  </a:ext>
                </a:extLst>
              </a:tr>
              <a:tr h="159020">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商学部</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tc>
                <a:extLst>
                  <a:ext uri="{0D108BD9-81ED-4DB2-BD59-A6C34878D82A}">
                    <a16:rowId xmlns:a16="http://schemas.microsoft.com/office/drawing/2014/main" val="10001"/>
                  </a:ext>
                </a:extLst>
              </a:tr>
              <a:tr h="159020">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経済学部</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tc>
                <a:extLst>
                  <a:ext uri="{0D108BD9-81ED-4DB2-BD59-A6C34878D82A}">
                    <a16:rowId xmlns:a16="http://schemas.microsoft.com/office/drawing/2014/main" val="10002"/>
                  </a:ext>
                </a:extLst>
              </a:tr>
              <a:tr h="159020">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法学部</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tc>
                <a:extLst>
                  <a:ext uri="{0D108BD9-81ED-4DB2-BD59-A6C34878D82A}">
                    <a16:rowId xmlns:a16="http://schemas.microsoft.com/office/drawing/2014/main" val="10003"/>
                  </a:ext>
                </a:extLst>
              </a:tr>
              <a:tr h="159020">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文学部</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tc>
                <a:extLst>
                  <a:ext uri="{0D108BD9-81ED-4DB2-BD59-A6C34878D82A}">
                    <a16:rowId xmlns:a16="http://schemas.microsoft.com/office/drawing/2014/main" val="10004"/>
                  </a:ext>
                </a:extLst>
              </a:tr>
              <a:tr h="159020">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理学部</a:t>
                      </a:r>
                    </a:p>
                  </a:txBody>
                  <a:tcPr marL="36000" marR="36000" marT="18000" marB="18000"/>
                </a:tc>
                <a:extLst>
                  <a:ext uri="{0D108BD9-81ED-4DB2-BD59-A6C34878D82A}">
                    <a16:rowId xmlns:a16="http://schemas.microsoft.com/office/drawing/2014/main" val="10005"/>
                  </a:ext>
                </a:extLst>
              </a:tr>
              <a:tr h="159020">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工学部</a:t>
                      </a:r>
                    </a:p>
                  </a:txBody>
                  <a:tcPr marL="36000" marR="36000" marT="18000" marB="18000"/>
                </a:tc>
                <a:extLst>
                  <a:ext uri="{0D108BD9-81ED-4DB2-BD59-A6C34878D82A}">
                    <a16:rowId xmlns:a16="http://schemas.microsoft.com/office/drawing/2014/main" val="10006"/>
                  </a:ext>
                </a:extLst>
              </a:tr>
              <a:tr h="159020">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医学部</a:t>
                      </a:r>
                    </a:p>
                  </a:txBody>
                  <a:tcPr marL="36000" marR="36000" marT="18000" marB="18000"/>
                </a:tc>
                <a:extLst>
                  <a:ext uri="{0D108BD9-81ED-4DB2-BD59-A6C34878D82A}">
                    <a16:rowId xmlns:a16="http://schemas.microsoft.com/office/drawing/2014/main" val="10007"/>
                  </a:ext>
                </a:extLst>
              </a:tr>
              <a:tr h="159020">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生活科学部</a:t>
                      </a:r>
                    </a:p>
                  </a:txBody>
                  <a:tcPr marL="36000" marR="36000" marT="18000" marB="18000"/>
                </a:tc>
                <a:extLst>
                  <a:ext uri="{0D108BD9-81ED-4DB2-BD59-A6C34878D82A}">
                    <a16:rowId xmlns:a16="http://schemas.microsoft.com/office/drawing/2014/main" val="10008"/>
                  </a:ext>
                </a:extLst>
              </a:tr>
            </a:tbl>
          </a:graphicData>
        </a:graphic>
      </p:graphicFrame>
      <p:graphicFrame>
        <p:nvGraphicFramePr>
          <p:cNvPr id="8" name="表 7">
            <a:extLst>
              <a:ext uri="{FF2B5EF4-FFF2-40B4-BE49-F238E27FC236}">
                <a16:creationId xmlns:a16="http://schemas.microsoft.com/office/drawing/2014/main" id="{22A3F83F-010B-427D-9B08-705F21CC00E5}"/>
              </a:ext>
            </a:extLst>
          </p:cNvPr>
          <p:cNvGraphicFramePr>
            <a:graphicFrameLocks noGrp="1" noChangeAspect="1"/>
          </p:cNvGraphicFramePr>
          <p:nvPr>
            <p:extLst>
              <p:ext uri="{D42A27DB-BD31-4B8C-83A1-F6EECF244321}">
                <p14:modId xmlns:p14="http://schemas.microsoft.com/office/powerpoint/2010/main" val="42779536"/>
              </p:ext>
            </p:extLst>
          </p:nvPr>
        </p:nvGraphicFramePr>
        <p:xfrm>
          <a:off x="4932040" y="2305005"/>
          <a:ext cx="1486318" cy="2072400"/>
        </p:xfrm>
        <a:graphic>
          <a:graphicData uri="http://schemas.openxmlformats.org/drawingml/2006/table">
            <a:tbl>
              <a:tblPr firstRow="1" bandRow="1">
                <a:tableStyleId>{912C8C85-51F0-491E-9774-3900AFEF0FD7}</a:tableStyleId>
              </a:tblPr>
              <a:tblGrid>
                <a:gridCol w="1486318">
                  <a:extLst>
                    <a:ext uri="{9D8B030D-6E8A-4147-A177-3AD203B41FA5}">
                      <a16:colId xmlns:a16="http://schemas.microsoft.com/office/drawing/2014/main" val="20000"/>
                    </a:ext>
                  </a:extLst>
                </a:gridCol>
              </a:tblGrid>
              <a:tr h="150293">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市立大学</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0000"/>
                  </a:ext>
                </a:extLst>
              </a:tr>
              <a:tr h="150293">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経営学研究科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0001"/>
                  </a:ext>
                </a:extLst>
              </a:tr>
              <a:tr h="150293">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経済学研究科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0002"/>
                  </a:ext>
                </a:extLst>
              </a:tr>
              <a:tr h="1502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法学研究科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0009"/>
                  </a:ext>
                </a:extLst>
              </a:tr>
              <a:tr h="150293">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文学研究科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0003"/>
                  </a:ext>
                </a:extLst>
              </a:tr>
              <a:tr h="150293">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理学研究科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0004"/>
                  </a:ext>
                </a:extLst>
              </a:tr>
              <a:tr h="150293">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工学研究科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0005"/>
                  </a:ext>
                </a:extLst>
              </a:tr>
              <a:tr h="1502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医学研究科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0010"/>
                  </a:ext>
                </a:extLst>
              </a:tr>
              <a:tr h="150293">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生活科学研究科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0006"/>
                  </a:ext>
                </a:extLst>
              </a:tr>
              <a:tr h="150293">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都市</a:t>
                      </a:r>
                      <a:r>
                        <a:rPr kumimoji="1" lang="ja-JP" altLang="en-US" sz="1000" dirty="0" smtClean="0">
                          <a:latin typeface="Meiryo UI" panose="020B0604030504040204" pitchFamily="50" charset="-128"/>
                          <a:ea typeface="Meiryo UI" panose="020B0604030504040204" pitchFamily="50" charset="-128"/>
                        </a:rPr>
                        <a:t>経営研究科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0007"/>
                  </a:ext>
                </a:extLst>
              </a:tr>
              <a:tr h="150293">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看護学研究科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0008"/>
                  </a:ext>
                </a:extLst>
              </a:tr>
            </a:tbl>
          </a:graphicData>
        </a:graphic>
      </p:graphicFrame>
      <p:graphicFrame>
        <p:nvGraphicFramePr>
          <p:cNvPr id="9" name="表 8">
            <a:extLst>
              <a:ext uri="{FF2B5EF4-FFF2-40B4-BE49-F238E27FC236}">
                <a16:creationId xmlns:a16="http://schemas.microsoft.com/office/drawing/2014/main" id="{86C2D632-45D2-4FF4-9356-071E5C9D428C}"/>
              </a:ext>
            </a:extLst>
          </p:cNvPr>
          <p:cNvGraphicFramePr>
            <a:graphicFrameLocks noGrp="1" noChangeAspect="1"/>
          </p:cNvGraphicFramePr>
          <p:nvPr>
            <p:extLst>
              <p:ext uri="{D42A27DB-BD31-4B8C-83A1-F6EECF244321}">
                <p14:modId xmlns:p14="http://schemas.microsoft.com/office/powerpoint/2010/main" val="3128891626"/>
              </p:ext>
            </p:extLst>
          </p:nvPr>
        </p:nvGraphicFramePr>
        <p:xfrm>
          <a:off x="4929105" y="4487722"/>
          <a:ext cx="1487130" cy="1507200"/>
        </p:xfrm>
        <a:graphic>
          <a:graphicData uri="http://schemas.openxmlformats.org/drawingml/2006/table">
            <a:tbl>
              <a:tblPr firstRow="1" bandRow="1">
                <a:tableStyleId>{69012ECD-51FC-41F1-AA8D-1B2483CD663E}</a:tableStyleId>
              </a:tblPr>
              <a:tblGrid>
                <a:gridCol w="1487130">
                  <a:extLst>
                    <a:ext uri="{9D8B030D-6E8A-4147-A177-3AD203B41FA5}">
                      <a16:colId xmlns:a16="http://schemas.microsoft.com/office/drawing/2014/main" val="20000"/>
                    </a:ext>
                  </a:extLst>
                </a:gridCol>
              </a:tblGrid>
              <a:tr h="155746">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府立大学</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0" marR="0" marT="18000" marB="18000" anchor="ctr"/>
                </a:tc>
                <a:extLst>
                  <a:ext uri="{0D108BD9-81ED-4DB2-BD59-A6C34878D82A}">
                    <a16:rowId xmlns:a16="http://schemas.microsoft.com/office/drawing/2014/main" val="10000"/>
                  </a:ext>
                </a:extLst>
              </a:tr>
              <a:tr h="155746">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工学研究科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0" marR="0" marT="18000" marB="18000" anchor="ctr"/>
                </a:tc>
                <a:extLst>
                  <a:ext uri="{0D108BD9-81ED-4DB2-BD59-A6C34878D82A}">
                    <a16:rowId xmlns:a16="http://schemas.microsoft.com/office/drawing/2014/main" val="10001"/>
                  </a:ext>
                </a:extLst>
              </a:tr>
              <a:tr h="155746">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生命環境科学研究科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0" marR="0" marT="18000" marB="18000" anchor="ctr"/>
                </a:tc>
                <a:extLst>
                  <a:ext uri="{0D108BD9-81ED-4DB2-BD59-A6C34878D82A}">
                    <a16:rowId xmlns:a16="http://schemas.microsoft.com/office/drawing/2014/main" val="10002"/>
                  </a:ext>
                </a:extLst>
              </a:tr>
              <a:tr h="155746">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理学系研究科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0" marR="0" marT="18000" marB="18000" anchor="ctr"/>
                </a:tc>
                <a:extLst>
                  <a:ext uri="{0D108BD9-81ED-4DB2-BD59-A6C34878D82A}">
                    <a16:rowId xmlns:a16="http://schemas.microsoft.com/office/drawing/2014/main" val="10003"/>
                  </a:ext>
                </a:extLst>
              </a:tr>
              <a:tr h="155746">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経済学研究科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0" marR="0" marT="18000" marB="18000" anchor="ctr"/>
                </a:tc>
                <a:extLst>
                  <a:ext uri="{0D108BD9-81ED-4DB2-BD59-A6C34878D82A}">
                    <a16:rowId xmlns:a16="http://schemas.microsoft.com/office/drawing/2014/main" val="10004"/>
                  </a:ext>
                </a:extLst>
              </a:tr>
              <a:tr h="155746">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人間社会ｼｽﾃﾑ科学研究科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0" marR="0" marT="18000" marB="18000" anchor="ctr"/>
                </a:tc>
                <a:extLst>
                  <a:ext uri="{0D108BD9-81ED-4DB2-BD59-A6C34878D82A}">
                    <a16:rowId xmlns:a16="http://schemas.microsoft.com/office/drawing/2014/main" val="10005"/>
                  </a:ext>
                </a:extLst>
              </a:tr>
              <a:tr h="155746">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看護学研究科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0" marR="0" marT="18000" marB="18000" anchor="ctr"/>
                </a:tc>
                <a:extLst>
                  <a:ext uri="{0D108BD9-81ED-4DB2-BD59-A6C34878D82A}">
                    <a16:rowId xmlns:a16="http://schemas.microsoft.com/office/drawing/2014/main" val="10006"/>
                  </a:ext>
                </a:extLst>
              </a:tr>
              <a:tr h="155746">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総合ﾘﾊﾋﾞﾘﾃｰｼｮﾝ学研究科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0" marR="0" marT="18000" marB="18000" anchor="ctr"/>
                </a:tc>
                <a:extLst>
                  <a:ext uri="{0D108BD9-81ED-4DB2-BD59-A6C34878D82A}">
                    <a16:rowId xmlns:a16="http://schemas.microsoft.com/office/drawing/2014/main" val="10007"/>
                  </a:ext>
                </a:extLst>
              </a:tr>
            </a:tbl>
          </a:graphicData>
        </a:graphic>
      </p:graphicFrame>
      <p:graphicFrame>
        <p:nvGraphicFramePr>
          <p:cNvPr id="10" name="表 9">
            <a:extLst>
              <a:ext uri="{FF2B5EF4-FFF2-40B4-BE49-F238E27FC236}">
                <a16:creationId xmlns:a16="http://schemas.microsoft.com/office/drawing/2014/main" id="{1CB7A8E0-1A15-4936-A63D-70F8AFA3ADDA}"/>
              </a:ext>
            </a:extLst>
          </p:cNvPr>
          <p:cNvGraphicFramePr>
            <a:graphicFrameLocks noGrp="1" noChangeAspect="1"/>
          </p:cNvGraphicFramePr>
          <p:nvPr>
            <p:extLst>
              <p:ext uri="{D42A27DB-BD31-4B8C-83A1-F6EECF244321}">
                <p14:modId xmlns:p14="http://schemas.microsoft.com/office/powerpoint/2010/main" val="3624179626"/>
              </p:ext>
            </p:extLst>
          </p:nvPr>
        </p:nvGraphicFramePr>
        <p:xfrm>
          <a:off x="1978079" y="2815399"/>
          <a:ext cx="1263600" cy="942000"/>
        </p:xfrm>
        <a:graphic>
          <a:graphicData uri="http://schemas.openxmlformats.org/drawingml/2006/table">
            <a:tbl>
              <a:tblPr firstRow="1" bandRow="1">
                <a:tableStyleId>{5940675A-B579-460E-94D1-54222C63F5DA}</a:tableStyleId>
              </a:tblPr>
              <a:tblGrid>
                <a:gridCol w="1263600">
                  <a:extLst>
                    <a:ext uri="{9D8B030D-6E8A-4147-A177-3AD203B41FA5}">
                      <a16:colId xmlns:a16="http://schemas.microsoft.com/office/drawing/2014/main" val="20000"/>
                    </a:ext>
                  </a:extLst>
                </a:gridCol>
              </a:tblGrid>
              <a:tr h="172211">
                <a:tc>
                  <a:txBody>
                    <a:bodyPr/>
                    <a:lstStyle/>
                    <a:p>
                      <a:pPr algn="ctr">
                        <a:lnSpc>
                          <a:spcPct val="100000"/>
                        </a:lnSpc>
                      </a:pPr>
                      <a:r>
                        <a:rPr kumimoji="1" lang="ja-JP" altLang="en-US" sz="1000" dirty="0">
                          <a:latin typeface="+mn-ea"/>
                          <a:ea typeface="+mn-ea"/>
                        </a:rPr>
                        <a:t>現代システム科学域</a:t>
                      </a:r>
                      <a:endParaRPr kumimoji="1" lang="ja-JP" altLang="en-US" sz="1000" dirty="0">
                        <a:solidFill>
                          <a:schemeClr val="tx1"/>
                        </a:solidFill>
                        <a:latin typeface="+mn-ea"/>
                        <a:ea typeface="+mn-ea"/>
                      </a:endParaRP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585172465"/>
                  </a:ext>
                </a:extLst>
              </a:tr>
              <a:tr h="172211">
                <a:tc>
                  <a:txBody>
                    <a:bodyPr/>
                    <a:lstStyle/>
                    <a:p>
                      <a:pPr algn="ctr">
                        <a:lnSpc>
                          <a:spcPct val="100000"/>
                        </a:lnSpc>
                      </a:pPr>
                      <a:r>
                        <a:rPr kumimoji="1" lang="ja-JP" altLang="en-US" sz="1000" dirty="0">
                          <a:latin typeface="+mn-ea"/>
                          <a:ea typeface="+mn-ea"/>
                        </a:rPr>
                        <a:t>文学部</a:t>
                      </a:r>
                      <a:endParaRPr kumimoji="1" lang="ja-JP" altLang="en-US" sz="1000" dirty="0">
                        <a:solidFill>
                          <a:schemeClr val="tx1"/>
                        </a:solidFill>
                        <a:latin typeface="+mn-ea"/>
                        <a:ea typeface="+mn-ea"/>
                      </a:endParaRP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1"/>
                  </a:ext>
                </a:extLst>
              </a:tr>
              <a:tr h="172211">
                <a:tc>
                  <a:txBody>
                    <a:bodyPr/>
                    <a:lstStyle/>
                    <a:p>
                      <a:pPr algn="ctr">
                        <a:lnSpc>
                          <a:spcPct val="100000"/>
                        </a:lnSpc>
                      </a:pPr>
                      <a:r>
                        <a:rPr kumimoji="1" lang="ja-JP" altLang="en-US" sz="1000" dirty="0">
                          <a:latin typeface="+mn-ea"/>
                          <a:ea typeface="+mn-ea"/>
                        </a:rPr>
                        <a:t>法学部</a:t>
                      </a:r>
                      <a:endParaRPr kumimoji="1" lang="ja-JP" altLang="en-US" sz="1000" dirty="0">
                        <a:solidFill>
                          <a:schemeClr val="tx1"/>
                        </a:solidFill>
                        <a:latin typeface="+mn-ea"/>
                        <a:ea typeface="+mn-ea"/>
                      </a:endParaRP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2"/>
                  </a:ext>
                </a:extLst>
              </a:tr>
              <a:tr h="172211">
                <a:tc>
                  <a:txBody>
                    <a:bodyPr/>
                    <a:lstStyle/>
                    <a:p>
                      <a:pPr algn="ctr">
                        <a:lnSpc>
                          <a:spcPct val="100000"/>
                        </a:lnSpc>
                      </a:pPr>
                      <a:r>
                        <a:rPr kumimoji="1" lang="ja-JP" altLang="en-US" sz="1000" dirty="0">
                          <a:latin typeface="+mn-ea"/>
                          <a:ea typeface="+mn-ea"/>
                        </a:rPr>
                        <a:t>経済学部</a:t>
                      </a:r>
                      <a:endParaRPr kumimoji="1" lang="ja-JP" altLang="en-US" sz="1000" dirty="0">
                        <a:solidFill>
                          <a:schemeClr val="tx1"/>
                        </a:solidFill>
                        <a:latin typeface="+mn-ea"/>
                        <a:ea typeface="+mn-ea"/>
                      </a:endParaRP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3"/>
                  </a:ext>
                </a:extLst>
              </a:tr>
              <a:tr h="172211">
                <a:tc>
                  <a:txBody>
                    <a:bodyPr/>
                    <a:lstStyle/>
                    <a:p>
                      <a:pPr algn="ctr">
                        <a:lnSpc>
                          <a:spcPct val="100000"/>
                        </a:lnSpc>
                      </a:pPr>
                      <a:r>
                        <a:rPr kumimoji="1" lang="ja-JP" altLang="en-US" sz="1000" dirty="0">
                          <a:latin typeface="+mn-ea"/>
                          <a:ea typeface="+mn-ea"/>
                        </a:rPr>
                        <a:t>商学部</a:t>
                      </a:r>
                      <a:endParaRPr kumimoji="1" lang="ja-JP" altLang="en-US" sz="1000" dirty="0">
                        <a:solidFill>
                          <a:schemeClr val="tx1"/>
                        </a:solidFill>
                        <a:latin typeface="+mn-ea"/>
                        <a:ea typeface="+mn-ea"/>
                      </a:endParaRP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11" name="表 10">
            <a:extLst>
              <a:ext uri="{FF2B5EF4-FFF2-40B4-BE49-F238E27FC236}">
                <a16:creationId xmlns:a16="http://schemas.microsoft.com/office/drawing/2014/main" id="{3465C044-E4BF-48F6-8899-CAFA20C90A4C}"/>
              </a:ext>
            </a:extLst>
          </p:cNvPr>
          <p:cNvGraphicFramePr>
            <a:graphicFrameLocks noGrp="1" noChangeAspect="1"/>
          </p:cNvGraphicFramePr>
          <p:nvPr>
            <p:extLst>
              <p:ext uri="{D42A27DB-BD31-4B8C-83A1-F6EECF244321}">
                <p14:modId xmlns:p14="http://schemas.microsoft.com/office/powerpoint/2010/main" val="2432859482"/>
              </p:ext>
            </p:extLst>
          </p:nvPr>
        </p:nvGraphicFramePr>
        <p:xfrm>
          <a:off x="3347185" y="2819653"/>
          <a:ext cx="1265023" cy="2826000"/>
        </p:xfrm>
        <a:graphic>
          <a:graphicData uri="http://schemas.openxmlformats.org/drawingml/2006/table">
            <a:tbl>
              <a:tblPr firstRow="1" bandRow="1">
                <a:tableStyleId>{5940675A-B579-460E-94D1-54222C63F5DA}</a:tableStyleId>
              </a:tblPr>
              <a:tblGrid>
                <a:gridCol w="1265023">
                  <a:extLst>
                    <a:ext uri="{9D8B030D-6E8A-4147-A177-3AD203B41FA5}">
                      <a16:colId xmlns:a16="http://schemas.microsoft.com/office/drawing/2014/main" val="20000"/>
                    </a:ext>
                  </a:extLst>
                </a:gridCol>
              </a:tblGrid>
              <a:tr h="1697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現代ｼｽﾃﾑ科</a:t>
                      </a:r>
                      <a:r>
                        <a:rPr kumimoji="1" lang="zh-CN" altLang="en-US" sz="1000" dirty="0">
                          <a:latin typeface="ＭＳ Ｐゴシック" panose="020B0600070205080204" pitchFamily="50" charset="-128"/>
                          <a:ea typeface="ＭＳ Ｐゴシック" panose="020B0600070205080204" pitchFamily="50" charset="-128"/>
                        </a:rPr>
                        <a:t>学研究科</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705254688"/>
                  </a:ext>
                </a:extLst>
              </a:tr>
              <a:tr h="169783">
                <a:tc>
                  <a:txBody>
                    <a:bodyPr/>
                    <a:lstStyle/>
                    <a:p>
                      <a:pPr algn="ctr">
                        <a:lnSpc>
                          <a:spcPct val="100000"/>
                        </a:lnSpc>
                      </a:pPr>
                      <a:r>
                        <a:rPr kumimoji="1" lang="ja-JP" altLang="en-US" sz="1000" dirty="0">
                          <a:latin typeface="+mj-ea"/>
                          <a:ea typeface="+mj-ea"/>
                        </a:rPr>
                        <a:t>文学研究科</a:t>
                      </a:r>
                      <a:endParaRPr kumimoji="1" lang="ja-JP" altLang="en-US" sz="1000" dirty="0">
                        <a:solidFill>
                          <a:schemeClr val="tx1"/>
                        </a:solidFill>
                        <a:latin typeface="+mj-ea"/>
                        <a:ea typeface="+mj-ea"/>
                      </a:endParaRP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1"/>
                  </a:ext>
                </a:extLst>
              </a:tr>
              <a:tr h="169783">
                <a:tc>
                  <a:txBody>
                    <a:bodyPr/>
                    <a:lstStyle/>
                    <a:p>
                      <a:pPr algn="ctr">
                        <a:lnSpc>
                          <a:spcPct val="100000"/>
                        </a:lnSpc>
                      </a:pPr>
                      <a:r>
                        <a:rPr kumimoji="1" lang="ja-JP" altLang="en-US" sz="1000" dirty="0">
                          <a:latin typeface="+mj-ea"/>
                          <a:ea typeface="+mj-ea"/>
                        </a:rPr>
                        <a:t>法学研究科</a:t>
                      </a:r>
                      <a:endParaRPr kumimoji="1" lang="ja-JP" altLang="en-US" sz="1000" dirty="0">
                        <a:solidFill>
                          <a:schemeClr val="tx1"/>
                        </a:solidFill>
                        <a:latin typeface="+mj-ea"/>
                        <a:ea typeface="+mj-ea"/>
                      </a:endParaRP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2"/>
                  </a:ext>
                </a:extLst>
              </a:tr>
              <a:tr h="169783">
                <a:tc>
                  <a:txBody>
                    <a:bodyPr/>
                    <a:lstStyle/>
                    <a:p>
                      <a:pPr algn="ctr">
                        <a:lnSpc>
                          <a:spcPct val="100000"/>
                        </a:lnSpc>
                      </a:pPr>
                      <a:r>
                        <a:rPr kumimoji="1" lang="ja-JP" altLang="en-US" sz="1000" dirty="0">
                          <a:latin typeface="+mj-ea"/>
                          <a:ea typeface="+mj-ea"/>
                        </a:rPr>
                        <a:t>経済学研究科</a:t>
                      </a:r>
                      <a:endParaRPr kumimoji="1" lang="ja-JP" altLang="en-US" sz="1000" dirty="0">
                        <a:solidFill>
                          <a:schemeClr val="tx1"/>
                        </a:solidFill>
                        <a:latin typeface="+mj-ea"/>
                        <a:ea typeface="+mj-ea"/>
                      </a:endParaRP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3"/>
                  </a:ext>
                </a:extLst>
              </a:tr>
              <a:tr h="169783">
                <a:tc>
                  <a:txBody>
                    <a:bodyPr/>
                    <a:lstStyle/>
                    <a:p>
                      <a:pPr algn="ctr">
                        <a:lnSpc>
                          <a:spcPct val="100000"/>
                        </a:lnSpc>
                      </a:pPr>
                      <a:r>
                        <a:rPr kumimoji="1" lang="ja-JP" altLang="en-US" sz="1000" dirty="0">
                          <a:latin typeface="+mj-ea"/>
                          <a:ea typeface="+mj-ea"/>
                        </a:rPr>
                        <a:t>経営学研究科</a:t>
                      </a:r>
                      <a:endParaRPr kumimoji="1" lang="ja-JP" altLang="en-US" sz="1000" dirty="0">
                        <a:solidFill>
                          <a:schemeClr val="tx1"/>
                        </a:solidFill>
                        <a:latin typeface="+mj-ea"/>
                        <a:ea typeface="+mj-ea"/>
                      </a:endParaRP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4"/>
                  </a:ext>
                </a:extLst>
              </a:tr>
              <a:tr h="169783">
                <a:tc>
                  <a:txBody>
                    <a:bodyPr/>
                    <a:lstStyle/>
                    <a:p>
                      <a:pPr algn="ctr">
                        <a:lnSpc>
                          <a:spcPct val="100000"/>
                        </a:lnSpc>
                      </a:pPr>
                      <a:r>
                        <a:rPr kumimoji="1" lang="ja-JP" altLang="en-US" sz="1000" dirty="0">
                          <a:latin typeface="+mj-ea"/>
                          <a:ea typeface="+mj-ea"/>
                        </a:rPr>
                        <a:t>都市経営研究科</a:t>
                      </a: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975118996"/>
                  </a:ext>
                </a:extLst>
              </a:tr>
              <a:tr h="1697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情報学研究科</a:t>
                      </a: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264605084"/>
                  </a:ext>
                </a:extLst>
              </a:tr>
              <a:tr h="169783">
                <a:tc>
                  <a:txBody>
                    <a:bodyPr/>
                    <a:lstStyle/>
                    <a:p>
                      <a:pPr algn="ctr">
                        <a:lnSpc>
                          <a:spcPct val="100000"/>
                        </a:lnSpc>
                      </a:pPr>
                      <a:r>
                        <a:rPr kumimoji="1" lang="ja-JP" altLang="en-US" sz="1000" dirty="0">
                          <a:latin typeface="+mj-ea"/>
                          <a:ea typeface="+mj-ea"/>
                        </a:rPr>
                        <a:t>理学研究科</a:t>
                      </a: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5"/>
                  </a:ext>
                </a:extLst>
              </a:tr>
              <a:tr h="169783">
                <a:tc>
                  <a:txBody>
                    <a:bodyPr/>
                    <a:lstStyle/>
                    <a:p>
                      <a:pPr algn="ctr">
                        <a:lnSpc>
                          <a:spcPct val="100000"/>
                        </a:lnSpc>
                      </a:pPr>
                      <a:r>
                        <a:rPr kumimoji="1" lang="ja-JP" altLang="en-US" sz="1000" dirty="0">
                          <a:latin typeface="+mj-ea"/>
                          <a:ea typeface="+mj-ea"/>
                        </a:rPr>
                        <a:t>工学研究科</a:t>
                      </a: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6"/>
                  </a:ext>
                </a:extLst>
              </a:tr>
              <a:tr h="169783">
                <a:tc>
                  <a:txBody>
                    <a:bodyPr/>
                    <a:lstStyle/>
                    <a:p>
                      <a:pPr algn="ctr">
                        <a:lnSpc>
                          <a:spcPct val="100000"/>
                        </a:lnSpc>
                      </a:pPr>
                      <a:r>
                        <a:rPr kumimoji="1" lang="ja-JP" altLang="en-US" sz="1000" b="1" dirty="0">
                          <a:latin typeface="Meiryo UI" panose="020B0604030504040204" pitchFamily="50" charset="-128"/>
                          <a:ea typeface="Meiryo UI" panose="020B0604030504040204" pitchFamily="50" charset="-128"/>
                        </a:rPr>
                        <a:t>農学研究科</a:t>
                      </a: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7"/>
                  </a:ext>
                </a:extLst>
              </a:tr>
              <a:tr h="169783">
                <a:tc>
                  <a:txBody>
                    <a:bodyPr/>
                    <a:lstStyle/>
                    <a:p>
                      <a:pPr algn="ctr">
                        <a:lnSpc>
                          <a:spcPct val="100000"/>
                        </a:lnSpc>
                      </a:pPr>
                      <a:r>
                        <a:rPr kumimoji="1" lang="ja-JP" altLang="en-US" sz="1000" b="1" dirty="0">
                          <a:latin typeface="Meiryo UI" panose="020B0604030504040204" pitchFamily="50" charset="-128"/>
                          <a:ea typeface="Meiryo UI" panose="020B0604030504040204" pitchFamily="50" charset="-128"/>
                        </a:rPr>
                        <a:t>獣医学研究科</a:t>
                      </a: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127471821"/>
                  </a:ext>
                </a:extLst>
              </a:tr>
              <a:tr h="169783">
                <a:tc>
                  <a:txBody>
                    <a:bodyPr/>
                    <a:lstStyle/>
                    <a:p>
                      <a:pPr algn="ctr">
                        <a:lnSpc>
                          <a:spcPct val="100000"/>
                        </a:lnSpc>
                      </a:pPr>
                      <a:r>
                        <a:rPr kumimoji="1" lang="ja-JP" altLang="en-US" sz="1000" dirty="0">
                          <a:latin typeface="+mj-ea"/>
                          <a:ea typeface="+mj-ea"/>
                        </a:rPr>
                        <a:t>医学研究科</a:t>
                      </a: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8"/>
                  </a:ext>
                </a:extLst>
              </a:tr>
              <a:tr h="161591">
                <a:tc>
                  <a:txBody>
                    <a:bodyPr/>
                    <a:lstStyle/>
                    <a:p>
                      <a:pPr algn="ctr">
                        <a:lnSpc>
                          <a:spcPct val="100000"/>
                        </a:lnSpc>
                      </a:pPr>
                      <a:r>
                        <a:rPr kumimoji="1" lang="ja-JP" altLang="en-US" sz="1000" dirty="0">
                          <a:latin typeface="+mn-ea"/>
                          <a:ea typeface="+mn-ea"/>
                        </a:rPr>
                        <a:t>ﾘﾊﾋﾞﾘﾃｰｼｮﾝ</a:t>
                      </a:r>
                      <a:r>
                        <a:rPr kumimoji="1" lang="zh-CN" altLang="en-US" sz="1000" dirty="0">
                          <a:latin typeface="ＭＳ Ｐゴシック" panose="020B0600070205080204" pitchFamily="50" charset="-128"/>
                          <a:ea typeface="ＭＳ Ｐゴシック" panose="020B0600070205080204" pitchFamily="50" charset="-128"/>
                        </a:rPr>
                        <a:t>学研究科</a:t>
                      </a:r>
                      <a:endParaRPr kumimoji="1" lang="ja-JP" altLang="en-US" sz="1000" dirty="0">
                        <a:latin typeface="ＭＳ Ｐゴシック" panose="020B0600070205080204" pitchFamily="50" charset="-128"/>
                        <a:ea typeface="ＭＳ Ｐゴシック" panose="020B0600070205080204" pitchFamily="50" charset="-128"/>
                      </a:endParaRP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589082812"/>
                  </a:ext>
                </a:extLst>
              </a:tr>
              <a:tr h="169783">
                <a:tc>
                  <a:txBody>
                    <a:bodyPr/>
                    <a:lstStyle/>
                    <a:p>
                      <a:pPr algn="ctr">
                        <a:lnSpc>
                          <a:spcPct val="100000"/>
                        </a:lnSpc>
                      </a:pPr>
                      <a:r>
                        <a:rPr kumimoji="1" lang="ja-JP" altLang="en-US" sz="1000" b="1" dirty="0">
                          <a:latin typeface="Meiryo UI" panose="020B0604030504040204" pitchFamily="50" charset="-128"/>
                          <a:ea typeface="Meiryo UI" panose="020B0604030504040204" pitchFamily="50" charset="-128"/>
                        </a:rPr>
                        <a:t>看護学研究科</a:t>
                      </a: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787299846"/>
                  </a:ext>
                </a:extLst>
              </a:tr>
              <a:tr h="169783">
                <a:tc>
                  <a:txBody>
                    <a:bodyPr/>
                    <a:lstStyle/>
                    <a:p>
                      <a:pPr algn="ctr">
                        <a:lnSpc>
                          <a:spcPct val="100000"/>
                        </a:lnSpc>
                      </a:pPr>
                      <a:r>
                        <a:rPr kumimoji="1" lang="ja-JP" altLang="en-US" sz="1000" dirty="0">
                          <a:latin typeface="+mj-ea"/>
                          <a:ea typeface="+mj-ea"/>
                        </a:rPr>
                        <a:t>生活科学研究科</a:t>
                      </a:r>
                    </a:p>
                  </a:txBody>
                  <a:tcPr marL="0" marR="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656989982"/>
                  </a:ext>
                </a:extLst>
              </a:tr>
            </a:tbl>
          </a:graphicData>
        </a:graphic>
      </p:graphicFrame>
      <p:sp>
        <p:nvSpPr>
          <p:cNvPr id="12" name="テキスト ボックス 11">
            <a:extLst>
              <a:ext uri="{FF2B5EF4-FFF2-40B4-BE49-F238E27FC236}">
                <a16:creationId xmlns:a16="http://schemas.microsoft.com/office/drawing/2014/main" id="{7735BD5B-0028-4DEF-8B90-8E7211472E4A}"/>
              </a:ext>
            </a:extLst>
          </p:cNvPr>
          <p:cNvSpPr txBox="1">
            <a:spLocks noChangeAspect="1"/>
          </p:cNvSpPr>
          <p:nvPr/>
        </p:nvSpPr>
        <p:spPr>
          <a:xfrm>
            <a:off x="298555" y="1970115"/>
            <a:ext cx="1321042" cy="246221"/>
          </a:xfrm>
          <a:prstGeom prst="rect">
            <a:avLst/>
          </a:prstGeom>
        </p:spPr>
        <p:style>
          <a:lnRef idx="2">
            <a:schemeClr val="dk1"/>
          </a:lnRef>
          <a:fillRef idx="1">
            <a:schemeClr val="lt1"/>
          </a:fillRef>
          <a:effectRef idx="0">
            <a:schemeClr val="dk1"/>
          </a:effectRef>
          <a:fontRef idx="minor">
            <a:schemeClr val="dk1"/>
          </a:fontRef>
        </p:style>
        <p:txBody>
          <a:bodyPr wrap="square" lIns="36000" rIns="36000" rtlCol="0" anchor="ctr">
            <a:spAutoFit/>
          </a:bodyPr>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現在の学部・学域</a:t>
            </a:r>
          </a:p>
        </p:txBody>
      </p:sp>
      <p:graphicFrame>
        <p:nvGraphicFramePr>
          <p:cNvPr id="13" name="表 12">
            <a:extLst>
              <a:ext uri="{FF2B5EF4-FFF2-40B4-BE49-F238E27FC236}">
                <a16:creationId xmlns:a16="http://schemas.microsoft.com/office/drawing/2014/main" id="{1CB7A8E0-1A15-4936-A63D-70F8AFA3ADDA}"/>
              </a:ext>
            </a:extLst>
          </p:cNvPr>
          <p:cNvGraphicFramePr>
            <a:graphicFrameLocks noGrp="1" noChangeAspect="1"/>
          </p:cNvGraphicFramePr>
          <p:nvPr>
            <p:extLst>
              <p:ext uri="{D42A27DB-BD31-4B8C-83A1-F6EECF244321}">
                <p14:modId xmlns:p14="http://schemas.microsoft.com/office/powerpoint/2010/main" val="2939322817"/>
              </p:ext>
            </p:extLst>
          </p:nvPr>
        </p:nvGraphicFramePr>
        <p:xfrm>
          <a:off x="1978079" y="4128360"/>
          <a:ext cx="1263600" cy="942000"/>
        </p:xfrm>
        <a:graphic>
          <a:graphicData uri="http://schemas.openxmlformats.org/drawingml/2006/table">
            <a:tbl>
              <a:tblPr firstRow="1" bandRow="1">
                <a:tableStyleId>{5940675A-B579-460E-94D1-54222C63F5DA}</a:tableStyleId>
              </a:tblPr>
              <a:tblGrid>
                <a:gridCol w="1263600">
                  <a:extLst>
                    <a:ext uri="{9D8B030D-6E8A-4147-A177-3AD203B41FA5}">
                      <a16:colId xmlns:a16="http://schemas.microsoft.com/office/drawing/2014/main" val="20000"/>
                    </a:ext>
                  </a:extLst>
                </a:gridCol>
              </a:tblGrid>
              <a:tr h="169200">
                <a:tc>
                  <a:txBody>
                    <a:bodyPr/>
                    <a:lstStyle/>
                    <a:p>
                      <a:pPr algn="ctr">
                        <a:lnSpc>
                          <a:spcPct val="100000"/>
                        </a:lnSpc>
                      </a:pPr>
                      <a:r>
                        <a:rPr kumimoji="1" lang="ja-JP" altLang="en-US" sz="1000" dirty="0">
                          <a:latin typeface="+mn-ea"/>
                          <a:ea typeface="+mn-ea"/>
                        </a:rPr>
                        <a:t>理学部</a:t>
                      </a: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5"/>
                  </a:ext>
                </a:extLst>
              </a:tr>
              <a:tr h="169200">
                <a:tc>
                  <a:txBody>
                    <a:bodyPr/>
                    <a:lstStyle/>
                    <a:p>
                      <a:pPr algn="ctr">
                        <a:lnSpc>
                          <a:spcPct val="100000"/>
                        </a:lnSpc>
                      </a:pPr>
                      <a:r>
                        <a:rPr kumimoji="1" lang="ja-JP" altLang="en-US" sz="1000" dirty="0">
                          <a:latin typeface="+mn-ea"/>
                          <a:ea typeface="+mn-ea"/>
                        </a:rPr>
                        <a:t>工学部</a:t>
                      </a: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435837536"/>
                  </a:ext>
                </a:extLst>
              </a:tr>
              <a:tr h="169200">
                <a:tc>
                  <a:txBody>
                    <a:bodyPr/>
                    <a:lstStyle/>
                    <a:p>
                      <a:pPr algn="ctr">
                        <a:lnSpc>
                          <a:spcPct val="100000"/>
                        </a:lnSpc>
                      </a:pPr>
                      <a:r>
                        <a:rPr kumimoji="1" lang="ja-JP" altLang="en-US" sz="1000" b="1" dirty="0">
                          <a:latin typeface="Meiryo UI" panose="020B0604030504040204" pitchFamily="50" charset="-128"/>
                          <a:ea typeface="Meiryo UI" panose="020B0604030504040204" pitchFamily="50" charset="-128"/>
                        </a:rPr>
                        <a:t>農学部</a:t>
                      </a: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7"/>
                  </a:ext>
                </a:extLst>
              </a:tr>
              <a:tr h="169200">
                <a:tc>
                  <a:txBody>
                    <a:bodyPr/>
                    <a:lstStyle/>
                    <a:p>
                      <a:pPr algn="ctr">
                        <a:lnSpc>
                          <a:spcPct val="100000"/>
                        </a:lnSpc>
                      </a:pPr>
                      <a:r>
                        <a:rPr kumimoji="1" lang="ja-JP" altLang="en-US" sz="1000" b="1" dirty="0">
                          <a:latin typeface="Meiryo UI" panose="020B0604030504040204" pitchFamily="50" charset="-128"/>
                          <a:ea typeface="Meiryo UI" panose="020B0604030504040204" pitchFamily="50" charset="-128"/>
                        </a:rPr>
                        <a:t>獣医学部</a:t>
                      </a: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127471821"/>
                  </a:ext>
                </a:extLst>
              </a:tr>
              <a:tr h="169200">
                <a:tc>
                  <a:txBody>
                    <a:bodyPr/>
                    <a:lstStyle/>
                    <a:p>
                      <a:pPr algn="ctr">
                        <a:lnSpc>
                          <a:spcPct val="100000"/>
                        </a:lnSpc>
                      </a:pPr>
                      <a:r>
                        <a:rPr kumimoji="1" lang="ja-JP" altLang="en-US" sz="1000" dirty="0">
                          <a:latin typeface="+mn-ea"/>
                          <a:ea typeface="+mn-ea"/>
                        </a:rPr>
                        <a:t>医学部</a:t>
                      </a: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50723018"/>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898154789"/>
              </p:ext>
            </p:extLst>
          </p:nvPr>
        </p:nvGraphicFramePr>
        <p:xfrm>
          <a:off x="1978079" y="5282763"/>
          <a:ext cx="1263600" cy="376800"/>
        </p:xfrm>
        <a:graphic>
          <a:graphicData uri="http://schemas.openxmlformats.org/drawingml/2006/table">
            <a:tbl>
              <a:tblPr firstRow="1" bandRow="1">
                <a:tableStyleId>{5940675A-B579-460E-94D1-54222C63F5DA}</a:tableStyleId>
              </a:tblPr>
              <a:tblGrid>
                <a:gridCol w="1263600">
                  <a:extLst>
                    <a:ext uri="{9D8B030D-6E8A-4147-A177-3AD203B41FA5}">
                      <a16:colId xmlns:a16="http://schemas.microsoft.com/office/drawing/2014/main" val="3666685262"/>
                    </a:ext>
                  </a:extLst>
                </a:gridCol>
              </a:tblGrid>
              <a:tr h="172800">
                <a:tc>
                  <a:txBody>
                    <a:bodyPr/>
                    <a:lstStyle/>
                    <a:p>
                      <a:pPr algn="ctr">
                        <a:lnSpc>
                          <a:spcPct val="100000"/>
                        </a:lnSpc>
                      </a:pPr>
                      <a:r>
                        <a:rPr kumimoji="1" lang="ja-JP" altLang="en-US" sz="1000" b="1" dirty="0">
                          <a:latin typeface="Meiryo UI" panose="020B0604030504040204" pitchFamily="50" charset="-128"/>
                          <a:ea typeface="Meiryo UI" panose="020B0604030504040204" pitchFamily="50" charset="-128"/>
                        </a:rPr>
                        <a:t>看護学部</a:t>
                      </a: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966311264"/>
                  </a:ext>
                </a:extLst>
              </a:tr>
              <a:tr h="172800">
                <a:tc>
                  <a:txBody>
                    <a:bodyPr/>
                    <a:lstStyle/>
                    <a:p>
                      <a:pPr algn="ctr">
                        <a:lnSpc>
                          <a:spcPct val="100000"/>
                        </a:lnSpc>
                      </a:pPr>
                      <a:r>
                        <a:rPr kumimoji="1" lang="ja-JP" altLang="en-US" sz="1000" dirty="0">
                          <a:latin typeface="+mn-ea"/>
                          <a:ea typeface="+mn-ea"/>
                        </a:rPr>
                        <a:t>生活科学部</a:t>
                      </a: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771116980"/>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2825835327"/>
              </p:ext>
            </p:extLst>
          </p:nvPr>
        </p:nvGraphicFramePr>
        <p:xfrm>
          <a:off x="1983722" y="2310158"/>
          <a:ext cx="1263600" cy="188400"/>
        </p:xfrm>
        <a:graphic>
          <a:graphicData uri="http://schemas.openxmlformats.org/drawingml/2006/table">
            <a:tbl>
              <a:tblPr firstRow="1" bandRow="1">
                <a:tableStyleId>{5940675A-B579-460E-94D1-54222C63F5DA}</a:tableStyleId>
              </a:tblPr>
              <a:tblGrid>
                <a:gridCol w="1263600">
                  <a:extLst>
                    <a:ext uri="{9D8B030D-6E8A-4147-A177-3AD203B41FA5}">
                      <a16:colId xmlns:a16="http://schemas.microsoft.com/office/drawing/2014/main" val="3666685262"/>
                    </a:ext>
                  </a:extLst>
                </a:gridCol>
              </a:tblGrid>
              <a:tr h="0">
                <a:tc>
                  <a:txBody>
                    <a:bodyPr/>
                    <a:lstStyle/>
                    <a:p>
                      <a:pPr algn="ctr">
                        <a:lnSpc>
                          <a:spcPct val="100000"/>
                        </a:lnSpc>
                      </a:pPr>
                      <a:r>
                        <a:rPr kumimoji="1" lang="ja-JP" altLang="en-US" sz="1000" b="1" dirty="0">
                          <a:solidFill>
                            <a:schemeClr val="bg1"/>
                          </a:solidFill>
                          <a:latin typeface="+mn-ea"/>
                          <a:ea typeface="+mn-ea"/>
                        </a:rPr>
                        <a:t>学部・学域</a:t>
                      </a: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966311264"/>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3605770848"/>
              </p:ext>
            </p:extLst>
          </p:nvPr>
        </p:nvGraphicFramePr>
        <p:xfrm>
          <a:off x="3348609" y="2305005"/>
          <a:ext cx="1263600" cy="188400"/>
        </p:xfrm>
        <a:graphic>
          <a:graphicData uri="http://schemas.openxmlformats.org/drawingml/2006/table">
            <a:tbl>
              <a:tblPr firstRow="1" bandRow="1">
                <a:tableStyleId>{5940675A-B579-460E-94D1-54222C63F5DA}</a:tableStyleId>
              </a:tblPr>
              <a:tblGrid>
                <a:gridCol w="1263600">
                  <a:extLst>
                    <a:ext uri="{9D8B030D-6E8A-4147-A177-3AD203B41FA5}">
                      <a16:colId xmlns:a16="http://schemas.microsoft.com/office/drawing/2014/main" val="3666685262"/>
                    </a:ext>
                  </a:extLst>
                </a:gridCol>
              </a:tblGrid>
              <a:tr h="0">
                <a:tc>
                  <a:txBody>
                    <a:bodyPr/>
                    <a:lstStyle/>
                    <a:p>
                      <a:pPr algn="ctr">
                        <a:lnSpc>
                          <a:spcPct val="100000"/>
                        </a:lnSpc>
                      </a:pPr>
                      <a:r>
                        <a:rPr kumimoji="1" lang="ja-JP" altLang="en-US" sz="1000" b="1" dirty="0">
                          <a:solidFill>
                            <a:schemeClr val="bg1"/>
                          </a:solidFill>
                          <a:latin typeface="+mn-ea"/>
                          <a:ea typeface="+mn-ea"/>
                        </a:rPr>
                        <a:t>大学院</a:t>
                      </a: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966311264"/>
                  </a:ext>
                </a:extLst>
              </a:tr>
            </a:tbl>
          </a:graphicData>
        </a:graphic>
      </p:graphicFrame>
      <p:graphicFrame>
        <p:nvGraphicFramePr>
          <p:cNvPr id="17" name="表 16">
            <a:extLst>
              <a:ext uri="{FF2B5EF4-FFF2-40B4-BE49-F238E27FC236}">
                <a16:creationId xmlns:a16="http://schemas.microsoft.com/office/drawing/2014/main" id="{1CB7A8E0-1A15-4936-A63D-70F8AFA3ADDA}"/>
              </a:ext>
            </a:extLst>
          </p:cNvPr>
          <p:cNvGraphicFramePr>
            <a:graphicFrameLocks noGrp="1" noChangeAspect="1"/>
          </p:cNvGraphicFramePr>
          <p:nvPr>
            <p:extLst>
              <p:ext uri="{D42A27DB-BD31-4B8C-83A1-F6EECF244321}">
                <p14:modId xmlns:p14="http://schemas.microsoft.com/office/powerpoint/2010/main" val="1989670543"/>
              </p:ext>
            </p:extLst>
          </p:nvPr>
        </p:nvGraphicFramePr>
        <p:xfrm>
          <a:off x="1978079" y="2557999"/>
          <a:ext cx="2634129" cy="188400"/>
        </p:xfrm>
        <a:graphic>
          <a:graphicData uri="http://schemas.openxmlformats.org/drawingml/2006/table">
            <a:tbl>
              <a:tblPr firstRow="1" bandRow="1">
                <a:tableStyleId>{5940675A-B579-460E-94D1-54222C63F5DA}</a:tableStyleId>
              </a:tblPr>
              <a:tblGrid>
                <a:gridCol w="2634129">
                  <a:extLst>
                    <a:ext uri="{9D8B030D-6E8A-4147-A177-3AD203B41FA5}">
                      <a16:colId xmlns:a16="http://schemas.microsoft.com/office/drawing/2014/main" val="20000"/>
                    </a:ext>
                  </a:extLst>
                </a:gridCol>
              </a:tblGrid>
              <a:tr h="175150">
                <a:tc>
                  <a:txBody>
                    <a:bodyPr/>
                    <a:lstStyle/>
                    <a:p>
                      <a:pPr algn="ctr">
                        <a:lnSpc>
                          <a:spcPct val="100000"/>
                        </a:lnSpc>
                      </a:pPr>
                      <a:r>
                        <a:rPr kumimoji="1" lang="ja-JP" altLang="en-US" sz="1000" b="1" dirty="0">
                          <a:solidFill>
                            <a:schemeClr val="tx1"/>
                          </a:solidFill>
                          <a:latin typeface="Meiryo UI" panose="020B0604030504040204" pitchFamily="50" charset="-128"/>
                          <a:ea typeface="Meiryo UI" panose="020B0604030504040204" pitchFamily="50" charset="-128"/>
                        </a:rPr>
                        <a:t>基幹教育機構</a:t>
                      </a:r>
                    </a:p>
                  </a:txBody>
                  <a:tcPr marL="36000" marR="36000" marT="18000" marB="18000"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585172465"/>
                  </a:ext>
                </a:extLst>
              </a:tr>
            </a:tbl>
          </a:graphicData>
        </a:graphic>
      </p:graphicFrame>
      <p:sp>
        <p:nvSpPr>
          <p:cNvPr id="18" name="テキスト ボックス 17">
            <a:extLst>
              <a:ext uri="{FF2B5EF4-FFF2-40B4-BE49-F238E27FC236}">
                <a16:creationId xmlns:a16="http://schemas.microsoft.com/office/drawing/2014/main" id="{7735BD5B-0028-4DEF-8B90-8E7211472E4A}"/>
              </a:ext>
            </a:extLst>
          </p:cNvPr>
          <p:cNvSpPr txBox="1">
            <a:spLocks noChangeAspect="1"/>
          </p:cNvSpPr>
          <p:nvPr/>
        </p:nvSpPr>
        <p:spPr>
          <a:xfrm>
            <a:off x="4928140" y="1970114"/>
            <a:ext cx="1486318" cy="246221"/>
          </a:xfrm>
          <a:prstGeom prst="rect">
            <a:avLst/>
          </a:prstGeom>
        </p:spPr>
        <p:style>
          <a:lnRef idx="2">
            <a:schemeClr val="dk1"/>
          </a:lnRef>
          <a:fillRef idx="1">
            <a:schemeClr val="lt1"/>
          </a:fillRef>
          <a:effectRef idx="0">
            <a:schemeClr val="dk1"/>
          </a:effectRef>
          <a:fontRef idx="minor">
            <a:schemeClr val="dk1"/>
          </a:fontRef>
        </p:style>
        <p:txBody>
          <a:bodyPr wrap="square" lIns="36000" rIns="36000" rtlCol="0" anchor="ctr">
            <a:spAutoFit/>
          </a:bodyPr>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現在の大学院</a:t>
            </a:r>
          </a:p>
        </p:txBody>
      </p:sp>
      <p:sp>
        <p:nvSpPr>
          <p:cNvPr id="19" name="二等辺三角形 18"/>
          <p:cNvSpPr/>
          <p:nvPr/>
        </p:nvSpPr>
        <p:spPr>
          <a:xfrm rot="5400000">
            <a:off x="829274" y="3697612"/>
            <a:ext cx="1977778" cy="19339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二等辺三角形 19"/>
          <p:cNvSpPr/>
          <p:nvPr/>
        </p:nvSpPr>
        <p:spPr>
          <a:xfrm rot="16200000" flipH="1">
            <a:off x="3765155" y="3684715"/>
            <a:ext cx="1977778" cy="19339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1983722" y="1978189"/>
            <a:ext cx="2628486" cy="238147"/>
          </a:xfrm>
          <a:prstGeom prst="roundRect">
            <a:avLst>
              <a:gd name="adj"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050" b="1" dirty="0">
                <a:latin typeface="Meiryo UI" panose="020B0604030504040204" pitchFamily="50" charset="-128"/>
                <a:ea typeface="Meiryo UI" panose="020B0604030504040204" pitchFamily="50" charset="-128"/>
              </a:rPr>
              <a:t>新大学の教育研究組織</a:t>
            </a:r>
          </a:p>
        </p:txBody>
      </p:sp>
      <p:sp>
        <p:nvSpPr>
          <p:cNvPr id="22" name="正方形/長方形 21"/>
          <p:cNvSpPr/>
          <p:nvPr/>
        </p:nvSpPr>
        <p:spPr>
          <a:xfrm>
            <a:off x="6567282" y="1141423"/>
            <a:ext cx="2384151" cy="4853499"/>
          </a:xfrm>
          <a:prstGeom prst="rect">
            <a:avLst/>
          </a:prstGeom>
          <a:ln>
            <a:solidFill>
              <a:schemeClr val="tx1"/>
            </a:solidFill>
            <a:prstDash val="dash"/>
          </a:ln>
        </p:spPr>
        <p:txBody>
          <a:bodyPr wrap="square" lIns="36000" tIns="108000" rIns="0" bIns="36000">
            <a:spAutoFit/>
          </a:bodyPr>
          <a:lstStyle/>
          <a:p>
            <a:r>
              <a:rPr lang="ja-JP" altLang="en-US" sz="1200" b="1" dirty="0">
                <a:latin typeface="Meiryo UI" panose="020B0604030504040204" pitchFamily="50" charset="-128"/>
                <a:ea typeface="Meiryo UI" panose="020B0604030504040204" pitchFamily="50" charset="-128"/>
              </a:rPr>
              <a:t>＜主な特徴＞</a:t>
            </a:r>
            <a:endParaRPr lang="en-US" altLang="ja-JP" sz="1200" b="1" dirty="0">
              <a:latin typeface="Meiryo UI" panose="020B0604030504040204" pitchFamily="50" charset="-128"/>
              <a:ea typeface="Meiryo UI" panose="020B0604030504040204" pitchFamily="50" charset="-128"/>
            </a:endParaRPr>
          </a:p>
          <a:p>
            <a:pPr marL="36000">
              <a:spcBef>
                <a:spcPts val="600"/>
              </a:spcBef>
            </a:pPr>
            <a:r>
              <a:rPr lang="ja-JP" altLang="en-US" sz="1200" b="1" u="sng" dirty="0">
                <a:latin typeface="Meiryo UI" panose="020B0604030504040204" pitchFamily="50" charset="-128"/>
                <a:ea typeface="Meiryo UI" panose="020B0604030504040204" pitchFamily="50" charset="-128"/>
              </a:rPr>
              <a:t>◆基幹教育機構</a:t>
            </a:r>
            <a:endParaRPr lang="en-US" altLang="ja-JP" sz="1200" b="1" u="sng" dirty="0">
              <a:latin typeface="Meiryo UI" panose="020B0604030504040204" pitchFamily="50" charset="-128"/>
              <a:ea typeface="Meiryo UI" panose="020B0604030504040204" pitchFamily="50" charset="-128"/>
            </a:endParaRPr>
          </a:p>
          <a:p>
            <a:pPr marL="144000" indent="-108000">
              <a:spcBef>
                <a:spcPts val="200"/>
              </a:spcBef>
              <a:buFont typeface="Arial" panose="020B0604020202020204" pitchFamily="34" charset="0"/>
              <a:buChar char="•"/>
            </a:pPr>
            <a:r>
              <a:rPr lang="ja-JP" altLang="en-US" sz="1200" dirty="0">
                <a:latin typeface="ＭＳ Ｐゴシック" panose="020B0600070205080204" pitchFamily="50" charset="-128"/>
              </a:rPr>
              <a:t>英語教育の強化（卒業までに</a:t>
            </a:r>
            <a:r>
              <a:rPr lang="en-US" altLang="ja-JP" sz="1200" dirty="0">
                <a:latin typeface="ＭＳ Ｐゴシック" panose="020B0600070205080204" pitchFamily="50" charset="-128"/>
              </a:rPr>
              <a:t>CEFR B1</a:t>
            </a:r>
            <a:r>
              <a:rPr lang="ja-JP" altLang="en-US" sz="1200" dirty="0">
                <a:latin typeface="ＭＳ Ｐゴシック" panose="020B0600070205080204" pitchFamily="50" charset="-128"/>
              </a:rPr>
              <a:t>以上をめざす）</a:t>
            </a:r>
          </a:p>
          <a:p>
            <a:pPr marL="11113">
              <a:spcBef>
                <a:spcPts val="1000"/>
              </a:spcBef>
            </a:pPr>
            <a:r>
              <a:rPr lang="ja-JP" altLang="en-US" sz="1200" b="1" u="sng" dirty="0">
                <a:latin typeface="Meiryo UI" panose="020B0604030504040204" pitchFamily="50" charset="-128"/>
                <a:ea typeface="Meiryo UI" panose="020B0604030504040204" pitchFamily="50" charset="-128"/>
              </a:rPr>
              <a:t>◆情報学研究科（</a:t>
            </a:r>
            <a:r>
              <a:rPr lang="en-US" altLang="ja-JP" sz="1200" b="1" u="sng"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新設）</a:t>
            </a:r>
            <a:endParaRPr lang="en-US" altLang="ja-JP" sz="1200" b="1" u="sng" dirty="0">
              <a:latin typeface="Meiryo UI" panose="020B0604030504040204" pitchFamily="50" charset="-128"/>
              <a:ea typeface="Meiryo UI" panose="020B0604030504040204" pitchFamily="50" charset="-128"/>
            </a:endParaRPr>
          </a:p>
          <a:p>
            <a:pPr marL="144000" indent="-108000">
              <a:spcBef>
                <a:spcPts val="200"/>
              </a:spcBef>
              <a:buFont typeface="Arial" panose="020B0604020202020204" pitchFamily="34" charset="0"/>
              <a:buChar char="•"/>
            </a:pPr>
            <a:r>
              <a:rPr lang="ja-JP" altLang="en-US" sz="1200" dirty="0">
                <a:latin typeface="ＭＳ Ｐゴシック" panose="020B0600070205080204" pitchFamily="50" charset="-128"/>
                <a:ea typeface="ＭＳ Ｐゴシック" panose="020B0600070205080204" pitchFamily="50" charset="-128"/>
              </a:rPr>
              <a:t>全学の情報系を大学院において集約、学際的・分野横断的な教育研究を推進。</a:t>
            </a:r>
            <a:endParaRPr lang="en-US" altLang="ja-JP" sz="1200" dirty="0">
              <a:latin typeface="ＭＳ Ｐゴシック" panose="020B0600070205080204" pitchFamily="50" charset="-128"/>
              <a:ea typeface="ＭＳ Ｐゴシック" panose="020B0600070205080204" pitchFamily="50" charset="-128"/>
            </a:endParaRPr>
          </a:p>
          <a:p>
            <a:pPr marL="144000" indent="-108000">
              <a:spcBef>
                <a:spcPts val="200"/>
              </a:spcBef>
              <a:buFont typeface="Arial" panose="020B0604020202020204" pitchFamily="34" charset="0"/>
              <a:buChar char="•"/>
            </a:pPr>
            <a:r>
              <a:rPr lang="ja-JP" altLang="en-US" sz="1200" dirty="0">
                <a:latin typeface="ＭＳ Ｐゴシック" panose="020B0600070205080204" pitchFamily="50" charset="-128"/>
                <a:ea typeface="ＭＳ Ｐゴシック" panose="020B0600070205080204" pitchFamily="50" charset="-128"/>
              </a:rPr>
              <a:t>情報に関する卓越した知のプロフェッショナル及び教育者を養成。</a:t>
            </a:r>
            <a:endParaRPr lang="en-US" altLang="ja-JP" sz="1200" dirty="0">
              <a:latin typeface="ＭＳ Ｐゴシック" panose="020B0600070205080204" pitchFamily="50" charset="-128"/>
              <a:ea typeface="ＭＳ Ｐゴシック" panose="020B0600070205080204" pitchFamily="50" charset="-128"/>
            </a:endParaRPr>
          </a:p>
          <a:p>
            <a:pPr marL="185738" indent="-150813">
              <a:spcBef>
                <a:spcPts val="1000"/>
              </a:spcBef>
            </a:pPr>
            <a:r>
              <a:rPr lang="ja-JP" altLang="en-US" sz="1200" b="1" u="sng" dirty="0">
                <a:latin typeface="Meiryo UI" panose="020B0604030504040204" pitchFamily="50" charset="-128"/>
                <a:ea typeface="Meiryo UI" panose="020B0604030504040204" pitchFamily="50" charset="-128"/>
              </a:rPr>
              <a:t>◆農学部（</a:t>
            </a:r>
            <a:r>
              <a:rPr lang="en-US" altLang="ja-JP" sz="1200" b="1" u="sng"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学部として独立）</a:t>
            </a:r>
            <a:endParaRPr lang="en-US" altLang="ja-JP" sz="1200" b="1" u="sng" dirty="0">
              <a:latin typeface="Meiryo UI" panose="020B0604030504040204" pitchFamily="50" charset="-128"/>
              <a:ea typeface="Meiryo UI" panose="020B0604030504040204" pitchFamily="50" charset="-128"/>
            </a:endParaRPr>
          </a:p>
          <a:p>
            <a:pPr marL="144000" indent="-108000">
              <a:spcBef>
                <a:spcPts val="200"/>
              </a:spcBef>
              <a:buFont typeface="Arial" panose="020B0604020202020204" pitchFamily="34" charset="0"/>
              <a:buChar char="•"/>
            </a:pPr>
            <a:r>
              <a:rPr lang="ja-JP" altLang="en-US" sz="1200" dirty="0">
                <a:latin typeface="+mn-ea"/>
              </a:rPr>
              <a:t>「生命環境科学域</a:t>
            </a:r>
            <a:r>
              <a:rPr lang="ja-JP" altLang="en-US" sz="1200" dirty="0" smtClean="0">
                <a:latin typeface="+mn-ea"/>
              </a:rPr>
              <a:t>」から「</a:t>
            </a:r>
            <a:r>
              <a:rPr lang="ja-JP" altLang="en-US" sz="1200" dirty="0">
                <a:latin typeface="+mn-ea"/>
              </a:rPr>
              <a:t>農学部</a:t>
            </a:r>
            <a:r>
              <a:rPr lang="ja-JP" altLang="en-US" sz="1200" dirty="0" smtClean="0">
                <a:latin typeface="+mn-ea"/>
              </a:rPr>
              <a:t>」として独立。</a:t>
            </a:r>
            <a:endParaRPr lang="en-US" altLang="ja-JP" sz="1200" dirty="0">
              <a:latin typeface="+mn-ea"/>
            </a:endParaRPr>
          </a:p>
          <a:p>
            <a:pPr marL="182563" indent="-147638">
              <a:spcBef>
                <a:spcPts val="1000"/>
              </a:spcBef>
            </a:pPr>
            <a:r>
              <a:rPr lang="ja-JP" altLang="en-US" sz="1200" b="1" u="sng" dirty="0">
                <a:latin typeface="Meiryo UI" panose="020B0604030504040204" pitchFamily="50" charset="-128"/>
                <a:ea typeface="Meiryo UI" panose="020B0604030504040204" pitchFamily="50" charset="-128"/>
              </a:rPr>
              <a:t>◆獣医学部（</a:t>
            </a:r>
            <a:r>
              <a:rPr lang="en-US" altLang="ja-JP" sz="1200" b="1" u="sng"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学部</a:t>
            </a:r>
            <a:r>
              <a:rPr lang="ja-JP" altLang="en-US" sz="1200" b="1" u="sng" dirty="0">
                <a:latin typeface="Meiryo UI" panose="020B0604030504040204" pitchFamily="50" charset="-128"/>
                <a:ea typeface="Meiryo UI" panose="020B0604030504040204" pitchFamily="50" charset="-128"/>
              </a:rPr>
              <a:t>と</a:t>
            </a:r>
            <a:r>
              <a:rPr lang="ja-JP" altLang="en-US" sz="1200" b="1" u="sng" dirty="0" smtClean="0">
                <a:latin typeface="Meiryo UI" panose="020B0604030504040204" pitchFamily="50" charset="-128"/>
                <a:ea typeface="Meiryo UI" panose="020B0604030504040204" pitchFamily="50" charset="-128"/>
              </a:rPr>
              <a:t>して独立）</a:t>
            </a:r>
            <a:r>
              <a:rPr lang="ja-JP" altLang="en-US" sz="1200" dirty="0" smtClean="0">
                <a:latin typeface="ＭＳ Ｐゴシック" panose="020B0600070205080204" pitchFamily="50" charset="-128"/>
              </a:rPr>
              <a:t>公立大学かつ関西圏唯一</a:t>
            </a:r>
            <a:r>
              <a:rPr lang="ja-JP" altLang="en-US" sz="1200" dirty="0">
                <a:latin typeface="ＭＳ Ｐゴシック" panose="020B0600070205080204" pitchFamily="50" charset="-128"/>
              </a:rPr>
              <a:t>の獣医師養成課程を設置。医学・獣医学の連携による感染症対策などに貢献。</a:t>
            </a:r>
            <a:endParaRPr lang="en-US" altLang="ja-JP" sz="1200" dirty="0">
              <a:latin typeface="+mn-ea"/>
            </a:endParaRPr>
          </a:p>
          <a:p>
            <a:pPr marL="182563" indent="-147638">
              <a:spcBef>
                <a:spcPts val="1000"/>
              </a:spcBef>
            </a:pPr>
            <a:r>
              <a:rPr lang="ja-JP" altLang="en-US" sz="1200" b="1" u="sng" dirty="0">
                <a:latin typeface="Meiryo UI" panose="020B0604030504040204" pitchFamily="50" charset="-128"/>
                <a:ea typeface="Meiryo UI" panose="020B0604030504040204" pitchFamily="50" charset="-128"/>
              </a:rPr>
              <a:t>◆看護学部（</a:t>
            </a:r>
            <a:r>
              <a:rPr lang="en-US" altLang="ja-JP" sz="1200" b="1" u="sng"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学部</a:t>
            </a:r>
            <a:r>
              <a:rPr lang="ja-JP" altLang="en-US" sz="1200" b="1" u="sng" dirty="0">
                <a:latin typeface="Meiryo UI" panose="020B0604030504040204" pitchFamily="50" charset="-128"/>
                <a:ea typeface="Meiryo UI" panose="020B0604030504040204" pitchFamily="50" charset="-128"/>
              </a:rPr>
              <a:t>と</a:t>
            </a:r>
            <a:r>
              <a:rPr lang="ja-JP" altLang="en-US" sz="1200" b="1" u="sng" dirty="0" smtClean="0">
                <a:latin typeface="Meiryo UI" panose="020B0604030504040204" pitchFamily="50" charset="-128"/>
                <a:ea typeface="Meiryo UI" panose="020B0604030504040204" pitchFamily="50" charset="-128"/>
              </a:rPr>
              <a:t>して独立）</a:t>
            </a:r>
            <a:endParaRPr lang="en-US" altLang="ja-JP" sz="1200" b="1" u="sng" dirty="0">
              <a:latin typeface="Meiryo UI" panose="020B0604030504040204" pitchFamily="50" charset="-128"/>
              <a:ea typeface="Meiryo UI" panose="020B0604030504040204" pitchFamily="50" charset="-128"/>
            </a:endParaRPr>
          </a:p>
          <a:p>
            <a:pPr marL="144000" indent="-108000">
              <a:spcBef>
                <a:spcPts val="200"/>
              </a:spcBef>
              <a:buFont typeface="Arial" panose="020B0604020202020204" pitchFamily="34" charset="0"/>
              <a:buChar char="•"/>
            </a:pPr>
            <a:r>
              <a:rPr lang="ja-JP" altLang="en-US" sz="1200" dirty="0">
                <a:latin typeface="ＭＳ Ｐゴシック" panose="020B0600070205080204" pitchFamily="50" charset="-128"/>
                <a:ea typeface="ＭＳ Ｐゴシック" panose="020B0600070205080204" pitchFamily="50" charset="-128"/>
              </a:rPr>
              <a:t>大阪の健康長寿社会を支えるヘルスケア人材を養成。</a:t>
            </a:r>
            <a:endParaRPr lang="en-US" altLang="ja-JP" sz="1200" dirty="0">
              <a:latin typeface="ＭＳ Ｐゴシック" panose="020B0600070205080204" pitchFamily="50" charset="-128"/>
              <a:ea typeface="ＭＳ Ｐゴシック" panose="020B0600070205080204" pitchFamily="50" charset="-128"/>
            </a:endParaRPr>
          </a:p>
        </p:txBody>
      </p:sp>
      <p:sp>
        <p:nvSpPr>
          <p:cNvPr id="23" name="正方形/長方形 22"/>
          <p:cNvSpPr/>
          <p:nvPr/>
        </p:nvSpPr>
        <p:spPr>
          <a:xfrm>
            <a:off x="378112" y="885173"/>
            <a:ext cx="5825045" cy="646331"/>
          </a:xfrm>
          <a:prstGeom prst="rect">
            <a:avLst/>
          </a:prstGeom>
        </p:spPr>
        <p:txBody>
          <a:bodyPr wrap="square">
            <a:spAutoFit/>
          </a:bodyPr>
          <a:lstStyle/>
          <a:p>
            <a:r>
              <a:rPr lang="ja-JP" altLang="en-US" sz="1200" dirty="0">
                <a:latin typeface="ＭＳ Ｐゴシック" panose="020B0600070205080204" pitchFamily="50" charset="-128"/>
                <a:ea typeface="ＭＳ Ｐゴシック" panose="020B0600070205080204" pitchFamily="50" charset="-128"/>
              </a:rPr>
              <a:t>　新大学では、両大学の同種の分野を集約することを基本とした上で</a:t>
            </a:r>
            <a:r>
              <a:rPr lang="ja-JP" altLang="en-US" sz="1200" dirty="0" smtClean="0">
                <a:latin typeface="ＭＳ Ｐゴシック" panose="020B0600070205080204" pitchFamily="50" charset="-128"/>
                <a:ea typeface="ＭＳ Ｐゴシック" panose="020B0600070205080204" pitchFamily="50" charset="-128"/>
              </a:rPr>
              <a:t>、農学部・研究科、獣医</a:t>
            </a:r>
            <a:r>
              <a:rPr lang="ja-JP" altLang="en-US" sz="1200" dirty="0">
                <a:latin typeface="ＭＳ Ｐゴシック" panose="020B0600070205080204" pitchFamily="50" charset="-128"/>
                <a:ea typeface="ＭＳ Ｐゴシック" panose="020B0600070205080204" pitchFamily="50" charset="-128"/>
              </a:rPr>
              <a:t>学部・</a:t>
            </a:r>
            <a:r>
              <a:rPr lang="ja-JP" altLang="en-US" sz="1200" dirty="0" smtClean="0">
                <a:latin typeface="ＭＳ Ｐゴシック" panose="020B0600070205080204" pitchFamily="50" charset="-128"/>
              </a:rPr>
              <a:t>研究科、看護</a:t>
            </a:r>
            <a:r>
              <a:rPr lang="ja-JP" altLang="en-US" sz="1200" dirty="0">
                <a:latin typeface="ＭＳ Ｐゴシック" panose="020B0600070205080204" pitchFamily="50" charset="-128"/>
              </a:rPr>
              <a:t>学部・</a:t>
            </a:r>
            <a:r>
              <a:rPr lang="ja-JP" altLang="en-US" sz="1200" dirty="0" smtClean="0">
                <a:latin typeface="ＭＳ Ｐゴシック" panose="020B0600070205080204" pitchFamily="50" charset="-128"/>
              </a:rPr>
              <a:t>研究科を</a:t>
            </a:r>
            <a:r>
              <a:rPr lang="ja-JP" altLang="en-US" sz="1200" dirty="0">
                <a:latin typeface="ＭＳ Ｐゴシック" panose="020B0600070205080204" pitchFamily="50" charset="-128"/>
                <a:ea typeface="ＭＳ Ｐゴシック" panose="020B0600070205080204" pitchFamily="50" charset="-128"/>
              </a:rPr>
              <a:t>独立、新たに情報学研究科を設置</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a:t>
            </a:r>
            <a:r>
              <a:rPr lang="ja-JP" altLang="en-US" sz="1200" b="1" dirty="0">
                <a:latin typeface="ＭＳ Ｐゴシック" panose="020B0600070205080204" pitchFamily="50" charset="-128"/>
                <a:ea typeface="ＭＳ Ｐゴシック" panose="020B0600070205080204" pitchFamily="50" charset="-128"/>
              </a:rPr>
              <a:t>（１学域　</a:t>
            </a:r>
            <a:r>
              <a:rPr lang="en-US" altLang="zh-CN" sz="1200" b="1" dirty="0">
                <a:latin typeface="ＭＳ Ｐゴシック" panose="020B0600070205080204" pitchFamily="50" charset="-128"/>
                <a:ea typeface="ＭＳ Ｐゴシック" panose="020B0600070205080204" pitchFamily="50" charset="-128"/>
              </a:rPr>
              <a:t>11</a:t>
            </a:r>
            <a:r>
              <a:rPr lang="zh-CN" altLang="en-US" sz="1200" b="1" dirty="0">
                <a:latin typeface="ＭＳ Ｐゴシック" panose="020B0600070205080204" pitchFamily="50" charset="-128"/>
                <a:ea typeface="ＭＳ Ｐゴシック" panose="020B0600070205080204" pitchFamily="50" charset="-128"/>
              </a:rPr>
              <a:t>学部</a:t>
            </a:r>
            <a:r>
              <a:rPr lang="ja-JP" altLang="en-US" sz="1200" b="1" dirty="0">
                <a:latin typeface="ＭＳ Ｐゴシック" panose="020B0600070205080204" pitchFamily="50" charset="-128"/>
                <a:ea typeface="ＭＳ Ｐゴシック" panose="020B0600070205080204" pitchFamily="50" charset="-128"/>
              </a:rPr>
              <a:t>　</a:t>
            </a:r>
            <a:r>
              <a:rPr lang="en-US" altLang="zh-CN" sz="1200" b="1" dirty="0">
                <a:latin typeface="ＭＳ Ｐゴシック" panose="020B0600070205080204" pitchFamily="50" charset="-128"/>
                <a:ea typeface="ＭＳ Ｐゴシック" panose="020B0600070205080204" pitchFamily="50" charset="-128"/>
              </a:rPr>
              <a:t>15</a:t>
            </a:r>
            <a:r>
              <a:rPr lang="zh-CN" altLang="en-US" sz="1200" b="1" dirty="0">
                <a:latin typeface="ＭＳ Ｐゴシック" panose="020B0600070205080204" pitchFamily="50" charset="-128"/>
                <a:ea typeface="ＭＳ Ｐゴシック" panose="020B0600070205080204" pitchFamily="50" charset="-128"/>
              </a:rPr>
              <a:t>研究科</a:t>
            </a:r>
            <a:r>
              <a:rPr lang="ja-JP" altLang="en-US" sz="1200" b="1" dirty="0">
                <a:latin typeface="ＭＳ Ｐゴシック" panose="020B0600070205080204" pitchFamily="50" charset="-128"/>
                <a:ea typeface="ＭＳ Ｐゴシック" panose="020B0600070205080204" pitchFamily="50" charset="-128"/>
              </a:rPr>
              <a:t>）</a:t>
            </a:r>
            <a:endParaRPr lang="en-US" altLang="ja-JP" sz="1200" b="1" dirty="0">
              <a:latin typeface="ＭＳ Ｐゴシック" panose="020B0600070205080204" pitchFamily="50" charset="-128"/>
              <a:ea typeface="ＭＳ Ｐゴシック" panose="020B0600070205080204" pitchFamily="50" charset="-128"/>
            </a:endParaRPr>
          </a:p>
        </p:txBody>
      </p:sp>
      <p:sp>
        <p:nvSpPr>
          <p:cNvPr id="24" name="テキスト ボックス 23">
            <a:extLst>
              <a:ext uri="{FF2B5EF4-FFF2-40B4-BE49-F238E27FC236}">
                <a16:creationId xmlns:a16="http://schemas.microsoft.com/office/drawing/2014/main" id="{B5C94A18-41FF-4C3C-BDAB-1AD5139DEF90}"/>
              </a:ext>
            </a:extLst>
          </p:cNvPr>
          <p:cNvSpPr txBox="1"/>
          <p:nvPr/>
        </p:nvSpPr>
        <p:spPr>
          <a:xfrm>
            <a:off x="8567936" y="6552493"/>
            <a:ext cx="576064" cy="307777"/>
          </a:xfrm>
          <a:prstGeom prst="rect">
            <a:avLst/>
          </a:prstGeom>
          <a:noFill/>
        </p:spPr>
        <p:txBody>
          <a:bodyPr wrap="square" rtlCol="0">
            <a:spAutoFit/>
          </a:bodyPr>
          <a:lstStyle/>
          <a:p>
            <a:pPr algn="r"/>
            <a:r>
              <a:rPr lang="ja-JP" altLang="en-US" sz="1400" b="1" dirty="0">
                <a:latin typeface="Meiryo UI" panose="020B0604030504040204" pitchFamily="50" charset="-128"/>
                <a:ea typeface="Meiryo UI" panose="020B0604030504040204" pitchFamily="50" charset="-128"/>
              </a:rPr>
              <a:t>２</a:t>
            </a:r>
            <a:endParaRPr kumimoji="1"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11620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C792F6A-EA92-4C43-87BF-51286D4C52AE}"/>
              </a:ext>
            </a:extLst>
          </p:cNvPr>
          <p:cNvSpPr txBox="1"/>
          <p:nvPr/>
        </p:nvSpPr>
        <p:spPr>
          <a:xfrm>
            <a:off x="91592" y="112646"/>
            <a:ext cx="3924944"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新大学のキャンパス</a:t>
            </a:r>
          </a:p>
        </p:txBody>
      </p:sp>
      <p:cxnSp>
        <p:nvCxnSpPr>
          <p:cNvPr id="5" name="直線コネクタ 4">
            <a:extLst>
              <a:ext uri="{FF2B5EF4-FFF2-40B4-BE49-F238E27FC236}">
                <a16:creationId xmlns:a16="http://schemas.microsoft.com/office/drawing/2014/main" id="{2261359E-CBB8-4978-967A-23BF8B06ABEC}"/>
              </a:ext>
            </a:extLst>
          </p:cNvPr>
          <p:cNvCxnSpPr/>
          <p:nvPr/>
        </p:nvCxnSpPr>
        <p:spPr>
          <a:xfrm>
            <a:off x="0" y="568847"/>
            <a:ext cx="91440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6" name="テキスト ボックス 47">
            <a:extLst>
              <a:ext uri="{FF2B5EF4-FFF2-40B4-BE49-F238E27FC236}">
                <a16:creationId xmlns:a16="http://schemas.microsoft.com/office/drawing/2014/main" id="{995CB1B6-BFB5-40E2-8039-39551BC8C53C}"/>
              </a:ext>
            </a:extLst>
          </p:cNvPr>
          <p:cNvSpPr txBox="1"/>
          <p:nvPr/>
        </p:nvSpPr>
        <p:spPr>
          <a:xfrm>
            <a:off x="314149" y="899946"/>
            <a:ext cx="8496945" cy="2431435"/>
          </a:xfrm>
          <a:prstGeom prst="rect">
            <a:avLst/>
          </a:prstGeom>
          <a:noFill/>
        </p:spPr>
        <p:txBody>
          <a:bodyPr wrap="square" rtlCol="0">
            <a:spAutoFit/>
          </a:bodyPr>
          <a:lst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a:lstStyle>
          <a:p>
            <a:pPr marL="184150" lvl="0" indent="-184150">
              <a:spcAft>
                <a:spcPts val="600"/>
              </a:spcAft>
              <a:buFont typeface="Arial" panose="020B0604020202020204" pitchFamily="34" charset="0"/>
              <a:buChar char="•"/>
              <a:defRPr/>
            </a:pPr>
            <a:r>
              <a:rPr lang="ja-JP" altLang="en-US" sz="1200" dirty="0">
                <a:latin typeface="+mn-ea"/>
                <a:cs typeface="Meiryo UI" panose="020B0604030504040204" pitchFamily="50" charset="-128"/>
              </a:rPr>
              <a:t>新大学では、</a:t>
            </a:r>
            <a:r>
              <a:rPr lang="en-US" altLang="ja-JP" sz="1200" dirty="0">
                <a:latin typeface="+mn-ea"/>
                <a:cs typeface="Meiryo UI" panose="020B0604030504040204" pitchFamily="50" charset="-128"/>
              </a:rPr>
              <a:t>2025</a:t>
            </a:r>
            <a:r>
              <a:rPr lang="ja-JP" altLang="en-US" sz="1200" dirty="0">
                <a:latin typeface="+mn-ea"/>
                <a:cs typeface="Meiryo UI" panose="020B0604030504040204" pitchFamily="50" charset="-128"/>
              </a:rPr>
              <a:t>年度を目途に都心メインキャンパスを森之宮に整備するとともに、同種分野で集約化を行う学部（工学部、理学部、看護学部）については、同一キャンパスで教育を行う必要があることから、キャンパスの集約化を優先的に進める。</a:t>
            </a:r>
            <a:endParaRPr lang="en-US" altLang="ja-JP" sz="1200" dirty="0">
              <a:latin typeface="+mn-ea"/>
              <a:cs typeface="Meiryo UI" panose="020B0604030504040204" pitchFamily="50" charset="-128"/>
            </a:endParaRPr>
          </a:p>
          <a:p>
            <a:pPr marL="442913" lvl="0" indent="1588">
              <a:defRPr/>
            </a:pPr>
            <a:r>
              <a:rPr lang="ja-JP" altLang="en-US" sz="1200" dirty="0">
                <a:latin typeface="+mn-ea"/>
                <a:cs typeface="Meiryo UI" panose="020B0604030504040204" pitchFamily="50" charset="-128"/>
              </a:rPr>
              <a:t>工　　学　　部　   ⇒　中百舌鳥キャンパスに集約</a:t>
            </a:r>
            <a:endParaRPr lang="en-US" altLang="ja-JP" sz="1200" dirty="0">
              <a:latin typeface="+mn-ea"/>
              <a:cs typeface="Meiryo UI" panose="020B0604030504040204" pitchFamily="50" charset="-128"/>
            </a:endParaRPr>
          </a:p>
          <a:p>
            <a:pPr marL="442913" lvl="0" indent="1588">
              <a:defRPr/>
            </a:pPr>
            <a:r>
              <a:rPr lang="ja-JP" altLang="en-US" sz="1200" dirty="0">
                <a:latin typeface="+mn-ea"/>
                <a:cs typeface="Meiryo UI" panose="020B0604030504040204" pitchFamily="50" charset="-128"/>
              </a:rPr>
              <a:t>理　　学　　部　　 ⇒　杉本キャンパスに集約</a:t>
            </a:r>
            <a:endParaRPr lang="en-US" altLang="ja-JP" sz="1200" dirty="0">
              <a:latin typeface="+mn-ea"/>
              <a:cs typeface="Meiryo UI" panose="020B0604030504040204" pitchFamily="50" charset="-128"/>
            </a:endParaRPr>
          </a:p>
          <a:p>
            <a:pPr marL="442913" lvl="0" indent="1588">
              <a:spcAft>
                <a:spcPts val="600"/>
              </a:spcAft>
              <a:defRPr/>
            </a:pPr>
            <a:r>
              <a:rPr lang="ja-JP" altLang="en-US" sz="1200" dirty="0">
                <a:latin typeface="+mn-ea"/>
                <a:cs typeface="Meiryo UI" panose="020B0604030504040204" pitchFamily="50" charset="-128"/>
              </a:rPr>
              <a:t>看　護　学　部　　⇒　阿倍野キャンパスに集約</a:t>
            </a:r>
            <a:endParaRPr kumimoji="1" lang="en-US" altLang="ja-JP" sz="1200" i="0" u="none" strike="noStrike" kern="1200" cap="none" spc="0" normalizeH="0" baseline="0" noProof="0" dirty="0">
              <a:ln>
                <a:noFill/>
              </a:ln>
              <a:effectLst/>
              <a:uLnTx/>
              <a:uFillTx/>
              <a:latin typeface="+mn-ea"/>
              <a:cs typeface="Meiryo UI" panose="020B0604030504040204" pitchFamily="50" charset="-128"/>
            </a:endParaRPr>
          </a:p>
          <a:p>
            <a:pPr marL="184150" lvl="0" indent="-184150">
              <a:spcAft>
                <a:spcPts val="600"/>
              </a:spcAft>
              <a:buFont typeface="Arial" panose="020B0604020202020204" pitchFamily="34" charset="0"/>
              <a:buChar char="•"/>
              <a:defRPr/>
            </a:pPr>
            <a:r>
              <a:rPr lang="ja-JP" altLang="en-US" sz="1200" dirty="0">
                <a:latin typeface="+mn-ea"/>
                <a:cs typeface="Meiryo UI" panose="020B0604030504040204" pitchFamily="50" charset="-128"/>
              </a:rPr>
              <a:t>森之宮キャンパス</a:t>
            </a:r>
            <a:r>
              <a:rPr lang="ja-JP" altLang="en-US" sz="1200" noProof="0" dirty="0">
                <a:latin typeface="+mn-ea"/>
                <a:cs typeface="Meiryo UI" panose="020B0604030504040204" pitchFamily="50" charset="-128"/>
              </a:rPr>
              <a:t>には、全学の学生</a:t>
            </a:r>
            <a:r>
              <a:rPr lang="ja-JP" altLang="en-US" sz="1200" noProof="0" dirty="0" smtClean="0">
                <a:latin typeface="+mn-ea"/>
                <a:cs typeface="Meiryo UI" panose="020B0604030504040204" pitchFamily="50" charset="-128"/>
              </a:rPr>
              <a:t>が一堂に</a:t>
            </a:r>
            <a:r>
              <a:rPr lang="ja-JP" altLang="en-US" sz="1200" noProof="0" dirty="0">
                <a:latin typeface="+mn-ea"/>
                <a:cs typeface="Meiryo UI" panose="020B0604030504040204" pitchFamily="50" charset="-128"/>
              </a:rPr>
              <a:t>集う基幹教育とともに、</a:t>
            </a:r>
            <a:r>
              <a:rPr kumimoji="1" lang="ja-JP" altLang="en-US" sz="1200" i="0" u="none" strike="noStrike" kern="1200" cap="none" spc="0" normalizeH="0" baseline="0" noProof="0" dirty="0">
                <a:ln>
                  <a:noFill/>
                </a:ln>
                <a:effectLst/>
                <a:uLnTx/>
                <a:uFillTx/>
                <a:latin typeface="+mn-ea"/>
                <a:cs typeface="Meiryo UI" panose="020B0604030504040204" pitchFamily="50" charset="-128"/>
              </a:rPr>
              <a:t>大阪の都市課題の解決や成長に貢献していくために必要な機能（都市シンクタンク機能や技術インキュベーション機能の拠点）のほか、森之宮キャンパスに必要なものについて配置する。</a:t>
            </a:r>
            <a:endParaRPr kumimoji="1" lang="en-US" altLang="ja-JP" sz="1200" i="0" u="none" strike="noStrike" kern="1200" cap="none" spc="0" normalizeH="0" baseline="0" noProof="0" dirty="0">
              <a:ln>
                <a:noFill/>
              </a:ln>
              <a:effectLst/>
              <a:uLnTx/>
              <a:uFillTx/>
              <a:latin typeface="+mn-ea"/>
              <a:cs typeface="Meiryo UI" panose="020B0604030504040204" pitchFamily="50" charset="-128"/>
            </a:endParaRPr>
          </a:p>
          <a:p>
            <a:pPr marL="184150" lvl="0" indent="-184150">
              <a:spcAft>
                <a:spcPts val="600"/>
              </a:spcAft>
              <a:buFont typeface="Arial" panose="020B0604020202020204" pitchFamily="34" charset="0"/>
              <a:buChar char="•"/>
              <a:defRPr/>
            </a:pPr>
            <a:r>
              <a:rPr lang="ja-JP" altLang="en-US" sz="1200" dirty="0" smtClean="0">
                <a:latin typeface="+mn-ea"/>
                <a:cs typeface="Meiryo UI" panose="020B0604030504040204" pitchFamily="50" charset="-128"/>
              </a:rPr>
              <a:t>森之宮</a:t>
            </a:r>
            <a:r>
              <a:rPr lang="ja-JP" altLang="en-US" sz="1200" dirty="0">
                <a:latin typeface="+mn-ea"/>
                <a:cs typeface="Meiryo UI" panose="020B0604030504040204" pitchFamily="50" charset="-128"/>
              </a:rPr>
              <a:t>キャンパスの整備にあたっては、費用負担軽減に向けて民間活用の検討を行う。検討の結果、適用可能なものについては、民間活用を行う。</a:t>
            </a:r>
          </a:p>
          <a:p>
            <a:pPr marL="184150" lvl="0" indent="-184150">
              <a:spcAft>
                <a:spcPts val="600"/>
              </a:spcAft>
              <a:buFont typeface="Arial" panose="020B0604020202020204" pitchFamily="34" charset="0"/>
              <a:buChar char="•"/>
              <a:defRPr/>
            </a:pPr>
            <a:r>
              <a:rPr lang="ja-JP" altLang="en-US" sz="1200" dirty="0">
                <a:latin typeface="+mn-ea"/>
                <a:cs typeface="Meiryo UI" panose="020B0604030504040204" pitchFamily="50" charset="-128"/>
              </a:rPr>
              <a:t>候補用地の環境整備や新学舎の建設、既存学舎からの移転等、新キャンパス整備に伴う相当額の投資については、合理的な範囲で可能な限り圧縮する努力をする。（</a:t>
            </a:r>
            <a:r>
              <a:rPr lang="en-US" altLang="ja-JP" sz="1200" dirty="0">
                <a:latin typeface="+mn-ea"/>
                <a:cs typeface="Meiryo UI" panose="020B0604030504040204" pitchFamily="50" charset="-128"/>
              </a:rPr>
              <a:t>※</a:t>
            </a:r>
            <a:r>
              <a:rPr lang="ja-JP" altLang="en-US" sz="1200" dirty="0">
                <a:latin typeface="+mn-ea"/>
                <a:cs typeface="Meiryo UI" panose="020B0604030504040204" pitchFamily="50" charset="-128"/>
              </a:rPr>
              <a:t>整備対象や建設工法、事業費、財源等については引き続き検討）</a:t>
            </a:r>
          </a:p>
        </p:txBody>
      </p:sp>
      <p:grpSp>
        <p:nvGrpSpPr>
          <p:cNvPr id="8" name="グループ化 7">
            <a:extLst>
              <a:ext uri="{FF2B5EF4-FFF2-40B4-BE49-F238E27FC236}">
                <a16:creationId xmlns:a16="http://schemas.microsoft.com/office/drawing/2014/main" id="{823E975B-10E5-4BC6-B074-BBDD79BF83E7}"/>
              </a:ext>
            </a:extLst>
          </p:cNvPr>
          <p:cNvGrpSpPr/>
          <p:nvPr/>
        </p:nvGrpSpPr>
        <p:grpSpPr>
          <a:xfrm>
            <a:off x="323527" y="3501008"/>
            <a:ext cx="8820472" cy="2716127"/>
            <a:chOff x="7480143" y="7787268"/>
            <a:chExt cx="6801888" cy="1730572"/>
          </a:xfrm>
        </p:grpSpPr>
        <p:grpSp>
          <p:nvGrpSpPr>
            <p:cNvPr id="9" name="グループ化 8">
              <a:extLst>
                <a:ext uri="{FF2B5EF4-FFF2-40B4-BE49-F238E27FC236}">
                  <a16:creationId xmlns:a16="http://schemas.microsoft.com/office/drawing/2014/main" id="{39CA14EB-09DE-4D07-A43A-90460F8B781C}"/>
                </a:ext>
              </a:extLst>
            </p:cNvPr>
            <p:cNvGrpSpPr/>
            <p:nvPr/>
          </p:nvGrpSpPr>
          <p:grpSpPr>
            <a:xfrm>
              <a:off x="7480143" y="7944803"/>
              <a:ext cx="6618436" cy="1573037"/>
              <a:chOff x="7481855" y="7807141"/>
              <a:chExt cx="6618436" cy="1573037"/>
            </a:xfrm>
          </p:grpSpPr>
          <p:sp>
            <p:nvSpPr>
              <p:cNvPr id="14" name="角丸四角形 14">
                <a:extLst>
                  <a:ext uri="{FF2B5EF4-FFF2-40B4-BE49-F238E27FC236}">
                    <a16:creationId xmlns:a16="http://schemas.microsoft.com/office/drawing/2014/main" id="{A9DA9ECE-3E86-4314-837D-0F5CA2795B51}"/>
                  </a:ext>
                </a:extLst>
              </p:cNvPr>
              <p:cNvSpPr/>
              <p:nvPr/>
            </p:nvSpPr>
            <p:spPr>
              <a:xfrm>
                <a:off x="7485626" y="7814666"/>
                <a:ext cx="217564" cy="76511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府立大学</a:t>
                </a:r>
              </a:p>
            </p:txBody>
          </p:sp>
          <p:sp>
            <p:nvSpPr>
              <p:cNvPr id="15" name="角丸四角形 15">
                <a:extLst>
                  <a:ext uri="{FF2B5EF4-FFF2-40B4-BE49-F238E27FC236}">
                    <a16:creationId xmlns:a16="http://schemas.microsoft.com/office/drawing/2014/main" id="{34957150-8A6D-4B6E-B0C5-FE90B762E87F}"/>
                  </a:ext>
                </a:extLst>
              </p:cNvPr>
              <p:cNvSpPr/>
              <p:nvPr/>
            </p:nvSpPr>
            <p:spPr>
              <a:xfrm>
                <a:off x="7481855" y="8645329"/>
                <a:ext cx="221335" cy="734849"/>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市立大学</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ABA48FBD-4E05-49ED-84DC-83C0621C7A9F}"/>
                  </a:ext>
                </a:extLst>
              </p:cNvPr>
              <p:cNvSpPr/>
              <p:nvPr/>
            </p:nvSpPr>
            <p:spPr>
              <a:xfrm>
                <a:off x="7759211" y="7835732"/>
                <a:ext cx="1426879" cy="234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lnSpc>
                    <a:spcPts val="800"/>
                  </a:lnSpc>
                </a:pPr>
                <a:r>
                  <a:rPr kumimoji="1" lang="en-US" altLang="ja-JP" sz="800" b="1" dirty="0">
                    <a:latin typeface="Meiryo UI" panose="020B0604030504040204" pitchFamily="50" charset="-128"/>
                    <a:ea typeface="Meiryo UI" panose="020B0604030504040204" pitchFamily="50" charset="-128"/>
                  </a:rPr>
                  <a:t>【</a:t>
                </a:r>
                <a:r>
                  <a:rPr kumimoji="1" lang="ja-JP" altLang="en-US" sz="800" b="1" dirty="0">
                    <a:latin typeface="Meiryo UI" panose="020B0604030504040204" pitchFamily="50" charset="-128"/>
                    <a:ea typeface="Meiryo UI" panose="020B0604030504040204" pitchFamily="50" charset="-128"/>
                  </a:rPr>
                  <a:t>中百舌鳥キャンパス</a:t>
                </a:r>
                <a:r>
                  <a:rPr kumimoji="1" lang="en-US" altLang="ja-JP" sz="800" b="1" dirty="0">
                    <a:latin typeface="Meiryo UI" panose="020B0604030504040204" pitchFamily="50" charset="-128"/>
                    <a:ea typeface="Meiryo UI" panose="020B0604030504040204" pitchFamily="50" charset="-128"/>
                  </a:rPr>
                  <a:t>】</a:t>
                </a:r>
              </a:p>
              <a:p>
                <a:pPr algn="ctr">
                  <a:lnSpc>
                    <a:spcPts val="800"/>
                  </a:lnSpc>
                </a:pPr>
                <a:r>
                  <a:rPr lang="ja-JP" altLang="en-US" sz="800" dirty="0">
                    <a:latin typeface="Meiryo UI" panose="020B0604030504040204" pitchFamily="50" charset="-128"/>
                    <a:ea typeface="Meiryo UI" panose="020B0604030504040204" pitchFamily="50" charset="-128"/>
                  </a:rPr>
                  <a:t>工学　現代システム　生命環境</a:t>
                </a:r>
                <a:r>
                  <a:rPr lang="ja-JP" altLang="en-US" sz="700" dirty="0">
                    <a:latin typeface="Meiryo UI" panose="020B0604030504040204" pitchFamily="50" charset="-128"/>
                    <a:ea typeface="Meiryo UI" panose="020B0604030504040204" pitchFamily="50" charset="-128"/>
                  </a:rPr>
                  <a:t>（獣医除く）</a:t>
                </a:r>
                <a:endParaRPr lang="en-US" altLang="ja-JP" sz="700" dirty="0">
                  <a:latin typeface="Meiryo UI" panose="020B0604030504040204" pitchFamily="50" charset="-128"/>
                  <a:ea typeface="Meiryo UI" panose="020B0604030504040204" pitchFamily="50" charset="-128"/>
                </a:endParaRPr>
              </a:p>
              <a:p>
                <a:pPr algn="ctr">
                  <a:lnSpc>
                    <a:spcPts val="800"/>
                  </a:lnSpc>
                </a:pPr>
                <a:r>
                  <a:rPr kumimoji="1" lang="ja-JP" altLang="en-US" sz="800" dirty="0">
                    <a:latin typeface="Meiryo UI" panose="020B0604030504040204" pitchFamily="50" charset="-128"/>
                    <a:ea typeface="Meiryo UI" panose="020B0604030504040204" pitchFamily="50" charset="-128"/>
                  </a:rPr>
                  <a:t>地域保健（教育福祉）</a:t>
                </a:r>
              </a:p>
            </p:txBody>
          </p:sp>
          <p:sp>
            <p:nvSpPr>
              <p:cNvPr id="17" name="二等辺三角形 16">
                <a:extLst>
                  <a:ext uri="{FF2B5EF4-FFF2-40B4-BE49-F238E27FC236}">
                    <a16:creationId xmlns:a16="http://schemas.microsoft.com/office/drawing/2014/main" id="{6979B897-8EB8-4BB8-A308-D12364A9E7E7}"/>
                  </a:ext>
                </a:extLst>
              </p:cNvPr>
              <p:cNvSpPr/>
              <p:nvPr/>
            </p:nvSpPr>
            <p:spPr>
              <a:xfrm rot="5400000">
                <a:off x="8530792" y="8518459"/>
                <a:ext cx="1569314" cy="14667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8">
                <a:extLst>
                  <a:ext uri="{FF2B5EF4-FFF2-40B4-BE49-F238E27FC236}">
                    <a16:creationId xmlns:a16="http://schemas.microsoft.com/office/drawing/2014/main" id="{27AC7A4D-4DE7-4C18-819E-756AF03BBEFC}"/>
                  </a:ext>
                </a:extLst>
              </p:cNvPr>
              <p:cNvSpPr/>
              <p:nvPr/>
            </p:nvSpPr>
            <p:spPr>
              <a:xfrm>
                <a:off x="9424195" y="7810864"/>
                <a:ext cx="170505" cy="1569314"/>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新　　大　　学</a:t>
                </a:r>
              </a:p>
            </p:txBody>
          </p:sp>
          <p:sp>
            <p:nvSpPr>
              <p:cNvPr id="19" name="正方形/長方形 18">
                <a:extLst>
                  <a:ext uri="{FF2B5EF4-FFF2-40B4-BE49-F238E27FC236}">
                    <a16:creationId xmlns:a16="http://schemas.microsoft.com/office/drawing/2014/main" id="{2E2B4C3F-304B-4F9D-BC21-06DA8B828895}"/>
                  </a:ext>
                </a:extLst>
              </p:cNvPr>
              <p:cNvSpPr/>
              <p:nvPr/>
            </p:nvSpPr>
            <p:spPr>
              <a:xfrm>
                <a:off x="7754367" y="8105004"/>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kumimoji="1" lang="ja-JP" altLang="en-US" sz="800" b="1" dirty="0">
                    <a:latin typeface="Meiryo UI" panose="020B0604030504040204" pitchFamily="50" charset="-128"/>
                    <a:ea typeface="Meiryo UI" panose="020B0604030504040204" pitchFamily="50" charset="-128"/>
                  </a:rPr>
                  <a:t>りんくうキャンパス</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生命環境（獣医）</a:t>
                </a:r>
                <a:endParaRPr lang="en-US" altLang="ja-JP" sz="800"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D78206D6-6012-49AC-900D-9D9B1F5F2486}"/>
                  </a:ext>
                </a:extLst>
              </p:cNvPr>
              <p:cNvSpPr/>
              <p:nvPr/>
            </p:nvSpPr>
            <p:spPr>
              <a:xfrm>
                <a:off x="7753231" y="8364367"/>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羽曳野</a:t>
                </a:r>
                <a:r>
                  <a:rPr kumimoji="1" lang="ja-JP" altLang="en-US" sz="800" b="1" dirty="0">
                    <a:latin typeface="Meiryo UI" panose="020B0604030504040204" pitchFamily="50" charset="-128"/>
                    <a:ea typeface="Meiryo UI" panose="020B0604030504040204" pitchFamily="50" charset="-128"/>
                  </a:rPr>
                  <a:t>キャンパス</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地域保健（看護・総リハ）</a:t>
                </a:r>
                <a:endParaRPr lang="en-US" altLang="ja-JP" sz="800" dirty="0">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80D49656-ADD4-49D6-B532-5F66D2226AB6}"/>
                  </a:ext>
                </a:extLst>
              </p:cNvPr>
              <p:cNvSpPr/>
              <p:nvPr/>
            </p:nvSpPr>
            <p:spPr>
              <a:xfrm>
                <a:off x="7759212" y="8651844"/>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杉本</a:t>
                </a:r>
                <a:r>
                  <a:rPr kumimoji="1" lang="ja-JP" altLang="en-US" sz="800" b="1" dirty="0">
                    <a:latin typeface="Meiryo UI" panose="020B0604030504040204" pitchFamily="50" charset="-128"/>
                    <a:ea typeface="Meiryo UI" panose="020B0604030504040204" pitchFamily="50" charset="-128"/>
                  </a:rPr>
                  <a:t>キャンパス</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文学　社会科学　工学　理学　生活科学</a:t>
                </a:r>
                <a:endParaRPr lang="en-US" altLang="ja-JP" sz="800" dirty="0">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31F5C40D-4D9B-4E41-AE82-21F463A855C7}"/>
                  </a:ext>
                </a:extLst>
              </p:cNvPr>
              <p:cNvSpPr/>
              <p:nvPr/>
            </p:nvSpPr>
            <p:spPr>
              <a:xfrm>
                <a:off x="7759212" y="8898346"/>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阿倍野</a:t>
                </a:r>
                <a:r>
                  <a:rPr kumimoji="1" lang="ja-JP" altLang="en-US" sz="800" b="1" dirty="0">
                    <a:latin typeface="Meiryo UI" panose="020B0604030504040204" pitchFamily="50" charset="-128"/>
                    <a:ea typeface="Meiryo UI" panose="020B0604030504040204" pitchFamily="50" charset="-128"/>
                  </a:rPr>
                  <a:t>キャンパス</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医学（医学・看護）</a:t>
                </a:r>
                <a:endParaRPr lang="en-US" altLang="ja-JP" sz="800" dirty="0">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F59A981E-1D46-4030-8AAF-FDA44978C93A}"/>
                  </a:ext>
                </a:extLst>
              </p:cNvPr>
              <p:cNvSpPr/>
              <p:nvPr/>
            </p:nvSpPr>
            <p:spPr>
              <a:xfrm>
                <a:off x="7759212" y="9146029"/>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梅田サテライト</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都市</a:t>
                </a:r>
                <a:r>
                  <a:rPr lang="ja-JP" altLang="en-US" sz="800" dirty="0" smtClean="0">
                    <a:latin typeface="Meiryo UI" panose="020B0604030504040204" pitchFamily="50" charset="-128"/>
                    <a:ea typeface="Meiryo UI" panose="020B0604030504040204" pitchFamily="50" charset="-128"/>
                  </a:rPr>
                  <a:t>経営</a:t>
                </a:r>
                <a:endParaRPr lang="en-US" altLang="ja-JP" sz="800" dirty="0">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754867F4-5C60-42D5-96B6-4B773005F1A9}"/>
                  </a:ext>
                </a:extLst>
              </p:cNvPr>
              <p:cNvSpPr/>
              <p:nvPr/>
            </p:nvSpPr>
            <p:spPr>
              <a:xfrm>
                <a:off x="9643113" y="7827387"/>
                <a:ext cx="694302"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kumimoji="1" lang="ja-JP" altLang="en-US" sz="800" b="1" dirty="0">
                    <a:latin typeface="Meiryo UI" panose="020B0604030504040204" pitchFamily="50" charset="-128"/>
                    <a:ea typeface="Meiryo UI" panose="020B0604030504040204" pitchFamily="50" charset="-128"/>
                  </a:rPr>
                  <a:t>杉本</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基幹教育</a:t>
                </a:r>
                <a:endParaRPr lang="en-US" altLang="ja-JP" sz="800" dirty="0">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2713862A-FBE8-43B7-9DA4-A03F5C7F2A24}"/>
                  </a:ext>
                </a:extLst>
              </p:cNvPr>
              <p:cNvSpPr/>
              <p:nvPr/>
            </p:nvSpPr>
            <p:spPr>
              <a:xfrm>
                <a:off x="10386785" y="7827387"/>
                <a:ext cx="694302"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中百舌鳥</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基幹教育</a:t>
                </a:r>
                <a:endParaRPr lang="en-US" altLang="ja-JP" sz="800" dirty="0">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D817A7F9-3EA0-45B9-BD15-7E30FC8D7BA4}"/>
                  </a:ext>
                </a:extLst>
              </p:cNvPr>
              <p:cNvSpPr/>
              <p:nvPr/>
            </p:nvSpPr>
            <p:spPr>
              <a:xfrm>
                <a:off x="9643113" y="8093678"/>
                <a:ext cx="694302"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阿倍野</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医学　看護学</a:t>
                </a:r>
                <a:endParaRPr lang="en-US" altLang="ja-JP" sz="800"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06FC46A9-0118-4461-A430-2BB0DDA6C714}"/>
                  </a:ext>
                </a:extLst>
              </p:cNvPr>
              <p:cNvSpPr/>
              <p:nvPr/>
            </p:nvSpPr>
            <p:spPr>
              <a:xfrm>
                <a:off x="10386785" y="8093678"/>
                <a:ext cx="694302"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羽曳野</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リハビリ学　看護学</a:t>
                </a:r>
                <a:endParaRPr lang="en-US" altLang="ja-JP" sz="800" dirty="0">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BAA8E4C3-524C-4FDE-916F-3309C953AB91}"/>
                  </a:ext>
                </a:extLst>
              </p:cNvPr>
              <p:cNvSpPr/>
              <p:nvPr/>
            </p:nvSpPr>
            <p:spPr>
              <a:xfrm>
                <a:off x="9652562" y="8356529"/>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lnSpc>
                    <a:spcPts val="800"/>
                  </a:lnSpc>
                </a:pP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杉本</a:t>
                </a:r>
                <a:r>
                  <a:rPr kumimoji="1" lang="en-US" altLang="ja-JP" sz="800" b="1" dirty="0">
                    <a:latin typeface="Meiryo UI" panose="020B0604030504040204" pitchFamily="50" charset="-128"/>
                    <a:ea typeface="Meiryo UI" panose="020B0604030504040204" pitchFamily="50" charset="-128"/>
                  </a:rPr>
                  <a:t>】</a:t>
                </a:r>
              </a:p>
              <a:p>
                <a:pPr algn="ctr">
                  <a:lnSpc>
                    <a:spcPts val="800"/>
                  </a:lnSpc>
                </a:pPr>
                <a:r>
                  <a:rPr lang="ja-JP" altLang="en-US" sz="800" dirty="0">
                    <a:latin typeface="Meiryo UI" panose="020B0604030504040204" pitchFamily="50" charset="-128"/>
                    <a:ea typeface="Meiryo UI" panose="020B0604030504040204" pitchFamily="50" charset="-128"/>
                  </a:rPr>
                  <a:t>文学　社会科学　情報学　理学　工学</a:t>
                </a:r>
                <a:endParaRPr lang="en-US" altLang="ja-JP" sz="800" dirty="0">
                  <a:latin typeface="Meiryo UI" panose="020B0604030504040204" pitchFamily="50" charset="-128"/>
                  <a:ea typeface="Meiryo UI" panose="020B0604030504040204" pitchFamily="50" charset="-128"/>
                </a:endParaRPr>
              </a:p>
              <a:p>
                <a:pPr algn="ctr">
                  <a:lnSpc>
                    <a:spcPts val="800"/>
                  </a:lnSpc>
                </a:pPr>
                <a:r>
                  <a:rPr lang="ja-JP" altLang="en-US" sz="800" dirty="0">
                    <a:latin typeface="Meiryo UI" panose="020B0604030504040204" pitchFamily="50" charset="-128"/>
                    <a:ea typeface="Meiryo UI" panose="020B0604030504040204" pitchFamily="50" charset="-128"/>
                  </a:rPr>
                  <a:t>生活科学</a:t>
                </a:r>
                <a:endParaRPr lang="en-US" altLang="ja-JP" sz="800" dirty="0">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6AC16318-2FD0-42B5-945B-562AD5CB4FFF}"/>
                  </a:ext>
                </a:extLst>
              </p:cNvPr>
              <p:cNvSpPr/>
              <p:nvPr/>
            </p:nvSpPr>
            <p:spPr>
              <a:xfrm>
                <a:off x="9652562" y="8618816"/>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中百舌鳥</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現代システム　情報学　理学　工学　農学</a:t>
                </a:r>
                <a:endParaRPr lang="en-US" altLang="ja-JP" sz="800" dirty="0">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CCF170E2-000D-4AF7-B846-5BC9E2D5AC09}"/>
                  </a:ext>
                </a:extLst>
              </p:cNvPr>
              <p:cNvSpPr/>
              <p:nvPr/>
            </p:nvSpPr>
            <p:spPr>
              <a:xfrm>
                <a:off x="9652562" y="8880514"/>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りんくう</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獣医学</a:t>
                </a:r>
                <a:endParaRPr lang="en-US" altLang="ja-JP" sz="800" dirty="0">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8CBD6C47-104E-4283-9FB9-D3CDF10EDB18}"/>
                  </a:ext>
                </a:extLst>
              </p:cNvPr>
              <p:cNvSpPr/>
              <p:nvPr/>
            </p:nvSpPr>
            <p:spPr>
              <a:xfrm>
                <a:off x="9652562" y="9141608"/>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梅田サテライト</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都市</a:t>
                </a:r>
                <a:r>
                  <a:rPr lang="ja-JP" altLang="en-US" sz="800" dirty="0" smtClean="0">
                    <a:latin typeface="Meiryo UI" panose="020B0604030504040204" pitchFamily="50" charset="-128"/>
                    <a:ea typeface="Meiryo UI" panose="020B0604030504040204" pitchFamily="50" charset="-128"/>
                  </a:rPr>
                  <a:t>経営</a:t>
                </a:r>
                <a:endParaRPr lang="en-US" altLang="ja-JP" sz="800" dirty="0">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9E4FACB3-014C-4847-948D-2624C1BC2D4B}"/>
                  </a:ext>
                </a:extLst>
              </p:cNvPr>
              <p:cNvSpPr/>
              <p:nvPr/>
            </p:nvSpPr>
            <p:spPr>
              <a:xfrm>
                <a:off x="11147695" y="7827434"/>
                <a:ext cx="694302"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kumimoji="1" lang="ja-JP" altLang="en-US" sz="800" b="1" dirty="0">
                    <a:latin typeface="Meiryo UI" panose="020B0604030504040204" pitchFamily="50" charset="-128"/>
                    <a:ea typeface="Meiryo UI" panose="020B0604030504040204" pitchFamily="50" charset="-128"/>
                  </a:rPr>
                  <a:t>杉本</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基幹教育</a:t>
                </a:r>
                <a:endParaRPr lang="en-US" altLang="ja-JP" sz="800" dirty="0">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E7DCD274-4224-4495-9C32-7D996DB8E0EF}"/>
                  </a:ext>
                </a:extLst>
              </p:cNvPr>
              <p:cNvSpPr/>
              <p:nvPr/>
            </p:nvSpPr>
            <p:spPr>
              <a:xfrm>
                <a:off x="11891367" y="7827434"/>
                <a:ext cx="694302"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中百舌鳥</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基幹教育</a:t>
                </a:r>
                <a:endParaRPr lang="en-US" altLang="ja-JP" sz="800" dirty="0">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6A270492-D830-48E3-88CE-91A8F7EE11AF}"/>
                  </a:ext>
                </a:extLst>
              </p:cNvPr>
              <p:cNvSpPr/>
              <p:nvPr/>
            </p:nvSpPr>
            <p:spPr>
              <a:xfrm>
                <a:off x="11147695" y="8093725"/>
                <a:ext cx="694302"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阿倍野</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医学　看護学</a:t>
                </a:r>
                <a:endParaRPr lang="en-US" altLang="ja-JP" sz="800" dirty="0">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2A38EE58-F5E8-433E-ADA2-A52202C3B993}"/>
                  </a:ext>
                </a:extLst>
              </p:cNvPr>
              <p:cNvSpPr/>
              <p:nvPr/>
            </p:nvSpPr>
            <p:spPr>
              <a:xfrm>
                <a:off x="11891367" y="8093725"/>
                <a:ext cx="694302"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羽曳野</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リハビリ学　看護学</a:t>
                </a:r>
                <a:endParaRPr lang="en-US" altLang="ja-JP" sz="800" dirty="0">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4AC3CA69-9A74-43C7-B701-CCF3D5A715BD}"/>
                  </a:ext>
                </a:extLst>
              </p:cNvPr>
              <p:cNvSpPr/>
              <p:nvPr/>
            </p:nvSpPr>
            <p:spPr>
              <a:xfrm>
                <a:off x="11157144" y="8356576"/>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杉本</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文学　社会科学　理学　生活科学</a:t>
                </a:r>
                <a:endParaRPr lang="en-US" altLang="ja-JP" sz="800" dirty="0">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625C534B-88FA-4B12-964C-DAAC29DA67A5}"/>
                  </a:ext>
                </a:extLst>
              </p:cNvPr>
              <p:cNvSpPr/>
              <p:nvPr/>
            </p:nvSpPr>
            <p:spPr>
              <a:xfrm>
                <a:off x="11157144" y="8618863"/>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中百舌鳥</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現代システム　情報学　理学　工学　農学</a:t>
                </a:r>
                <a:endParaRPr lang="en-US" altLang="ja-JP" sz="800" dirty="0">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E827534F-7FAD-4551-B8D7-20544D35B9B3}"/>
                  </a:ext>
                </a:extLst>
              </p:cNvPr>
              <p:cNvSpPr/>
              <p:nvPr/>
            </p:nvSpPr>
            <p:spPr>
              <a:xfrm>
                <a:off x="11157144" y="8879411"/>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りんくう</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獣医学</a:t>
                </a:r>
                <a:endParaRPr lang="en-US" altLang="ja-JP" sz="800" dirty="0">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3C78EDEA-080D-4D54-B9D2-E6AA15535FED}"/>
                  </a:ext>
                </a:extLst>
              </p:cNvPr>
              <p:cNvSpPr/>
              <p:nvPr/>
            </p:nvSpPr>
            <p:spPr>
              <a:xfrm>
                <a:off x="11157144" y="9141608"/>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梅田サテライト</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都市</a:t>
                </a:r>
                <a:r>
                  <a:rPr lang="ja-JP" altLang="en-US" sz="800" dirty="0" smtClean="0">
                    <a:latin typeface="Meiryo UI" panose="020B0604030504040204" pitchFamily="50" charset="-128"/>
                    <a:ea typeface="Meiryo UI" panose="020B0604030504040204" pitchFamily="50" charset="-128"/>
                  </a:rPr>
                  <a:t>経営</a:t>
                </a:r>
                <a:endParaRPr lang="en-US" altLang="ja-JP" sz="800" dirty="0">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916DB83B-B692-4E9A-AE47-58D6E5DBA61F}"/>
                  </a:ext>
                </a:extLst>
              </p:cNvPr>
              <p:cNvSpPr/>
              <p:nvPr/>
            </p:nvSpPr>
            <p:spPr>
              <a:xfrm>
                <a:off x="12671768" y="8348914"/>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杉本</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社会科学　理学</a:t>
                </a:r>
                <a:endParaRPr lang="en-US" altLang="ja-JP" sz="800" dirty="0">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C383A860-572F-4D32-AAF4-BC99DC695826}"/>
                  </a:ext>
                </a:extLst>
              </p:cNvPr>
              <p:cNvSpPr/>
              <p:nvPr/>
            </p:nvSpPr>
            <p:spPr>
              <a:xfrm>
                <a:off x="12671767" y="8615803"/>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中百舌鳥</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現代システム　情報学　工学　農学</a:t>
                </a:r>
                <a:endParaRPr lang="en-US" altLang="ja-JP" sz="800" dirty="0">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31A9234E-1F6A-4244-AAC5-BBA1598591B2}"/>
                  </a:ext>
                </a:extLst>
              </p:cNvPr>
              <p:cNvSpPr/>
              <p:nvPr/>
            </p:nvSpPr>
            <p:spPr>
              <a:xfrm>
                <a:off x="12671767" y="8872546"/>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りんくう</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獣医学</a:t>
                </a:r>
                <a:endParaRPr lang="en-US" altLang="ja-JP" sz="800" dirty="0">
                  <a:latin typeface="Meiryo UI" panose="020B0604030504040204" pitchFamily="50" charset="-128"/>
                  <a:ea typeface="Meiryo UI" panose="020B0604030504040204" pitchFamily="50" charset="-128"/>
                </a:endParaRPr>
              </a:p>
            </p:txBody>
          </p:sp>
          <p:sp>
            <p:nvSpPr>
              <p:cNvPr id="43" name="正方形/長方形 42">
                <a:extLst>
                  <a:ext uri="{FF2B5EF4-FFF2-40B4-BE49-F238E27FC236}">
                    <a16:creationId xmlns:a16="http://schemas.microsoft.com/office/drawing/2014/main" id="{85036C0B-0322-42D3-BA32-56E2FCB4A7B4}"/>
                  </a:ext>
                </a:extLst>
              </p:cNvPr>
              <p:cNvSpPr/>
              <p:nvPr/>
            </p:nvSpPr>
            <p:spPr>
              <a:xfrm>
                <a:off x="12671767" y="9136974"/>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梅田サテライト</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都市</a:t>
                </a:r>
                <a:r>
                  <a:rPr lang="ja-JP" altLang="en-US" sz="800" dirty="0" smtClean="0">
                    <a:latin typeface="Meiryo UI" panose="020B0604030504040204" pitchFamily="50" charset="-128"/>
                    <a:ea typeface="Meiryo UI" panose="020B0604030504040204" pitchFamily="50" charset="-128"/>
                  </a:rPr>
                  <a:t>経営</a:t>
                </a:r>
                <a:endParaRPr lang="en-US" altLang="ja-JP" sz="800" dirty="0">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4F8433A3-A7CD-4193-8978-0A4790FF878F}"/>
                  </a:ext>
                </a:extLst>
              </p:cNvPr>
              <p:cNvSpPr/>
              <p:nvPr/>
            </p:nvSpPr>
            <p:spPr>
              <a:xfrm>
                <a:off x="12671768" y="7828178"/>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rPr>
                  <a:t>森之宮</a:t>
                </a:r>
                <a:r>
                  <a:rPr kumimoji="1" lang="en-US" altLang="ja-JP" sz="800" b="1" dirty="0">
                    <a:latin typeface="Meiryo UI" panose="020B0604030504040204" pitchFamily="50" charset="-128"/>
                    <a:ea typeface="Meiryo UI" panose="020B0604030504040204" pitchFamily="50" charset="-128"/>
                  </a:rPr>
                  <a:t>】</a:t>
                </a:r>
                <a:r>
                  <a:rPr kumimoji="1" lang="ja-JP" altLang="en-US" sz="800" b="1" dirty="0">
                    <a:latin typeface="Meiryo UI" panose="020B0604030504040204" pitchFamily="50" charset="-128"/>
                    <a:ea typeface="Meiryo UI" panose="020B0604030504040204" pitchFamily="50" charset="-128"/>
                  </a:rPr>
                  <a:t>（都心メインキャンパス）</a:t>
                </a:r>
                <a:endParaRPr kumimoji="1" lang="en-US" altLang="ja-JP" sz="800" b="1"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基幹教育　文学　リハビリ学　生活科学</a:t>
                </a:r>
                <a:endParaRPr lang="en-US" altLang="ja-JP" sz="800" dirty="0">
                  <a:latin typeface="Meiryo UI" panose="020B0604030504040204" pitchFamily="50" charset="-128"/>
                  <a:ea typeface="Meiryo UI" panose="020B0604030504040204" pitchFamily="50" charset="-128"/>
                </a:endParaRPr>
              </a:p>
            </p:txBody>
          </p:sp>
          <p:sp>
            <p:nvSpPr>
              <p:cNvPr id="45" name="正方形/長方形 44">
                <a:extLst>
                  <a:ext uri="{FF2B5EF4-FFF2-40B4-BE49-F238E27FC236}">
                    <a16:creationId xmlns:a16="http://schemas.microsoft.com/office/drawing/2014/main" id="{3B4BBA29-62AE-4656-8C4F-57F02B6C2158}"/>
                  </a:ext>
                </a:extLst>
              </p:cNvPr>
              <p:cNvSpPr/>
              <p:nvPr/>
            </p:nvSpPr>
            <p:spPr>
              <a:xfrm>
                <a:off x="12671768" y="8090057"/>
                <a:ext cx="1428523" cy="216000"/>
              </a:xfrm>
              <a:prstGeom prst="rect">
                <a:avLst/>
              </a:prstGeom>
              <a:ln w="12700"/>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kumimoji="1"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阿倍野</a:t>
                </a:r>
                <a:r>
                  <a:rPr kumimoji="1" lang="en-US" altLang="ja-JP" sz="800" b="1" dirty="0">
                    <a:latin typeface="Meiryo UI" panose="020B0604030504040204" pitchFamily="50" charset="-128"/>
                    <a:ea typeface="Meiryo UI" panose="020B0604030504040204" pitchFamily="50" charset="-128"/>
                  </a:rPr>
                  <a:t>】</a:t>
                </a:r>
              </a:p>
              <a:p>
                <a:pPr algn="ctr"/>
                <a:r>
                  <a:rPr lang="ja-JP" altLang="en-US" sz="800" dirty="0">
                    <a:latin typeface="Meiryo UI" panose="020B0604030504040204" pitchFamily="50" charset="-128"/>
                    <a:ea typeface="Meiryo UI" panose="020B0604030504040204" pitchFamily="50" charset="-128"/>
                  </a:rPr>
                  <a:t>医学　看護学</a:t>
                </a:r>
                <a:endParaRPr lang="en-US" altLang="ja-JP" sz="800" dirty="0">
                  <a:latin typeface="Meiryo UI" panose="020B0604030504040204" pitchFamily="50" charset="-128"/>
                  <a:ea typeface="Meiryo UI" panose="020B0604030504040204" pitchFamily="50" charset="-128"/>
                </a:endParaRPr>
              </a:p>
            </p:txBody>
          </p:sp>
        </p:grpSp>
        <p:sp>
          <p:nvSpPr>
            <p:cNvPr id="10" name="テキスト ボックス 9">
              <a:extLst>
                <a:ext uri="{FF2B5EF4-FFF2-40B4-BE49-F238E27FC236}">
                  <a16:creationId xmlns:a16="http://schemas.microsoft.com/office/drawing/2014/main" id="{471DD15D-7888-4D52-94A7-A4D8DA599AD1}"/>
                </a:ext>
              </a:extLst>
            </p:cNvPr>
            <p:cNvSpPr txBox="1"/>
            <p:nvPr/>
          </p:nvSpPr>
          <p:spPr>
            <a:xfrm>
              <a:off x="8181933" y="7798034"/>
              <a:ext cx="561314" cy="155836"/>
            </a:xfrm>
            <a:prstGeom prst="rect">
              <a:avLst/>
            </a:prstGeom>
            <a:noFill/>
          </p:spPr>
          <p:txBody>
            <a:bodyPr wrap="square" rtlCol="0">
              <a:spAutoFit/>
            </a:bodyPr>
            <a:lstStyle/>
            <a:p>
              <a:pPr algn="ctr"/>
              <a:r>
                <a:rPr kumimoji="1" lang="ja-JP" altLang="en-US" sz="1000" b="1" dirty="0">
                  <a:latin typeface="Meiryo UI" panose="020B0604030504040204" pitchFamily="50" charset="-128"/>
                  <a:ea typeface="Meiryo UI" panose="020B0604030504040204" pitchFamily="50" charset="-128"/>
                </a:rPr>
                <a:t>現　　状</a:t>
              </a:r>
            </a:p>
          </p:txBody>
        </p:sp>
        <p:sp>
          <p:nvSpPr>
            <p:cNvPr id="11" name="テキスト ボックス 10">
              <a:extLst>
                <a:ext uri="{FF2B5EF4-FFF2-40B4-BE49-F238E27FC236}">
                  <a16:creationId xmlns:a16="http://schemas.microsoft.com/office/drawing/2014/main" id="{8B35EA24-6345-4F2F-A7A3-219C30153C8A}"/>
                </a:ext>
              </a:extLst>
            </p:cNvPr>
            <p:cNvSpPr txBox="1"/>
            <p:nvPr/>
          </p:nvSpPr>
          <p:spPr>
            <a:xfrm>
              <a:off x="9693737" y="7798607"/>
              <a:ext cx="1437972" cy="155836"/>
            </a:xfrm>
            <a:prstGeom prst="rect">
              <a:avLst/>
            </a:prstGeom>
            <a:noFill/>
          </p:spPr>
          <p:txBody>
            <a:bodyPr wrap="square" rtlCol="0">
              <a:spAutoFit/>
            </a:bodyPr>
            <a:lstStyle/>
            <a:p>
              <a:pPr algn="ctr"/>
              <a:r>
                <a:rPr lang="ja-JP" altLang="en-US" sz="1000" b="1" dirty="0">
                  <a:latin typeface="Meiryo UI" panose="020B0604030504040204" pitchFamily="50" charset="-128"/>
                  <a:ea typeface="Meiryo UI" panose="020B0604030504040204" pitchFamily="50" charset="-128"/>
                </a:rPr>
                <a:t>開学（</a:t>
              </a:r>
              <a:r>
                <a:rPr lang="en-US" altLang="ja-JP" sz="1000" b="1" dirty="0">
                  <a:latin typeface="Meiryo UI" panose="020B0604030504040204" pitchFamily="50" charset="-128"/>
                  <a:ea typeface="Meiryo UI" panose="020B0604030504040204" pitchFamily="50" charset="-128"/>
                </a:rPr>
                <a:t>2022</a:t>
              </a:r>
              <a:r>
                <a:rPr lang="ja-JP" altLang="en-US" sz="1000" b="1" dirty="0">
                  <a:latin typeface="Meiryo UI" panose="020B0604030504040204" pitchFamily="50" charset="-128"/>
                  <a:ea typeface="Meiryo UI" panose="020B0604030504040204" pitchFamily="50" charset="-128"/>
                </a:rPr>
                <a:t>年度）</a:t>
              </a:r>
              <a:endParaRPr kumimoji="1" lang="ja-JP" altLang="en-US" sz="1000" b="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B800BAE4-A3BB-4FE0-B0FC-073A027FFC60}"/>
                </a:ext>
              </a:extLst>
            </p:cNvPr>
            <p:cNvSpPr txBox="1"/>
            <p:nvPr/>
          </p:nvSpPr>
          <p:spPr>
            <a:xfrm>
              <a:off x="11197127" y="7805010"/>
              <a:ext cx="1450424" cy="155836"/>
            </a:xfrm>
            <a:prstGeom prst="rect">
              <a:avLst/>
            </a:prstGeom>
            <a:noFill/>
          </p:spPr>
          <p:txBody>
            <a:bodyPr wrap="square" rtlCol="0">
              <a:spAutoFit/>
            </a:bodyPr>
            <a:lstStyle/>
            <a:p>
              <a:pPr algn="ctr"/>
              <a:r>
                <a:rPr kumimoji="1" lang="ja-JP" altLang="en-US" sz="1000" b="1" dirty="0">
                  <a:latin typeface="Meiryo UI" panose="020B0604030504040204" pitchFamily="50" charset="-128"/>
                  <a:ea typeface="Meiryo UI" panose="020B0604030504040204" pitchFamily="50" charset="-128"/>
                </a:rPr>
                <a:t>分野集約（</a:t>
              </a:r>
              <a:r>
                <a:rPr kumimoji="1" lang="en-US" altLang="ja-JP" sz="1000" b="1" dirty="0">
                  <a:latin typeface="Meiryo UI" panose="020B0604030504040204" pitchFamily="50" charset="-128"/>
                  <a:ea typeface="Meiryo UI" panose="020B0604030504040204" pitchFamily="50" charset="-128"/>
                </a:rPr>
                <a:t>2024</a:t>
              </a:r>
              <a:r>
                <a:rPr kumimoji="1" lang="ja-JP" altLang="en-US" sz="1000" b="1" dirty="0">
                  <a:latin typeface="Meiryo UI" panose="020B0604030504040204" pitchFamily="50" charset="-128"/>
                  <a:ea typeface="Meiryo UI" panose="020B0604030504040204" pitchFamily="50" charset="-128"/>
                </a:rPr>
                <a:t>年度）</a:t>
              </a:r>
            </a:p>
          </p:txBody>
        </p:sp>
        <p:sp>
          <p:nvSpPr>
            <p:cNvPr id="13" name="テキスト ボックス 12">
              <a:extLst>
                <a:ext uri="{FF2B5EF4-FFF2-40B4-BE49-F238E27FC236}">
                  <a16:creationId xmlns:a16="http://schemas.microsoft.com/office/drawing/2014/main" id="{7161B4B8-3B52-49B2-B9F1-D77EB7BCEB9C}"/>
                </a:ext>
              </a:extLst>
            </p:cNvPr>
            <p:cNvSpPr txBox="1"/>
            <p:nvPr/>
          </p:nvSpPr>
          <p:spPr>
            <a:xfrm>
              <a:off x="12600773" y="7787268"/>
              <a:ext cx="1681258" cy="156879"/>
            </a:xfrm>
            <a:prstGeom prst="rect">
              <a:avLst/>
            </a:prstGeom>
            <a:noFill/>
          </p:spPr>
          <p:txBody>
            <a:bodyPr wrap="square" rtlCol="0">
              <a:spAutoFit/>
            </a:bodyPr>
            <a:lstStyle/>
            <a:p>
              <a:pPr algn="ctr"/>
              <a:r>
                <a:rPr kumimoji="1" lang="ja-JP" altLang="en-US" sz="1000" b="1" dirty="0">
                  <a:latin typeface="Meiryo UI" panose="020B0604030504040204" pitchFamily="50" charset="-128"/>
                  <a:ea typeface="Meiryo UI" panose="020B0604030504040204" pitchFamily="50" charset="-128"/>
                </a:rPr>
                <a:t>新キャンパス一部整備</a:t>
              </a:r>
              <a:r>
                <a:rPr kumimoji="1" lang="en-US" altLang="ja-JP" sz="1000" b="1" dirty="0">
                  <a:latin typeface="Meiryo UI" panose="020B0604030504040204" pitchFamily="50" charset="-128"/>
                  <a:ea typeface="Meiryo UI" panose="020B0604030504040204" pitchFamily="50" charset="-128"/>
                </a:rPr>
                <a:t>(2025</a:t>
              </a:r>
              <a:r>
                <a:rPr kumimoji="1" lang="ja-JP" altLang="en-US" sz="1000" b="1" dirty="0">
                  <a:latin typeface="Meiryo UI" panose="020B0604030504040204" pitchFamily="50" charset="-128"/>
                  <a:ea typeface="Meiryo UI" panose="020B0604030504040204" pitchFamily="50" charset="-128"/>
                </a:rPr>
                <a:t>年</a:t>
              </a:r>
              <a:r>
                <a:rPr lang="ja-JP" altLang="en-US" sz="1000" b="1" dirty="0">
                  <a:latin typeface="Meiryo UI" panose="020B0604030504040204" pitchFamily="50" charset="-128"/>
                  <a:ea typeface="Meiryo UI" panose="020B0604030504040204" pitchFamily="50" charset="-128"/>
                </a:rPr>
                <a:t>度～</a:t>
              </a:r>
              <a:r>
                <a:rPr lang="en-US" altLang="ja-JP" sz="1000" b="1" dirty="0">
                  <a:latin typeface="Meiryo UI" panose="020B0604030504040204" pitchFamily="50" charset="-128"/>
                  <a:ea typeface="Meiryo UI" panose="020B0604030504040204" pitchFamily="50" charset="-128"/>
                </a:rPr>
                <a:t>) </a:t>
              </a:r>
              <a:endParaRPr kumimoji="1" lang="ja-JP" altLang="en-US" sz="1000" b="1" dirty="0">
                <a:latin typeface="Meiryo UI" panose="020B0604030504040204" pitchFamily="50" charset="-128"/>
                <a:ea typeface="Meiryo UI" panose="020B0604030504040204" pitchFamily="50" charset="-128"/>
              </a:endParaRPr>
            </a:p>
          </p:txBody>
        </p:sp>
      </p:grpSp>
      <p:sp>
        <p:nvSpPr>
          <p:cNvPr id="46" name="正方形/長方形 45">
            <a:extLst>
              <a:ext uri="{FF2B5EF4-FFF2-40B4-BE49-F238E27FC236}">
                <a16:creationId xmlns:a16="http://schemas.microsoft.com/office/drawing/2014/main" id="{144138BC-94CF-41D7-8AF1-A07713E8412F}"/>
              </a:ext>
            </a:extLst>
          </p:cNvPr>
          <p:cNvSpPr/>
          <p:nvPr/>
        </p:nvSpPr>
        <p:spPr>
          <a:xfrm>
            <a:off x="90214" y="649988"/>
            <a:ext cx="2445444" cy="307777"/>
          </a:xfrm>
          <a:prstGeom prst="rect">
            <a:avLst/>
          </a:prstGeom>
        </p:spPr>
        <p:txBody>
          <a:bodyPr wrap="square" rIns="36000">
            <a:spAutoFit/>
          </a:bodyPr>
          <a:lstStyle/>
          <a:p>
            <a:pPr marR="50420"/>
            <a:r>
              <a:rPr lang="ja-JP" altLang="en-US" sz="1400" b="1" dirty="0">
                <a:solidFill>
                  <a:srgbClr val="000000"/>
                </a:solidFill>
                <a:latin typeface="ＭＳ Ｐゴシック" panose="020B0600070205080204" pitchFamily="50" charset="-128"/>
                <a:ea typeface="ＭＳ Ｐゴシック" panose="020B0600070205080204" pitchFamily="50" charset="-128"/>
              </a:rPr>
              <a:t>＜キャンパス整備の方針＞</a:t>
            </a:r>
          </a:p>
        </p:txBody>
      </p:sp>
      <p:sp>
        <p:nvSpPr>
          <p:cNvPr id="47" name="テキスト ボックス 46">
            <a:extLst>
              <a:ext uri="{FF2B5EF4-FFF2-40B4-BE49-F238E27FC236}">
                <a16:creationId xmlns:a16="http://schemas.microsoft.com/office/drawing/2014/main" id="{0627EF19-CD5B-4B9A-BE6E-AA1B06CFCF32}"/>
              </a:ext>
            </a:extLst>
          </p:cNvPr>
          <p:cNvSpPr txBox="1"/>
          <p:nvPr/>
        </p:nvSpPr>
        <p:spPr>
          <a:xfrm>
            <a:off x="8567936" y="6552493"/>
            <a:ext cx="576064" cy="307777"/>
          </a:xfrm>
          <a:prstGeom prst="rect">
            <a:avLst/>
          </a:prstGeom>
          <a:noFill/>
        </p:spPr>
        <p:txBody>
          <a:bodyPr wrap="square" rtlCol="0">
            <a:spAutoFit/>
          </a:bodyPr>
          <a:lstStyle/>
          <a:p>
            <a:pPr algn="r"/>
            <a:r>
              <a:rPr lang="ja-JP" altLang="en-US" sz="1400" b="1" dirty="0">
                <a:latin typeface="Meiryo UI" panose="020B0604030504040204" pitchFamily="50" charset="-128"/>
                <a:ea typeface="Meiryo UI" panose="020B0604030504040204" pitchFamily="50" charset="-128"/>
              </a:rPr>
              <a:t>３</a:t>
            </a:r>
            <a:endParaRPr kumimoji="1"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6749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74201BC-4BD3-4FA4-9AED-81C13837D832}"/>
              </a:ext>
            </a:extLst>
          </p:cNvPr>
          <p:cNvSpPr txBox="1"/>
          <p:nvPr/>
        </p:nvSpPr>
        <p:spPr>
          <a:xfrm>
            <a:off x="107504" y="116495"/>
            <a:ext cx="4176464"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キャンパス整備にあたっての確認事項</a:t>
            </a:r>
            <a:endParaRPr kumimoji="1" lang="ja-JP" altLang="en-US" sz="2000" b="1" dirty="0">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C276F101-F9E0-40C9-9225-CC112864FB91}"/>
              </a:ext>
            </a:extLst>
          </p:cNvPr>
          <p:cNvCxnSpPr/>
          <p:nvPr/>
        </p:nvCxnSpPr>
        <p:spPr>
          <a:xfrm>
            <a:off x="0" y="568847"/>
            <a:ext cx="91440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6" name="グループ化 5">
            <a:extLst>
              <a:ext uri="{FF2B5EF4-FFF2-40B4-BE49-F238E27FC236}">
                <a16:creationId xmlns:a16="http://schemas.microsoft.com/office/drawing/2014/main" id="{DFA076C7-6658-4209-8A1B-D56C1D05B7F8}"/>
              </a:ext>
            </a:extLst>
          </p:cNvPr>
          <p:cNvGrpSpPr/>
          <p:nvPr/>
        </p:nvGrpSpPr>
        <p:grpSpPr>
          <a:xfrm>
            <a:off x="323528" y="2924944"/>
            <a:ext cx="8424936" cy="1858273"/>
            <a:chOff x="7628276" y="7374146"/>
            <a:chExt cx="6993115" cy="1858273"/>
          </a:xfrm>
        </p:grpSpPr>
        <p:sp>
          <p:nvSpPr>
            <p:cNvPr id="7" name="正方形/長方形 6">
              <a:extLst>
                <a:ext uri="{FF2B5EF4-FFF2-40B4-BE49-F238E27FC236}">
                  <a16:creationId xmlns:a16="http://schemas.microsoft.com/office/drawing/2014/main" id="{9EC5FEEB-8F9D-4331-8BCC-F31B8B5AF13B}"/>
                </a:ext>
              </a:extLst>
            </p:cNvPr>
            <p:cNvSpPr/>
            <p:nvPr/>
          </p:nvSpPr>
          <p:spPr>
            <a:xfrm>
              <a:off x="7628276" y="7878202"/>
              <a:ext cx="6993115" cy="1354217"/>
            </a:xfrm>
            <a:prstGeom prst="rect">
              <a:avLst/>
            </a:prstGeom>
          </p:spPr>
          <p:txBody>
            <a:bodyPr wrap="square">
              <a:spAutoFit/>
            </a:bodyPr>
            <a:lstStyle/>
            <a:p>
              <a:pPr marL="273050" indent="-171450">
                <a:buFont typeface="Arial" panose="020B0604020202020204" pitchFamily="34" charset="0"/>
                <a:buChar char="•"/>
              </a:pPr>
              <a:r>
                <a:rPr lang="ja-JP" altLang="en-US" sz="1200" dirty="0">
                  <a:solidFill>
                    <a:srgbClr val="000000"/>
                  </a:solidFill>
                  <a:latin typeface="+mn-ea"/>
                </a:rPr>
                <a:t>設立団体として、新大学の運営を対等の立場で支援するという方針のもと、</a:t>
              </a:r>
              <a:r>
                <a:rPr lang="ja-JP" altLang="en-US" sz="1200" u="sng" dirty="0">
                  <a:solidFill>
                    <a:srgbClr val="000000"/>
                  </a:solidFill>
                  <a:latin typeface="+mn-ea"/>
                </a:rPr>
                <a:t>新大学に係る経費は府市折半を基本とする。</a:t>
              </a:r>
              <a:endParaRPr lang="en-US" altLang="ja-JP" sz="1200" u="sng" dirty="0">
                <a:solidFill>
                  <a:srgbClr val="000000"/>
                </a:solidFill>
                <a:latin typeface="+mn-ea"/>
              </a:endParaRPr>
            </a:p>
            <a:p>
              <a:pPr marL="273050" indent="-171450">
                <a:buFont typeface="Arial" panose="020B0604020202020204" pitchFamily="34" charset="0"/>
                <a:buChar char="•"/>
              </a:pPr>
              <a:endParaRPr lang="en-US" altLang="ja-JP" sz="1200" dirty="0">
                <a:solidFill>
                  <a:srgbClr val="000000"/>
                </a:solidFill>
                <a:latin typeface="+mn-ea"/>
              </a:endParaRPr>
            </a:p>
            <a:p>
              <a:pPr marL="273050" indent="-171450">
                <a:buFont typeface="Arial" panose="020B0604020202020204" pitchFamily="34" charset="0"/>
                <a:buChar char="•"/>
              </a:pPr>
              <a:r>
                <a:rPr lang="ja-JP" altLang="en-US" sz="1200" dirty="0">
                  <a:solidFill>
                    <a:srgbClr val="000000"/>
                  </a:solidFill>
                  <a:latin typeface="+mn-ea"/>
                </a:rPr>
                <a:t>これを踏まえ、新大学のキャンパス整備に係る経費については、以下の考え方を基本とする。</a:t>
              </a:r>
              <a:endParaRPr lang="en-US" altLang="ja-JP" sz="1200" dirty="0">
                <a:solidFill>
                  <a:srgbClr val="000000"/>
                </a:solidFill>
                <a:latin typeface="+mn-ea"/>
              </a:endParaRPr>
            </a:p>
            <a:p>
              <a:pPr marL="450850" indent="-171450">
                <a:spcBef>
                  <a:spcPts val="600"/>
                </a:spcBef>
                <a:buFontTx/>
                <a:buChar char="○"/>
              </a:pPr>
              <a:r>
                <a:rPr lang="ja-JP" altLang="en-US" sz="1200" dirty="0">
                  <a:solidFill>
                    <a:srgbClr val="000000"/>
                  </a:solidFill>
                  <a:latin typeface="+mn-ea"/>
                </a:rPr>
                <a:t>新大学の施設の建設費・・・府市折半（キャンパス整備として行う施設改修も含む）</a:t>
              </a:r>
              <a:endParaRPr lang="en-US" altLang="ja-JP" sz="1200" dirty="0">
                <a:solidFill>
                  <a:srgbClr val="000000"/>
                </a:solidFill>
                <a:latin typeface="+mn-ea"/>
              </a:endParaRPr>
            </a:p>
            <a:p>
              <a:pPr marL="450850" indent="-171450">
                <a:spcBef>
                  <a:spcPts val="600"/>
                </a:spcBef>
                <a:buFontTx/>
                <a:buChar char="○"/>
              </a:pPr>
              <a:r>
                <a:rPr lang="ja-JP" altLang="en-US" sz="1200" dirty="0">
                  <a:solidFill>
                    <a:srgbClr val="000000"/>
                  </a:solidFill>
                  <a:latin typeface="+mn-ea"/>
                </a:rPr>
                <a:t>キャンパス整備のための用地費・・・府市折半（ただし、</a:t>
              </a:r>
              <a:r>
                <a:rPr lang="ja-JP" altLang="en-US" sz="1200" dirty="0">
                  <a:latin typeface="+mn-ea"/>
                </a:rPr>
                <a:t>森之宮キャンパスの整備用地は</a:t>
              </a:r>
              <a:r>
                <a:rPr lang="ja-JP" altLang="en-US" sz="1200" dirty="0">
                  <a:solidFill>
                    <a:srgbClr val="000000"/>
                  </a:solidFill>
                  <a:latin typeface="+mn-ea"/>
                </a:rPr>
                <a:t>市有地であるため、土壌汚染対策等については、市において負担）</a:t>
              </a:r>
              <a:endParaRPr lang="en-US" altLang="ja-JP" sz="1200" dirty="0">
                <a:solidFill>
                  <a:srgbClr val="000000"/>
                </a:solidFill>
                <a:latin typeface="+mn-ea"/>
              </a:endParaRPr>
            </a:p>
          </p:txBody>
        </p:sp>
        <p:sp>
          <p:nvSpPr>
            <p:cNvPr id="9" name="正方形/長方形 8">
              <a:extLst>
                <a:ext uri="{FF2B5EF4-FFF2-40B4-BE49-F238E27FC236}">
                  <a16:creationId xmlns:a16="http://schemas.microsoft.com/office/drawing/2014/main" id="{7BCA189D-C345-447A-8845-9B17428467EF}"/>
                </a:ext>
              </a:extLst>
            </p:cNvPr>
            <p:cNvSpPr/>
            <p:nvPr/>
          </p:nvSpPr>
          <p:spPr>
            <a:xfrm>
              <a:off x="7718639" y="7374146"/>
              <a:ext cx="2417734" cy="360850"/>
            </a:xfrm>
            <a:prstGeom prst="rect">
              <a:avLst/>
            </a:prstGeom>
            <a:ln/>
          </p:spPr>
          <p:style>
            <a:lnRef idx="2">
              <a:schemeClr val="accent1"/>
            </a:lnRef>
            <a:fillRef idx="1">
              <a:schemeClr val="lt1"/>
            </a:fillRef>
            <a:effectRef idx="0">
              <a:schemeClr val="accent1"/>
            </a:effectRef>
            <a:fontRef idx="minor">
              <a:schemeClr val="dk1"/>
            </a:fontRef>
          </p:style>
          <p:txBody>
            <a:bodyPr wrap="square" lIns="108000" tIns="72000" rIns="108000" bIns="72000">
              <a:spAutoFit/>
            </a:bodyPr>
            <a:lstStyle/>
            <a:p>
              <a:pPr algn="ctr"/>
              <a:r>
                <a:rPr lang="ja-JP" altLang="en-US" sz="1400" b="1" dirty="0">
                  <a:solidFill>
                    <a:srgbClr val="000000"/>
                  </a:solidFill>
                  <a:latin typeface="+mn-ea"/>
                </a:rPr>
                <a:t>キャンパス整備に係る府市負担</a:t>
              </a:r>
            </a:p>
          </p:txBody>
        </p:sp>
      </p:grpSp>
      <p:grpSp>
        <p:nvGrpSpPr>
          <p:cNvPr id="10" name="グループ化 9">
            <a:extLst>
              <a:ext uri="{FF2B5EF4-FFF2-40B4-BE49-F238E27FC236}">
                <a16:creationId xmlns:a16="http://schemas.microsoft.com/office/drawing/2014/main" id="{58500FB6-9085-44EA-9878-BBCA5705C774}"/>
              </a:ext>
            </a:extLst>
          </p:cNvPr>
          <p:cNvGrpSpPr/>
          <p:nvPr/>
        </p:nvGrpSpPr>
        <p:grpSpPr>
          <a:xfrm>
            <a:off x="409630" y="908720"/>
            <a:ext cx="8266826" cy="1511630"/>
            <a:chOff x="7591773" y="8799406"/>
            <a:chExt cx="6752554" cy="1511630"/>
          </a:xfrm>
        </p:grpSpPr>
        <p:sp>
          <p:nvSpPr>
            <p:cNvPr id="11" name="正方形/長方形 10">
              <a:extLst>
                <a:ext uri="{FF2B5EF4-FFF2-40B4-BE49-F238E27FC236}">
                  <a16:creationId xmlns:a16="http://schemas.microsoft.com/office/drawing/2014/main" id="{611EE9C6-7725-4ACF-92D8-1811A5DEF992}"/>
                </a:ext>
              </a:extLst>
            </p:cNvPr>
            <p:cNvSpPr/>
            <p:nvPr/>
          </p:nvSpPr>
          <p:spPr>
            <a:xfrm>
              <a:off x="7591773" y="9295373"/>
              <a:ext cx="6752554" cy="1015663"/>
            </a:xfrm>
            <a:prstGeom prst="rect">
              <a:avLst/>
            </a:prstGeom>
          </p:spPr>
          <p:txBody>
            <a:bodyPr wrap="square">
              <a:spAutoFit/>
            </a:bodyPr>
            <a:lstStyle/>
            <a:p>
              <a:pPr marL="171450" indent="-171450">
                <a:buFont typeface="Arial" panose="020B0604020202020204" pitchFamily="34" charset="0"/>
                <a:buChar char="•"/>
              </a:pPr>
              <a:r>
                <a:rPr lang="ja-JP" altLang="en-US" sz="1200" dirty="0">
                  <a:latin typeface="+mn-ea"/>
                </a:rPr>
                <a:t>大学法人の示した新大学基本構想では事業費推計</a:t>
              </a:r>
              <a:r>
                <a:rPr lang="en-US" altLang="ja-JP" sz="1200" dirty="0">
                  <a:latin typeface="+mn-ea"/>
                </a:rPr>
                <a:t>1,000</a:t>
              </a:r>
              <a:r>
                <a:rPr lang="ja-JP" altLang="en-US" sz="1200" dirty="0">
                  <a:latin typeface="+mn-ea"/>
                </a:rPr>
                <a:t>億円（森之宮、阿倍野、杉本、中百舌鳥）となっているが、来年度、基本設計を行う中で整備内容や事業費の精査を行い、事業費が増大した場合には、実施スキーム等について再検討を行う。</a:t>
              </a:r>
            </a:p>
            <a:p>
              <a:pPr marL="171450" indent="-171450">
                <a:buFont typeface="Arial" panose="020B0604020202020204" pitchFamily="34" charset="0"/>
                <a:buChar char="•"/>
              </a:pPr>
              <a:endParaRPr lang="en-US" altLang="ja-JP" sz="1200" dirty="0">
                <a:latin typeface="+mn-ea"/>
              </a:endParaRPr>
            </a:p>
            <a:p>
              <a:pPr marL="171450" indent="-171450">
                <a:buFont typeface="Arial" panose="020B0604020202020204" pitchFamily="34" charset="0"/>
                <a:buChar char="•"/>
              </a:pPr>
              <a:r>
                <a:rPr lang="ja-JP" altLang="en-US" sz="1200" dirty="0">
                  <a:latin typeface="+mn-ea"/>
                </a:rPr>
                <a:t>また、民間活力の導入の他、キャンパスの一部売却などにより、さらなる公費負担の縮減に向けた取り組みを進めるとともに、法人にも、一定の自助努力を求める。</a:t>
              </a:r>
            </a:p>
          </p:txBody>
        </p:sp>
        <p:sp>
          <p:nvSpPr>
            <p:cNvPr id="13" name="正方形/長方形 12">
              <a:extLst>
                <a:ext uri="{FF2B5EF4-FFF2-40B4-BE49-F238E27FC236}">
                  <a16:creationId xmlns:a16="http://schemas.microsoft.com/office/drawing/2014/main" id="{A2557364-09F5-402B-8A89-12A738F0D80A}"/>
                </a:ext>
              </a:extLst>
            </p:cNvPr>
            <p:cNvSpPr/>
            <p:nvPr/>
          </p:nvSpPr>
          <p:spPr>
            <a:xfrm>
              <a:off x="7610366" y="8799406"/>
              <a:ext cx="2379215" cy="360850"/>
            </a:xfrm>
            <a:prstGeom prst="rect">
              <a:avLst/>
            </a:prstGeom>
            <a:ln/>
          </p:spPr>
          <p:style>
            <a:lnRef idx="2">
              <a:schemeClr val="accent1"/>
            </a:lnRef>
            <a:fillRef idx="1">
              <a:schemeClr val="lt1"/>
            </a:fillRef>
            <a:effectRef idx="0">
              <a:schemeClr val="accent1"/>
            </a:effectRef>
            <a:fontRef idx="minor">
              <a:schemeClr val="dk1"/>
            </a:fontRef>
          </p:style>
          <p:txBody>
            <a:bodyPr wrap="none" lIns="108000" tIns="72000" rIns="108000" bIns="72000">
              <a:spAutoFit/>
            </a:bodyPr>
            <a:lstStyle/>
            <a:p>
              <a:pPr algn="ctr"/>
              <a:r>
                <a:rPr lang="ja-JP" altLang="en-US" sz="1400" b="1" dirty="0">
                  <a:solidFill>
                    <a:srgbClr val="000000"/>
                  </a:solidFill>
                  <a:latin typeface="+mn-ea"/>
                </a:rPr>
                <a:t>キャンパス整備にあたっての考え方</a:t>
              </a:r>
            </a:p>
          </p:txBody>
        </p:sp>
      </p:grpSp>
      <p:sp>
        <p:nvSpPr>
          <p:cNvPr id="14" name="テキスト ボックス 13">
            <a:extLst>
              <a:ext uri="{FF2B5EF4-FFF2-40B4-BE49-F238E27FC236}">
                <a16:creationId xmlns:a16="http://schemas.microsoft.com/office/drawing/2014/main" id="{499693CF-9EB1-4DE4-B810-8CF31E57D506}"/>
              </a:ext>
            </a:extLst>
          </p:cNvPr>
          <p:cNvSpPr txBox="1"/>
          <p:nvPr/>
        </p:nvSpPr>
        <p:spPr>
          <a:xfrm>
            <a:off x="8567936" y="6552493"/>
            <a:ext cx="576064" cy="307777"/>
          </a:xfrm>
          <a:prstGeom prst="rect">
            <a:avLst/>
          </a:prstGeom>
          <a:noFill/>
        </p:spPr>
        <p:txBody>
          <a:bodyPr wrap="square" rtlCol="0">
            <a:spAutoFit/>
          </a:bodyPr>
          <a:lstStyle/>
          <a:p>
            <a:pPr algn="r"/>
            <a:r>
              <a:rPr lang="ja-JP" altLang="en-US" sz="1400" b="1" dirty="0">
                <a:latin typeface="Meiryo UI" panose="020B0604030504040204" pitchFamily="50" charset="-128"/>
                <a:ea typeface="Meiryo UI" panose="020B0604030504040204" pitchFamily="50" charset="-128"/>
              </a:rPr>
              <a:t>４</a:t>
            </a:r>
            <a:endParaRPr kumimoji="1"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935754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CD9C514C6C8E89479418BB4B66B89AC4" ma:contentTypeVersion="0" ma:contentTypeDescription="新しいドキュメントを作成します。" ma:contentTypeScope="" ma:versionID="b54739c111fbea043643fea2fd527855">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78ADD2-C619-420F-B20D-A2DFC6A33530}"/>
</file>

<file path=customXml/itemProps2.xml><?xml version="1.0" encoding="utf-8"?>
<ds:datastoreItem xmlns:ds="http://schemas.openxmlformats.org/officeDocument/2006/customXml" ds:itemID="{F12D90F7-7EB7-42C9-A6B8-7291DDE42A66}"/>
</file>

<file path=customXml/itemProps3.xml><?xml version="1.0" encoding="utf-8"?>
<ds:datastoreItem xmlns:ds="http://schemas.openxmlformats.org/officeDocument/2006/customXml" ds:itemID="{4D1B48B0-F7F7-4EA0-ABB3-7EF1E7D48DC1}"/>
</file>

<file path=docProps/app.xml><?xml version="1.0" encoding="utf-8"?>
<Properties xmlns="http://schemas.openxmlformats.org/officeDocument/2006/extended-properties" xmlns:vt="http://schemas.openxmlformats.org/officeDocument/2006/docPropsVTypes">
  <TotalTime>152</TotalTime>
  <Words>1192</Words>
  <Application>Microsoft Office PowerPoint</Application>
  <PresentationFormat>画面に合わせる (4:3)</PresentationFormat>
  <Paragraphs>193</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Meiryo UI</vt:lpstr>
      <vt:lpstr>ＭＳ Ｐゴシック</vt:lpstr>
      <vt:lpstr>Arial</vt:lpstr>
      <vt:lpstr>Calibri</vt:lpstr>
      <vt:lpstr>Office ​​テーマ</vt:lpstr>
      <vt:lpstr>府・市・法人３者による 新大学基本構想(案)の概要</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府・市・法人３者による 新大学基本構想（案）の概要</dc:title>
  <dc:creator>MatsumotoYuka</dc:creator>
  <cp:lastModifiedBy>柏村　幸一郎</cp:lastModifiedBy>
  <cp:revision>15</cp:revision>
  <cp:lastPrinted>2020-01-14T02:50:20Z</cp:lastPrinted>
  <dcterms:created xsi:type="dcterms:W3CDTF">2020-01-12T07:00:10Z</dcterms:created>
  <dcterms:modified xsi:type="dcterms:W3CDTF">2020-01-15T03:37:56Z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0x010100CD9C514C6C8E89479418BB4B66B89AC4</vt:lpwstr>
  </property>
</Properties>
</file>