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6" r:id="rId2"/>
    <p:sldId id="272" r:id="rId3"/>
    <p:sldId id="270" r:id="rId4"/>
  </p:sldIdLst>
  <p:sldSz cx="13322300" cy="9721850"/>
  <p:notesSz cx="6807200" cy="9939338"/>
  <p:defaultTextStyle>
    <a:defPPr>
      <a:defRPr lang="ja-JP"/>
    </a:defPPr>
    <a:lvl1pPr marL="0" algn="l" defTabSz="131673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6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C7EBA"/>
    <a:srgbClr val="000099"/>
    <a:srgbClr val="FFFFFF"/>
    <a:srgbClr val="DAEBEE"/>
    <a:srgbClr val="E7D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6" autoAdjust="0"/>
    <p:restoredTop sz="97815" autoAdjust="0"/>
  </p:normalViewPr>
  <p:slideViewPr>
    <p:cSldViewPr>
      <p:cViewPr>
        <p:scale>
          <a:sx n="70" d="100"/>
          <a:sy n="70" d="100"/>
        </p:scale>
        <p:origin x="-246" y="-42"/>
      </p:cViewPr>
      <p:guideLst>
        <p:guide orient="horz" pos="306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6502DCA1-F842-4303-BBDD-05DABF061695}" type="datetimeFigureOut">
              <a:rPr kumimoji="1" lang="ja-JP" altLang="en-US" smtClean="0"/>
              <a:t>2017/9/14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6125"/>
            <a:ext cx="51054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5125" cy="4471988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3"/>
            <a:ext cx="2949575" cy="496887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4A12A03A-1622-4AF9-BA4E-A2F571523B8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787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2A03A-1622-4AF9-BA4E-A2F571523B8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922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0900" y="746125"/>
            <a:ext cx="51054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128B1-E1B9-418F-9A0D-2BDA0D03C08E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052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99173" y="3020075"/>
            <a:ext cx="11323955" cy="2083897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98345" y="5509048"/>
            <a:ext cx="9325610" cy="2484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6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7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33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5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66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780-EEB8-442E-A9F2-3F4C8E837800}" type="datetimeFigureOut">
              <a:rPr kumimoji="1" lang="ja-JP" altLang="en-US" smtClean="0"/>
              <a:t>2017/9/14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93EA-690D-4501-90DF-7F532ABB1E5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107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780-EEB8-442E-A9F2-3F4C8E837800}" type="datetimeFigureOut">
              <a:rPr kumimoji="1" lang="ja-JP" altLang="en-US" smtClean="0"/>
              <a:t>2017/9/14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93EA-690D-4501-90DF-7F532ABB1E5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262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658667" y="389326"/>
            <a:ext cx="2997518" cy="829507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66115" y="389326"/>
            <a:ext cx="8770514" cy="829507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780-EEB8-442E-A9F2-3F4C8E837800}" type="datetimeFigureOut">
              <a:rPr kumimoji="1" lang="ja-JP" altLang="en-US" smtClean="0"/>
              <a:t>2017/9/14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93EA-690D-4501-90DF-7F532ABB1E5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77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780-EEB8-442E-A9F2-3F4C8E837800}" type="datetimeFigureOut">
              <a:rPr kumimoji="1" lang="ja-JP" altLang="en-US" smtClean="0"/>
              <a:t>2017/9/14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93EA-690D-4501-90DF-7F532ABB1E5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215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2370" y="6247190"/>
            <a:ext cx="11323955" cy="1930867"/>
          </a:xfrm>
        </p:spPr>
        <p:txBody>
          <a:bodyPr anchor="t"/>
          <a:lstStyle>
            <a:lvl1pPr algn="l">
              <a:defRPr sz="58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52370" y="4120536"/>
            <a:ext cx="11323955" cy="212665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836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67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751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334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918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502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6085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669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780-EEB8-442E-A9F2-3F4C8E837800}" type="datetimeFigureOut">
              <a:rPr kumimoji="1" lang="ja-JP" altLang="en-US" smtClean="0"/>
              <a:t>2017/9/14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93EA-690D-4501-90DF-7F532ABB1E5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871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66115" y="2268432"/>
            <a:ext cx="5884016" cy="6415972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772169" y="2268432"/>
            <a:ext cx="5884016" cy="6415972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780-EEB8-442E-A9F2-3F4C8E837800}" type="datetimeFigureOut">
              <a:rPr kumimoji="1" lang="ja-JP" altLang="en-US" smtClean="0"/>
              <a:t>2017/9/14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93EA-690D-4501-90DF-7F532ABB1E5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918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6115" y="2176165"/>
            <a:ext cx="5886329" cy="906922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58368" indent="0">
              <a:buNone/>
              <a:defRPr sz="2900" b="1"/>
            </a:lvl2pPr>
            <a:lvl3pPr marL="1316736" indent="0">
              <a:buNone/>
              <a:defRPr sz="2600" b="1"/>
            </a:lvl3pPr>
            <a:lvl4pPr marL="1975104" indent="0">
              <a:buNone/>
              <a:defRPr sz="2300" b="1"/>
            </a:lvl4pPr>
            <a:lvl5pPr marL="2633472" indent="0">
              <a:buNone/>
              <a:defRPr sz="2300" b="1"/>
            </a:lvl5pPr>
            <a:lvl6pPr marL="3291840" indent="0">
              <a:buNone/>
              <a:defRPr sz="2300" b="1"/>
            </a:lvl6pPr>
            <a:lvl7pPr marL="3950208" indent="0">
              <a:buNone/>
              <a:defRPr sz="2300" b="1"/>
            </a:lvl7pPr>
            <a:lvl8pPr marL="4608576" indent="0">
              <a:buNone/>
              <a:defRPr sz="2300" b="1"/>
            </a:lvl8pPr>
            <a:lvl9pPr marL="5266944" indent="0">
              <a:buNone/>
              <a:defRPr sz="23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66115" y="3083086"/>
            <a:ext cx="5886329" cy="5601317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67544" y="2176165"/>
            <a:ext cx="5888642" cy="906922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58368" indent="0">
              <a:buNone/>
              <a:defRPr sz="2900" b="1"/>
            </a:lvl2pPr>
            <a:lvl3pPr marL="1316736" indent="0">
              <a:buNone/>
              <a:defRPr sz="2600" b="1"/>
            </a:lvl3pPr>
            <a:lvl4pPr marL="1975104" indent="0">
              <a:buNone/>
              <a:defRPr sz="2300" b="1"/>
            </a:lvl4pPr>
            <a:lvl5pPr marL="2633472" indent="0">
              <a:buNone/>
              <a:defRPr sz="2300" b="1"/>
            </a:lvl5pPr>
            <a:lvl6pPr marL="3291840" indent="0">
              <a:buNone/>
              <a:defRPr sz="2300" b="1"/>
            </a:lvl6pPr>
            <a:lvl7pPr marL="3950208" indent="0">
              <a:buNone/>
              <a:defRPr sz="2300" b="1"/>
            </a:lvl7pPr>
            <a:lvl8pPr marL="4608576" indent="0">
              <a:buNone/>
              <a:defRPr sz="2300" b="1"/>
            </a:lvl8pPr>
            <a:lvl9pPr marL="5266944" indent="0">
              <a:buNone/>
              <a:defRPr sz="23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767544" y="3083086"/>
            <a:ext cx="5888642" cy="5601317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780-EEB8-442E-A9F2-3F4C8E837800}" type="datetimeFigureOut">
              <a:rPr kumimoji="1" lang="ja-JP" altLang="en-US" smtClean="0"/>
              <a:t>2017/9/14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93EA-690D-4501-90DF-7F532ABB1E5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189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780-EEB8-442E-A9F2-3F4C8E837800}" type="datetimeFigureOut">
              <a:rPr kumimoji="1" lang="ja-JP" altLang="en-US" smtClean="0"/>
              <a:t>2017/9/14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93EA-690D-4501-90DF-7F532ABB1E5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856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780-EEB8-442E-A9F2-3F4C8E837800}" type="datetimeFigureOut">
              <a:rPr kumimoji="1" lang="ja-JP" altLang="en-US" smtClean="0"/>
              <a:t>2017/9/14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93EA-690D-4501-90DF-7F532ABB1E5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458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6116" y="387074"/>
            <a:ext cx="4382945" cy="1647313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08649" y="387074"/>
            <a:ext cx="7447536" cy="829733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6116" y="2034388"/>
            <a:ext cx="4382945" cy="6650016"/>
          </a:xfrm>
        </p:spPr>
        <p:txBody>
          <a:bodyPr/>
          <a:lstStyle>
            <a:lvl1pPr marL="0" indent="0">
              <a:buNone/>
              <a:defRPr sz="2000"/>
            </a:lvl1pPr>
            <a:lvl2pPr marL="658368" indent="0">
              <a:buNone/>
              <a:defRPr sz="1700"/>
            </a:lvl2pPr>
            <a:lvl3pPr marL="1316736" indent="0">
              <a:buNone/>
              <a:defRPr sz="1400"/>
            </a:lvl3pPr>
            <a:lvl4pPr marL="1975104" indent="0">
              <a:buNone/>
              <a:defRPr sz="1300"/>
            </a:lvl4pPr>
            <a:lvl5pPr marL="2633472" indent="0">
              <a:buNone/>
              <a:defRPr sz="1300"/>
            </a:lvl5pPr>
            <a:lvl6pPr marL="3291840" indent="0">
              <a:buNone/>
              <a:defRPr sz="1300"/>
            </a:lvl6pPr>
            <a:lvl7pPr marL="3950208" indent="0">
              <a:buNone/>
              <a:defRPr sz="1300"/>
            </a:lvl7pPr>
            <a:lvl8pPr marL="4608576" indent="0">
              <a:buNone/>
              <a:defRPr sz="1300"/>
            </a:lvl8pPr>
            <a:lvl9pPr marL="5266944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780-EEB8-442E-A9F2-3F4C8E837800}" type="datetimeFigureOut">
              <a:rPr kumimoji="1" lang="ja-JP" altLang="en-US" smtClean="0"/>
              <a:t>2017/9/14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93EA-690D-4501-90DF-7F532ABB1E5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033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11264" y="6805295"/>
            <a:ext cx="7993380" cy="80340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611264" y="868665"/>
            <a:ext cx="7993380" cy="5833110"/>
          </a:xfrm>
        </p:spPr>
        <p:txBody>
          <a:bodyPr/>
          <a:lstStyle>
            <a:lvl1pPr marL="0" indent="0">
              <a:buNone/>
              <a:defRPr sz="4600"/>
            </a:lvl1pPr>
            <a:lvl2pPr marL="658368" indent="0">
              <a:buNone/>
              <a:defRPr sz="4000"/>
            </a:lvl2pPr>
            <a:lvl3pPr marL="1316736" indent="0">
              <a:buNone/>
              <a:defRPr sz="3500"/>
            </a:lvl3pPr>
            <a:lvl4pPr marL="1975104" indent="0">
              <a:buNone/>
              <a:defRPr sz="2900"/>
            </a:lvl4pPr>
            <a:lvl5pPr marL="2633472" indent="0">
              <a:buNone/>
              <a:defRPr sz="2900"/>
            </a:lvl5pPr>
            <a:lvl6pPr marL="3291840" indent="0">
              <a:buNone/>
              <a:defRPr sz="2900"/>
            </a:lvl6pPr>
            <a:lvl7pPr marL="3950208" indent="0">
              <a:buNone/>
              <a:defRPr sz="2900"/>
            </a:lvl7pPr>
            <a:lvl8pPr marL="4608576" indent="0">
              <a:buNone/>
              <a:defRPr sz="2900"/>
            </a:lvl8pPr>
            <a:lvl9pPr marL="5266944" indent="0">
              <a:buNone/>
              <a:defRPr sz="29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611264" y="7608699"/>
            <a:ext cx="7993380" cy="1140966"/>
          </a:xfrm>
        </p:spPr>
        <p:txBody>
          <a:bodyPr/>
          <a:lstStyle>
            <a:lvl1pPr marL="0" indent="0">
              <a:buNone/>
              <a:defRPr sz="2000"/>
            </a:lvl1pPr>
            <a:lvl2pPr marL="658368" indent="0">
              <a:buNone/>
              <a:defRPr sz="1700"/>
            </a:lvl2pPr>
            <a:lvl3pPr marL="1316736" indent="0">
              <a:buNone/>
              <a:defRPr sz="1400"/>
            </a:lvl3pPr>
            <a:lvl4pPr marL="1975104" indent="0">
              <a:buNone/>
              <a:defRPr sz="1300"/>
            </a:lvl4pPr>
            <a:lvl5pPr marL="2633472" indent="0">
              <a:buNone/>
              <a:defRPr sz="1300"/>
            </a:lvl5pPr>
            <a:lvl6pPr marL="3291840" indent="0">
              <a:buNone/>
              <a:defRPr sz="1300"/>
            </a:lvl6pPr>
            <a:lvl7pPr marL="3950208" indent="0">
              <a:buNone/>
              <a:defRPr sz="1300"/>
            </a:lvl7pPr>
            <a:lvl8pPr marL="4608576" indent="0">
              <a:buNone/>
              <a:defRPr sz="1300"/>
            </a:lvl8pPr>
            <a:lvl9pPr marL="5266944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B780-EEB8-442E-A9F2-3F4C8E837800}" type="datetimeFigureOut">
              <a:rPr kumimoji="1" lang="ja-JP" altLang="en-US" smtClean="0"/>
              <a:t>2017/9/14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93EA-690D-4501-90DF-7F532ABB1E5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950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66115" y="389325"/>
            <a:ext cx="11990070" cy="1620308"/>
          </a:xfrm>
          <a:prstGeom prst="rect">
            <a:avLst/>
          </a:prstGeom>
        </p:spPr>
        <p:txBody>
          <a:bodyPr vert="horz" lIns="131674" tIns="65837" rIns="131674" bIns="65837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66115" y="2268432"/>
            <a:ext cx="11990070" cy="6415972"/>
          </a:xfrm>
          <a:prstGeom prst="rect">
            <a:avLst/>
          </a:prstGeom>
        </p:spPr>
        <p:txBody>
          <a:bodyPr vert="horz" lIns="131674" tIns="65837" rIns="131674" bIns="65837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66115" y="9010716"/>
            <a:ext cx="3108537" cy="517598"/>
          </a:xfrm>
          <a:prstGeom prst="rect">
            <a:avLst/>
          </a:prstGeom>
        </p:spPr>
        <p:txBody>
          <a:bodyPr vert="horz" lIns="131674" tIns="65837" rIns="131674" bIns="6583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B780-EEB8-442E-A9F2-3F4C8E837800}" type="datetimeFigureOut">
              <a:rPr kumimoji="1" lang="ja-JP" altLang="en-US" smtClean="0"/>
              <a:t>2017/9/14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551786" y="9010716"/>
            <a:ext cx="4218728" cy="517598"/>
          </a:xfrm>
          <a:prstGeom prst="rect">
            <a:avLst/>
          </a:prstGeom>
        </p:spPr>
        <p:txBody>
          <a:bodyPr vert="horz" lIns="131674" tIns="65837" rIns="131674" bIns="6583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547648" y="9010716"/>
            <a:ext cx="3108537" cy="517598"/>
          </a:xfrm>
          <a:prstGeom prst="rect">
            <a:avLst/>
          </a:prstGeom>
        </p:spPr>
        <p:txBody>
          <a:bodyPr vert="horz" lIns="131674" tIns="65837" rIns="131674" bIns="6583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293EA-690D-4501-90DF-7F532ABB1E5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721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6736" rtl="0" eaLnBrk="1" latinLnBrk="0" hangingPunct="1">
        <a:spcBef>
          <a:spcPct val="0"/>
        </a:spcBef>
        <a:buNone/>
        <a:defRPr kumimoji="1"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93776" algn="l" defTabSz="131673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9848" indent="-411480" algn="l" defTabSz="131673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indent="-329184" algn="l" defTabSz="131673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288" indent="-329184" algn="l" defTabSz="131673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62656" indent="-329184" algn="l" defTabSz="131673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1024" indent="-329184" algn="l" defTabSz="131673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79392" indent="-329184" algn="l" defTabSz="131673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760" indent="-329184" algn="l" defTabSz="131673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96128" indent="-329184" algn="l" defTabSz="131673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1673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algn="l" defTabSz="131673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736" algn="l" defTabSz="131673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75104" algn="l" defTabSz="131673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algn="l" defTabSz="131673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91840" algn="l" defTabSz="131673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50208" algn="l" defTabSz="131673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576" algn="l" defTabSz="131673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66944" algn="l" defTabSz="131673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t="31222" r="13926" b="14851"/>
          <a:stretch/>
        </p:blipFill>
        <p:spPr bwMode="auto">
          <a:xfrm>
            <a:off x="89277" y="4426366"/>
            <a:ext cx="5707777" cy="527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7" name="表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25401"/>
              </p:ext>
            </p:extLst>
          </p:nvPr>
        </p:nvGraphicFramePr>
        <p:xfrm>
          <a:off x="6602595" y="943673"/>
          <a:ext cx="6336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2088000"/>
                <a:gridCol w="2088000"/>
              </a:tblGrid>
              <a:tr h="468000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50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総便益（Ｂ）</a:t>
                      </a:r>
                      <a:endParaRPr kumimoji="1" lang="ja-JP" altLang="en-US" sz="12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3,103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3,575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総費用（Ｃ）</a:t>
                      </a:r>
                      <a:endParaRPr kumimoji="1" lang="ja-JP" altLang="en-US" sz="12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2,220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2,244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費用便益比（</a:t>
                      </a:r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B/C</a:t>
                      </a: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1.40</a:t>
                      </a: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&gt;</a:t>
                      </a: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16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1.59</a:t>
                      </a: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</a:t>
                      </a:r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&gt;</a:t>
                      </a:r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endParaRPr kumimoji="1" lang="ja-JP" altLang="en-US" sz="1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2" name="テキスト ボックス 61"/>
          <p:cNvSpPr txBox="1"/>
          <p:nvPr/>
        </p:nvSpPr>
        <p:spPr bwMode="white">
          <a:xfrm>
            <a:off x="11630264" y="-8839"/>
            <a:ext cx="165618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H28.12</a:t>
            </a: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</a:t>
            </a:r>
            <a:r>
              <a:rPr lang="ja-JP" altLang="en-US" sz="1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整備部交通道路</a:t>
            </a: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室</a:t>
            </a:r>
          </a:p>
        </p:txBody>
      </p:sp>
      <p:sp>
        <p:nvSpPr>
          <p:cNvPr id="57" name="タイトル 1"/>
          <p:cNvSpPr txBox="1">
            <a:spLocks/>
          </p:cNvSpPr>
          <p:nvPr/>
        </p:nvSpPr>
        <p:spPr>
          <a:xfrm>
            <a:off x="0" y="2481"/>
            <a:ext cx="13322300" cy="533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なにわ筋線について</a:t>
            </a:r>
            <a:r>
              <a:rPr lang="ja-JP" altLang="en-US" sz="2000" b="0" dirty="0" smtClean="0">
                <a:solidFill>
                  <a:schemeClr val="tx1"/>
                </a:solidFill>
              </a:rPr>
              <a:t>（</a:t>
            </a:r>
            <a:r>
              <a:rPr lang="ja-JP" altLang="en-US" sz="2000" b="0" dirty="0">
                <a:solidFill>
                  <a:schemeClr val="tx1"/>
                </a:solidFill>
              </a:rPr>
              <a:t>事業</a:t>
            </a:r>
            <a:r>
              <a:rPr lang="ja-JP" altLang="en-US" sz="2000" b="0" dirty="0" smtClean="0">
                <a:solidFill>
                  <a:schemeClr val="tx1"/>
                </a:solidFill>
              </a:rPr>
              <a:t>概要、整備</a:t>
            </a:r>
            <a:r>
              <a:rPr lang="ja-JP" altLang="en-US" sz="2000" b="0" dirty="0">
                <a:solidFill>
                  <a:schemeClr val="tx1"/>
                </a:solidFill>
              </a:rPr>
              <a:t>効果</a:t>
            </a:r>
            <a:r>
              <a:rPr lang="ja-JP" altLang="en-US" sz="2000" b="0" dirty="0" smtClean="0">
                <a:solidFill>
                  <a:schemeClr val="tx1"/>
                </a:solidFill>
              </a:rPr>
              <a:t>、</a:t>
            </a:r>
            <a:r>
              <a:rPr lang="ja-JP" altLang="en-US" sz="2000" b="0" dirty="0">
                <a:solidFill>
                  <a:schemeClr val="tx1"/>
                </a:solidFill>
              </a:rPr>
              <a:t>Ｂ</a:t>
            </a:r>
            <a:r>
              <a:rPr lang="en-US" altLang="ja-JP" sz="2000" b="0" dirty="0" smtClean="0">
                <a:solidFill>
                  <a:schemeClr val="tx1"/>
                </a:solidFill>
              </a:rPr>
              <a:t>/</a:t>
            </a:r>
            <a:r>
              <a:rPr lang="ja-JP" altLang="en-US" sz="2000" b="0" dirty="0">
                <a:solidFill>
                  <a:schemeClr val="tx1"/>
                </a:solidFill>
              </a:rPr>
              <a:t>Ｃ</a:t>
            </a:r>
            <a:r>
              <a:rPr lang="ja-JP" altLang="en-US" sz="2000" b="0" dirty="0" smtClean="0">
                <a:solidFill>
                  <a:schemeClr val="tx1"/>
                </a:solidFill>
              </a:rPr>
              <a:t>、</a:t>
            </a:r>
            <a:r>
              <a:rPr lang="ja-JP" altLang="en-US" sz="2000" b="0" dirty="0">
                <a:solidFill>
                  <a:schemeClr val="tx1"/>
                </a:solidFill>
              </a:rPr>
              <a:t>事業</a:t>
            </a:r>
            <a:r>
              <a:rPr lang="ja-JP" altLang="en-US" sz="2000" b="0" dirty="0" smtClean="0">
                <a:solidFill>
                  <a:schemeClr val="tx1"/>
                </a:solidFill>
              </a:rPr>
              <a:t>採算性）</a:t>
            </a:r>
            <a:endParaRPr lang="en-US" altLang="ja-JP" sz="2000" b="0" dirty="0" smtClean="0">
              <a:solidFill>
                <a:schemeClr val="tx1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3107" y="495234"/>
            <a:ext cx="13316687" cy="0"/>
          </a:xfrm>
          <a:prstGeom prst="line">
            <a:avLst/>
          </a:prstGeom>
          <a:ln w="10160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10707246" y="-7656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戦略本部会議資料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1/2】</a:t>
            </a:r>
          </a:p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都市整備部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389141" y="4500885"/>
            <a:ext cx="6696000" cy="595923"/>
          </a:xfrm>
          <a:prstGeom prst="rect">
            <a:avLst/>
          </a:prstGeom>
          <a:noFill/>
          <a:ln w="25400" cmpd="dbl">
            <a:noFill/>
          </a:ln>
        </p:spPr>
        <p:txBody>
          <a:bodyPr wrap="square" lIns="36000" tIns="36000" rIns="36000" bIns="36000" rtlCol="0" anchor="t" anchorCtr="0">
            <a:spAutoFit/>
          </a:bodyPr>
          <a:lstStyle/>
          <a:p>
            <a:r>
              <a:rPr lang="ja-JP" altLang="en-US" sz="15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事業採算性分析</a:t>
            </a:r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（「鉄道プロジェクトの評価手法マニュアル」に基づき算出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300" b="1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600"/>
              </a:spcBef>
            </a:pPr>
            <a:r>
              <a:rPr lang="ja-JP" altLang="en-US" sz="14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ja-JP" altLang="en-US" sz="14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</a:t>
            </a:r>
            <a:r>
              <a:rPr lang="ja-JP" altLang="en-US" sz="1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主体の事業の成立性について、事業スキームの償還期間で評価</a:t>
            </a:r>
            <a:endParaRPr lang="en-US" altLang="ja-JP" sz="14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619032" y="7444469"/>
            <a:ext cx="6408000" cy="795978"/>
          </a:xfrm>
          <a:prstGeom prst="rect">
            <a:avLst/>
          </a:prstGeom>
          <a:noFill/>
          <a:ln w="25400" cmpd="dbl">
            <a:noFill/>
          </a:ln>
        </p:spPr>
        <p:txBody>
          <a:bodyPr wrap="square" lIns="36000" tIns="36000" rIns="36000" bIns="36000" rtlCol="0" anchor="t" anchorCtr="0">
            <a:spAutoFit/>
          </a:bodyPr>
          <a:lstStyle/>
          <a:p>
            <a:r>
              <a:rPr lang="ja-JP" altLang="en-US" sz="1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（事業採算性分析</a:t>
            </a:r>
            <a:r>
              <a:rPr lang="ja-JP" altLang="en-US" sz="14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結果）</a:t>
            </a:r>
            <a:endParaRPr lang="en-US" altLang="ja-JP" sz="14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600"/>
              </a:spcBef>
            </a:pPr>
            <a:r>
              <a:rPr lang="ja-JP" altLang="en-US" sz="1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⇒ 運行主体（ＪＲ西日本・南海電鉄）からの線路使用料収入に</a:t>
            </a:r>
            <a:r>
              <a:rPr lang="ja-JP" altLang="en-US" sz="14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</a:t>
            </a:r>
            <a:r>
              <a:rPr lang="ja-JP" altLang="en-US" sz="1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400" u="sng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開業</a:t>
            </a:r>
            <a:r>
              <a:rPr lang="ja-JP" altLang="en-US" sz="140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後</a:t>
            </a:r>
            <a:r>
              <a:rPr lang="en-US" altLang="ja-JP" sz="140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140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400" u="sng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</a:t>
            </a:r>
            <a:r>
              <a:rPr lang="ja-JP" altLang="en-US" sz="140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で整備主体の累積収支が黒字に転換することから、事業採算性の確保を確認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6796178" y="5190682"/>
            <a:ext cx="5580000" cy="18304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 tIns="72000" bIns="72000">
            <a:spAutoFit/>
          </a:bodyPr>
          <a:lstStyle/>
          <a:p>
            <a:pPr lvl="0">
              <a:lnSpc>
                <a:spcPts val="1800"/>
              </a:lnSpc>
              <a:spcBef>
                <a:spcPts val="600"/>
              </a:spcBef>
            </a:pPr>
            <a:r>
              <a:rPr lang="ja-JP" altLang="en-US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＜条件設定＞</a:t>
            </a:r>
            <a:endParaRPr lang="en-US" altLang="zh-TW" sz="12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300"/>
              </a:spcBef>
            </a:pPr>
            <a:r>
              <a:rPr lang="ja-JP" altLang="en-US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建設費 ： 過去の整備路線の実績や近年の施工単価等を反映し、積み上げ</a:t>
            </a:r>
            <a:endParaRPr lang="en-US" altLang="ja-JP" sz="12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600"/>
              </a:spcBef>
            </a:pPr>
            <a:r>
              <a:rPr lang="ja-JP" altLang="en-US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建設期間 ： 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年度までとして設定</a:t>
            </a:r>
            <a:endParaRPr lang="en-US" altLang="ja-JP" sz="12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600"/>
              </a:spcBef>
            </a:pP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　 入 ： 運行</a:t>
            </a:r>
            <a:r>
              <a:rPr lang="ja-JP" altLang="en-US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主体</a:t>
            </a: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JR</a:t>
            </a: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西日本・南海電鉄）から受け取る線路使用料</a:t>
            </a:r>
            <a:endParaRPr lang="en-US" altLang="ja-JP" sz="12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600"/>
              </a:spcBef>
            </a:pPr>
            <a:r>
              <a:rPr lang="ja-JP" altLang="en-US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経　 費 ： 過去の整備路線等を参考に、人件費単価・要員数等を設定</a:t>
            </a:r>
            <a:endParaRPr lang="en-US" altLang="ja-JP" sz="12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減価償却費は</a:t>
            </a:r>
            <a:r>
              <a:rPr lang="ja-JP" altLang="en-US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定額法</a:t>
            </a: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により</a:t>
            </a:r>
            <a:r>
              <a:rPr lang="ja-JP" altLang="en-US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設定</a:t>
            </a: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（補助分は圧縮）</a:t>
            </a:r>
            <a:endParaRPr lang="en-US" altLang="ja-JP" sz="12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600"/>
              </a:spcBef>
            </a:pPr>
            <a:r>
              <a:rPr lang="ja-JP" altLang="en-US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金　 利</a:t>
            </a:r>
            <a:r>
              <a:rPr lang="ja-JP" altLang="en-US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：金利動向の実績と将来の見通しを勘案し、</a:t>
            </a:r>
            <a:r>
              <a:rPr lang="en-US" altLang="ja-JP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2.5%</a:t>
            </a:r>
            <a:r>
              <a:rPr lang="ja-JP" altLang="en-US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設定</a:t>
            </a:r>
            <a:endParaRPr lang="en-US" altLang="ja-JP" sz="12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318362" y="593161"/>
            <a:ext cx="6228000" cy="303536"/>
          </a:xfrm>
          <a:prstGeom prst="rect">
            <a:avLst/>
          </a:prstGeom>
          <a:noFill/>
          <a:ln w="25400" cmpd="dbl">
            <a:noFill/>
          </a:ln>
        </p:spPr>
        <p:txBody>
          <a:bodyPr wrap="square" lIns="36000" tIns="36000" rIns="36000" bIns="36000" rtlCol="0" anchor="t" anchorCtr="0">
            <a:spAutoFit/>
          </a:bodyPr>
          <a:lstStyle/>
          <a:p>
            <a:pPr lvl="0"/>
            <a:r>
              <a:rPr lang="ja-JP" altLang="en-US" sz="15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費用便益</a:t>
            </a:r>
            <a:r>
              <a:rPr lang="ja-JP" altLang="en-US" sz="15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分析（</a:t>
            </a:r>
            <a:r>
              <a:rPr lang="en-US" altLang="ja-JP" sz="15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B/C</a:t>
            </a:r>
            <a:r>
              <a:rPr lang="ja-JP" altLang="en-US" sz="15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（「鉄道プロジェクトの評価手法マニュアル」に基づき算出）</a:t>
            </a:r>
            <a:endParaRPr lang="en-US" altLang="ja-JP" sz="13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619032" y="3547994"/>
            <a:ext cx="6306814" cy="580534"/>
          </a:xfrm>
          <a:prstGeom prst="rect">
            <a:avLst/>
          </a:prstGeom>
          <a:noFill/>
          <a:ln w="25400" cmpd="dbl">
            <a:noFill/>
          </a:ln>
        </p:spPr>
        <p:txBody>
          <a:bodyPr wrap="square" lIns="36000" tIns="36000" rIns="36000" bIns="36000" rtlCol="0" anchor="t" anchorCtr="0">
            <a:spAutoFit/>
          </a:bodyPr>
          <a:lstStyle/>
          <a:p>
            <a:pPr lvl="0">
              <a:spcBef>
                <a:spcPts val="600"/>
              </a:spcBef>
            </a:pPr>
            <a:r>
              <a:rPr lang="ja-JP" altLang="en-US" sz="1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（費用便益分析結果）</a:t>
            </a:r>
            <a:endParaRPr lang="en-US" altLang="ja-JP" sz="14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600"/>
              </a:spcBef>
            </a:pPr>
            <a:r>
              <a:rPr lang="ja-JP" altLang="en-US" sz="14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⇒ </a:t>
            </a:r>
            <a:r>
              <a:rPr lang="ja-JP" altLang="en-US" sz="1400" u="sng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費用便益比（</a:t>
            </a:r>
            <a:r>
              <a:rPr lang="en-US" altLang="ja-JP" sz="1400" u="sng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B/C</a:t>
            </a:r>
            <a:r>
              <a:rPr lang="ja-JP" altLang="en-US" sz="1400" u="sng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）は</a:t>
            </a:r>
            <a:r>
              <a:rPr lang="en-US" altLang="ja-JP" sz="1400" u="sng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u="sng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を上回っており、事業の効率性・妥当性を確認</a:t>
            </a:r>
            <a:endParaRPr lang="en-US" altLang="ja-JP" sz="1400" u="sng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733694" y="7075178"/>
            <a:ext cx="48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これまでのなにわ筋線検討会における検討結果等を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もと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に試算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89142" y="2875364"/>
            <a:ext cx="3204971" cy="257369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t" anchorCtr="0">
            <a:spAutoFit/>
          </a:bodyPr>
          <a:lstStyle/>
          <a:p>
            <a:pPr lvl="0"/>
            <a:r>
              <a:rPr lang="en-US" altLang="ja-JP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開業後のなにわ筋線の総需要</a:t>
            </a:r>
            <a:r>
              <a:rPr lang="ja-JP" altLang="en-US" sz="12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万人／日</a:t>
            </a:r>
            <a:endParaRPr lang="en-US" altLang="ja-JP" sz="12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4511" y="4485381"/>
            <a:ext cx="906265" cy="303536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15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位置図</a:t>
            </a:r>
            <a:endParaRPr lang="en-US" altLang="ja-JP" sz="1500" b="1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8422" y="3348757"/>
            <a:ext cx="5831586" cy="919089"/>
          </a:xfrm>
          <a:prstGeom prst="rect">
            <a:avLst/>
          </a:prstGeom>
          <a:noFill/>
          <a:ln w="25400" cmpd="dbl"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ja-JP" altLang="en-US" sz="15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</a:t>
            </a:r>
            <a:r>
              <a:rPr lang="ja-JP" altLang="en-US" sz="15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</a:t>
            </a:r>
            <a:r>
              <a:rPr lang="ja-JP" altLang="en-US" sz="15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　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別添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</a:t>
            </a:r>
            <a:endParaRPr lang="en-US" altLang="ja-JP" sz="13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ja-JP" altLang="en-US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国土軸</a:t>
            </a:r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新大阪や大阪都心部と関西空港や大阪南部地域間のアクセス強化</a:t>
            </a:r>
            <a:endParaRPr lang="ja-JP" altLang="en-US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交差する既存鉄道との結節等による都市内の鉄道ネットワーク強化</a:t>
            </a:r>
            <a:endParaRPr lang="en-US" altLang="ja-JP" sz="13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○「うめきた」の拠点性向上や「中之島」等のまちづくり促進　など</a:t>
            </a:r>
            <a:endParaRPr lang="ja-JP" altLang="en-US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/>
          <a:stretch/>
        </p:blipFill>
        <p:spPr bwMode="auto">
          <a:xfrm>
            <a:off x="145778" y="4481328"/>
            <a:ext cx="2700000" cy="3968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テキスト ボックス 46"/>
          <p:cNvSpPr txBox="1"/>
          <p:nvPr/>
        </p:nvSpPr>
        <p:spPr>
          <a:xfrm>
            <a:off x="108422" y="1770196"/>
            <a:ext cx="5472608" cy="1519253"/>
          </a:xfrm>
          <a:prstGeom prst="rect">
            <a:avLst/>
          </a:prstGeom>
          <a:noFill/>
          <a:ln w="25400" cmpd="dbl"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15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事業概要</a:t>
            </a:r>
            <a:endParaRPr lang="en-US" altLang="ja-JP" sz="1500" b="1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整備区間：</a:t>
            </a:r>
            <a:r>
              <a:rPr lang="en-US" altLang="ja-JP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仮称</a:t>
            </a:r>
            <a:r>
              <a:rPr lang="en-US" altLang="ja-JP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北梅田駅～</a:t>
            </a:r>
            <a:r>
              <a:rPr lang="en-US" altLang="ja-JP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仮称</a:t>
            </a:r>
            <a:r>
              <a:rPr lang="en-US" altLang="ja-JP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西本町駅～ＪＲ難波駅</a:t>
            </a:r>
            <a:endParaRPr lang="en-US" altLang="ja-JP" sz="13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r>
              <a:rPr lang="ja-JP" altLang="en-US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仮称</a:t>
            </a:r>
            <a:r>
              <a:rPr lang="en-US" altLang="ja-JP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北梅田駅～</a:t>
            </a:r>
            <a:r>
              <a:rPr lang="en-US" altLang="ja-JP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仮称</a:t>
            </a:r>
            <a:r>
              <a:rPr lang="en-US" altLang="ja-JP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西本町駅～南海新今宮駅</a:t>
            </a:r>
            <a:endParaRPr lang="en-US" altLang="ja-JP" sz="13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en-US" altLang="ja-JP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建設延長：約</a:t>
            </a:r>
            <a:r>
              <a:rPr lang="en-US" altLang="ja-JP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7.4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ｋｍ</a:t>
            </a:r>
            <a:endParaRPr lang="en-US" altLang="ja-JP" sz="13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整備駅   ：</a:t>
            </a:r>
            <a:r>
              <a:rPr lang="en-US" altLang="ja-JP" sz="1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1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仮称</a:t>
            </a:r>
            <a:r>
              <a:rPr lang="en-US" altLang="ja-JP" sz="11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中之島駅、</a:t>
            </a:r>
            <a:r>
              <a:rPr lang="en-US" altLang="ja-JP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仮称</a:t>
            </a:r>
            <a:r>
              <a:rPr lang="en-US" altLang="ja-JP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西本町駅、</a:t>
            </a:r>
            <a:r>
              <a:rPr lang="en-US" altLang="ja-JP" sz="11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仮称</a:t>
            </a:r>
            <a:r>
              <a:rPr lang="en-US" altLang="ja-JP" sz="11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南海新難波駅</a:t>
            </a:r>
            <a:endParaRPr lang="en-US" altLang="ja-JP" sz="13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概算建設費：</a:t>
            </a:r>
            <a:r>
              <a:rPr lang="ja-JP" altLang="en-US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3,300</a:t>
            </a:r>
            <a:r>
              <a:rPr lang="ja-JP" altLang="en-US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</a:t>
            </a:r>
            <a:endParaRPr lang="en-US" altLang="ja-JP" sz="13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en-US" altLang="ja-JP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事業スキーム：地下高速鉄道整備事業費補助による上下分離方式（想定）</a:t>
            </a:r>
            <a:endParaRPr lang="en-US" altLang="ja-JP" sz="13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8422" y="593161"/>
            <a:ext cx="1183585" cy="1103755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15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経過</a:t>
            </a:r>
            <a:endParaRPr lang="en-US" altLang="ja-JP" sz="1500" b="1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2004.10</a:t>
            </a:r>
          </a:p>
          <a:p>
            <a:pPr lvl="0"/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2009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2011</a:t>
            </a:r>
          </a:p>
          <a:p>
            <a:pPr lvl="0"/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2014.1</a:t>
            </a:r>
          </a:p>
          <a:p>
            <a:pPr lvl="0"/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548582" y="809853"/>
            <a:ext cx="3871820" cy="872922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国・近畿地方交通審議会の答申８号に位置付け</a:t>
            </a:r>
            <a:endParaRPr lang="en-US" altLang="ja-JP" sz="13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国・都市鉄道調査</a:t>
            </a:r>
            <a:endParaRPr lang="en-US" altLang="ja-JP" sz="13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府・公共交通戦略４路線に位置付け</a:t>
            </a:r>
            <a:endParaRPr lang="en-US" altLang="ja-JP" sz="13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府・市・鉄道事業者による検討会（なにわ</a:t>
            </a:r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筋線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検討会）</a:t>
            </a:r>
            <a:endParaRPr lang="en-US" altLang="ja-JP" sz="13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6373275" y="8965381"/>
            <a:ext cx="676859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なにわ筋線については、</a:t>
            </a:r>
            <a:r>
              <a:rPr lang="en-US" altLang="ja-JP" sz="16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以上のとおり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、整備効果、事業の効率性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成立性が</a:t>
            </a:r>
            <a:endParaRPr lang="en-US" altLang="ja-JP" sz="1600" b="1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認められる。</a:t>
            </a:r>
            <a:endParaRPr lang="en-US" altLang="ja-JP" sz="1600" b="1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二等辺三角形 2"/>
          <p:cNvSpPr/>
          <p:nvPr/>
        </p:nvSpPr>
        <p:spPr>
          <a:xfrm flipV="1">
            <a:off x="7993662" y="8569357"/>
            <a:ext cx="3276000" cy="18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534923" y="3149986"/>
            <a:ext cx="48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これまでのなにわ筋線検討会における検討結果等を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もと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に試算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4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1"/>
          <p:cNvSpPr txBox="1">
            <a:spLocks/>
          </p:cNvSpPr>
          <p:nvPr/>
        </p:nvSpPr>
        <p:spPr>
          <a:xfrm>
            <a:off x="0" y="2481"/>
            <a:ext cx="13322300" cy="533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なにわ筋</a:t>
            </a:r>
            <a:r>
              <a:rPr lang="ja-JP" altLang="en-US" sz="2400" dirty="0" smtClean="0">
                <a:solidFill>
                  <a:schemeClr val="tx1"/>
                </a:solidFill>
              </a:rPr>
              <a:t>線について</a:t>
            </a:r>
            <a:r>
              <a:rPr lang="ja-JP" altLang="en-US" sz="2000" b="0" dirty="0" smtClean="0">
                <a:solidFill>
                  <a:schemeClr val="tx1"/>
                </a:solidFill>
              </a:rPr>
              <a:t>（事業スキーム、スケジュール）</a:t>
            </a:r>
            <a:endParaRPr lang="en-US" altLang="ja-JP" sz="2000" b="0" dirty="0">
              <a:solidFill>
                <a:schemeClr val="tx1"/>
              </a:solidFill>
            </a:endParaRPr>
          </a:p>
        </p:txBody>
      </p:sp>
      <p:cxnSp>
        <p:nvCxnSpPr>
          <p:cNvPr id="65" name="直線コネクタ 64"/>
          <p:cNvCxnSpPr/>
          <p:nvPr/>
        </p:nvCxnSpPr>
        <p:spPr>
          <a:xfrm>
            <a:off x="3107" y="495234"/>
            <a:ext cx="13316687" cy="0"/>
          </a:xfrm>
          <a:prstGeom prst="line">
            <a:avLst/>
          </a:prstGeom>
          <a:ln w="10160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4108983" y="607011"/>
            <a:ext cx="2336143" cy="303536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15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各区間の運行・整備主体</a:t>
            </a:r>
            <a:endParaRPr lang="en-US" altLang="ja-JP" sz="15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-14410" y="4111817"/>
            <a:ext cx="4852858" cy="303536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500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資金フレーム</a:t>
            </a:r>
            <a:r>
              <a:rPr lang="ja-JP" altLang="en-US" sz="15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（地下高速鉄道整備事業費補助 </a:t>
            </a:r>
            <a:r>
              <a:rPr lang="en-US" altLang="ja-JP" sz="15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5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想定</a:t>
            </a:r>
            <a:r>
              <a:rPr lang="en-US" altLang="ja-JP" sz="15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5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02676" y="6259117"/>
            <a:ext cx="6372000" cy="472813"/>
          </a:xfrm>
          <a:prstGeom prst="rect">
            <a:avLst/>
          </a:prstGeom>
          <a:noFill/>
          <a:ln w="25400" cmpd="dbl"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 </a:t>
            </a:r>
            <a:r>
              <a:rPr lang="ja-JP" altLang="en-US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整備主体（ＫＲＲ）の鉄道施設建設</a:t>
            </a:r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のための</a:t>
            </a:r>
            <a:r>
              <a:rPr lang="ja-JP" altLang="en-US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借入金（約</a:t>
            </a:r>
            <a:r>
              <a:rPr lang="en-US" altLang="ja-JP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1,020</a:t>
            </a:r>
            <a:r>
              <a:rPr lang="ja-JP" altLang="en-US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億円）については、</a:t>
            </a:r>
            <a:endParaRPr lang="en-US" altLang="ja-JP" sz="13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開業後の線路使用料収入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で償還（鉄道事</a:t>
            </a:r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業者が</a:t>
            </a:r>
            <a:r>
              <a:rPr lang="en-US" altLang="ja-JP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年で</a:t>
            </a:r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借入金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完済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できる額を負担</a:t>
            </a:r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3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90" name="表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29326"/>
              </p:ext>
            </p:extLst>
          </p:nvPr>
        </p:nvGraphicFramePr>
        <p:xfrm>
          <a:off x="58660" y="4414331"/>
          <a:ext cx="6480000" cy="1806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/>
                <a:gridCol w="972000"/>
                <a:gridCol w="972000"/>
                <a:gridCol w="972000"/>
                <a:gridCol w="1008000"/>
                <a:gridCol w="1224000"/>
              </a:tblGrid>
              <a:tr h="0">
                <a:tc rowSpan="2">
                  <a:txBody>
                    <a:bodyPr/>
                    <a:lstStyle/>
                    <a:p>
                      <a:pPr marL="0" marR="0" indent="0" algn="ctr" defTabSz="1316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補助対象</a:t>
                      </a:r>
                      <a:endParaRPr kumimoji="1" lang="en-US" altLang="ja-JP" sz="11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1316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3,000</a:t>
                      </a:r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1316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（工事費・用地費など）</a:t>
                      </a:r>
                      <a:endParaRPr kumimoji="1" lang="en-US" altLang="ja-JP" sz="1100" b="0" baseline="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出資（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20%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　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600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補助（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54.2%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　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1,620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借入金　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780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08999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33242" marR="133242" marT="64749" marB="647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地方</a:t>
                      </a:r>
                      <a:endParaRPr kumimoji="1" lang="en-US" altLang="ja-JP" sz="11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</a:t>
                      </a:r>
                      <a:endParaRPr kumimoji="1" lang="en-US" altLang="ja-JP" sz="11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300</a:t>
                      </a:r>
                      <a:r>
                        <a:rPr kumimoji="1" lang="ja-JP" altLang="en-US" sz="11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b="1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民間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300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国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25.7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770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地方</a:t>
                      </a:r>
                      <a:endParaRPr kumimoji="1" lang="en-US" altLang="ja-JP" sz="1100" b="1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28.5</a:t>
                      </a:r>
                      <a:r>
                        <a:rPr kumimoji="1" lang="ja-JP" altLang="en-US" sz="11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</a:t>
                      </a:r>
                      <a:endParaRPr kumimoji="1" lang="en-US" altLang="ja-JP" sz="1100" b="1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850</a:t>
                      </a:r>
                      <a:r>
                        <a:rPr kumimoji="1" lang="ja-JP" altLang="en-US" sz="11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b="1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自己調達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25.8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780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96">
                <a:tc rowSpan="2">
                  <a:txBody>
                    <a:bodyPr/>
                    <a:lstStyle/>
                    <a:p>
                      <a:pPr marL="0" marR="0" indent="0" algn="ctr" defTabSz="1316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補助対象外</a:t>
                      </a:r>
                      <a:endParaRPr kumimoji="1" lang="en-US" altLang="ja-JP" sz="1100" b="1" baseline="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1316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300</a:t>
                      </a: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1316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（総係費など）</a:t>
                      </a:r>
                      <a:endParaRPr kumimoji="1" lang="en-US" altLang="ja-JP" sz="1100" b="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出資（</a:t>
                      </a:r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20%</a:t>
                      </a: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　</a:t>
                      </a:r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借入金（</a:t>
                      </a:r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80%</a:t>
                      </a: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　</a:t>
                      </a:r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240</a:t>
                      </a: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33242" marR="133242" marT="64749" marB="64749" anchor="ctr"/>
                </a:tc>
              </a:tr>
              <a:tr h="412066">
                <a:tc vMerge="1">
                  <a:txBody>
                    <a:bodyPr/>
                    <a:lstStyle/>
                    <a:p>
                      <a:pPr marL="0" marR="0" indent="0" algn="ctr" defTabSz="1316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33242" marR="133242" marT="64749" marB="647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地方　</a:t>
                      </a:r>
                      <a:r>
                        <a:rPr kumimoji="1" lang="en-US" altLang="ja-JP" sz="11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1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b="1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民間</a:t>
                      </a:r>
                      <a:r>
                        <a:rPr kumimoji="1" lang="ja-JP" altLang="en-US" sz="1100" b="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100" b="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en-US" altLang="ja-JP" sz="11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  <a:r>
                        <a:rPr kumimoji="1" lang="ja-JP" altLang="en-US" sz="11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自己調達</a:t>
                      </a:r>
                      <a:r>
                        <a:rPr kumimoji="1" lang="ja-JP" altLang="en-US" sz="1100" b="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100" b="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24</a:t>
                      </a:r>
                      <a:r>
                        <a:rPr kumimoji="1" lang="en-US" altLang="ja-JP" sz="11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</a:t>
                      </a:r>
                      <a:r>
                        <a:rPr kumimoji="1" lang="ja-JP" altLang="en-US" sz="11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億</a:t>
                      </a:r>
                      <a:endParaRPr kumimoji="1" lang="en-US" altLang="ja-JP" sz="11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28751" marR="128751" marT="62567" marB="625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33242" marR="133242" marT="64749" marB="64749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33242" marR="133242" marT="64749" marB="64749" anchor="ctr"/>
                </a:tc>
              </a:tr>
            </a:tbl>
          </a:graphicData>
        </a:graphic>
      </p:graphicFrame>
      <p:sp>
        <p:nvSpPr>
          <p:cNvPr id="91" name="テキスト ボックス 90"/>
          <p:cNvSpPr txBox="1"/>
          <p:nvPr/>
        </p:nvSpPr>
        <p:spPr>
          <a:xfrm>
            <a:off x="-27692" y="607011"/>
            <a:ext cx="2637508" cy="303536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15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整備手法</a:t>
            </a:r>
            <a:r>
              <a:rPr lang="ja-JP" altLang="en-US" sz="15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（上下分離方式）</a:t>
            </a:r>
            <a:endParaRPr lang="en-US" altLang="ja-JP" sz="15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3" name="右矢印 92"/>
          <p:cNvSpPr/>
          <p:nvPr/>
        </p:nvSpPr>
        <p:spPr>
          <a:xfrm>
            <a:off x="144405" y="9100974"/>
            <a:ext cx="233141" cy="360000"/>
          </a:xfrm>
          <a:prstGeom prst="rightArrow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428476" y="8992974"/>
            <a:ext cx="6172038" cy="59247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ja-JP" altLang="en-US" sz="15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なにわ</a:t>
            </a:r>
            <a:r>
              <a:rPr lang="ja-JP" altLang="en-US" sz="15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筋</a:t>
            </a:r>
            <a:r>
              <a:rPr lang="ja-JP" altLang="en-US" sz="15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線の</a:t>
            </a:r>
            <a:r>
              <a:rPr lang="ja-JP" altLang="en-US" sz="15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</a:t>
            </a:r>
            <a:r>
              <a:rPr lang="ja-JP" altLang="en-US" sz="15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効果（広域と市域）や過去の鉄道整備事例</a:t>
            </a:r>
            <a:r>
              <a:rPr lang="ja-JP" altLang="en-US" sz="15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を踏まえ</a:t>
            </a:r>
            <a:r>
              <a:rPr lang="ja-JP" altLang="en-US" sz="15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5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300"/>
              </a:spcBef>
            </a:pPr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5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</a:t>
            </a:r>
            <a:r>
              <a:rPr lang="ja-JP" altLang="en-US" sz="15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市負担</a:t>
            </a:r>
            <a:r>
              <a:rPr lang="ja-JP" altLang="en-US" sz="15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割合は　「</a:t>
            </a:r>
            <a:r>
              <a:rPr lang="ja-JP" altLang="en-US" sz="15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１：１</a:t>
            </a:r>
            <a:r>
              <a:rPr lang="ja-JP" altLang="en-US" sz="15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　とし、府市協調のもと、</a:t>
            </a:r>
            <a:r>
              <a:rPr lang="ja-JP" altLang="en-US" sz="15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早期開業を</a:t>
            </a:r>
            <a:r>
              <a:rPr lang="ja-JP" altLang="en-US" sz="15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めざす。</a:t>
            </a:r>
            <a:endParaRPr lang="en-US" altLang="ja-JP" sz="1500" b="1" u="sng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4" y="1016824"/>
            <a:ext cx="3602972" cy="26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53" y="940792"/>
            <a:ext cx="2253406" cy="278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テキスト ボックス 96"/>
          <p:cNvSpPr txBox="1"/>
          <p:nvPr/>
        </p:nvSpPr>
        <p:spPr>
          <a:xfrm>
            <a:off x="-93088" y="1064333"/>
            <a:ext cx="611312" cy="288147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1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（上）</a:t>
            </a:r>
            <a:endParaRPr lang="en-US" altLang="ja-JP" sz="14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-92388" y="1988425"/>
            <a:ext cx="611312" cy="288147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14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（下）</a:t>
            </a:r>
            <a:endParaRPr lang="en-US" altLang="ja-JP" sz="14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99" name="表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945207"/>
              </p:ext>
            </p:extLst>
          </p:nvPr>
        </p:nvGraphicFramePr>
        <p:xfrm>
          <a:off x="6895067" y="6107707"/>
          <a:ext cx="6408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/>
                <a:gridCol w="1260000"/>
                <a:gridCol w="1260000"/>
                <a:gridCol w="1260000"/>
                <a:gridCol w="1260000"/>
              </a:tblGrid>
              <a:tr h="432000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16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年度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(2017)</a:t>
                      </a:r>
                      <a:endParaRPr kumimoji="1" lang="ja-JP" altLang="en-US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年度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(2018)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年度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(2019)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32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年度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(2020)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以降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972000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法手続き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b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・環境アセス（市）</a:t>
                      </a:r>
                      <a:endParaRPr kumimoji="1" lang="en-US" altLang="ja-JP" sz="1000" b="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b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・都市計画（市）</a:t>
                      </a:r>
                      <a:endParaRPr kumimoji="1" lang="en-US" altLang="ja-JP" sz="1000" b="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b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・鉄道事業法（国）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調査・設計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1008000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n>
                          <a:solidFill>
                            <a:schemeClr val="bg1"/>
                          </a:solidFill>
                        </a:ln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なにわ筋連絡線等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0" name="テキスト ボックス 99"/>
          <p:cNvSpPr txBox="1"/>
          <p:nvPr/>
        </p:nvSpPr>
        <p:spPr>
          <a:xfrm>
            <a:off x="6908715" y="5799426"/>
            <a:ext cx="2618272" cy="303536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15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</a:t>
            </a:r>
            <a:r>
              <a:rPr lang="ja-JP" altLang="en-US" sz="15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事業実施</a:t>
            </a:r>
            <a:r>
              <a:rPr lang="ja-JP" altLang="en-US" sz="15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スケジュール（案）</a:t>
            </a:r>
            <a:endParaRPr lang="en-US" altLang="ja-JP" sz="1500" b="1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1" name="ホームベース 100"/>
          <p:cNvSpPr/>
          <p:nvPr/>
        </p:nvSpPr>
        <p:spPr>
          <a:xfrm>
            <a:off x="10747573" y="6906286"/>
            <a:ext cx="1080000" cy="180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都市計画決定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ホームベース 101"/>
          <p:cNvSpPr/>
          <p:nvPr/>
        </p:nvSpPr>
        <p:spPr>
          <a:xfrm>
            <a:off x="9585407" y="6906286"/>
            <a:ext cx="1296000" cy="180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計画案作成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3" name="ホームベース 102"/>
          <p:cNvSpPr/>
          <p:nvPr/>
        </p:nvSpPr>
        <p:spPr>
          <a:xfrm>
            <a:off x="11170096" y="6618286"/>
            <a:ext cx="648000" cy="180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評価書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4" name="ホームベース 103"/>
          <p:cNvSpPr/>
          <p:nvPr/>
        </p:nvSpPr>
        <p:spPr>
          <a:xfrm>
            <a:off x="8865327" y="6618286"/>
            <a:ext cx="2376000" cy="180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環境アセス（方法書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→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準備書）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5" name="ホームベース 104"/>
          <p:cNvSpPr/>
          <p:nvPr/>
        </p:nvSpPr>
        <p:spPr>
          <a:xfrm>
            <a:off x="10723190" y="7227743"/>
            <a:ext cx="1116000" cy="180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  工事施行認可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ホームベース 105"/>
          <p:cNvSpPr/>
          <p:nvPr/>
        </p:nvSpPr>
        <p:spPr>
          <a:xfrm>
            <a:off x="10116308" y="7230286"/>
            <a:ext cx="828000" cy="180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事業許可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7" name="ホームベース 106"/>
          <p:cNvSpPr/>
          <p:nvPr/>
        </p:nvSpPr>
        <p:spPr>
          <a:xfrm>
            <a:off x="8865495" y="7230286"/>
            <a:ext cx="1368000" cy="180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協議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8" name="ホームベース 107"/>
          <p:cNvSpPr/>
          <p:nvPr/>
        </p:nvSpPr>
        <p:spPr>
          <a:xfrm>
            <a:off x="8865327" y="6906286"/>
            <a:ext cx="792000" cy="180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事前打合せ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8783166" y="8235976"/>
            <a:ext cx="598488" cy="211203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9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8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戦本会議</a:t>
            </a:r>
            <a:endParaRPr lang="en-US" altLang="ja-JP" sz="8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10" name="直線矢印コネクタ 109"/>
          <p:cNvCxnSpPr/>
          <p:nvPr/>
        </p:nvCxnSpPr>
        <p:spPr>
          <a:xfrm flipV="1">
            <a:off x="8884166" y="7470035"/>
            <a:ext cx="0" cy="792000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ホームベース 110"/>
          <p:cNvSpPr/>
          <p:nvPr/>
        </p:nvSpPr>
        <p:spPr>
          <a:xfrm>
            <a:off x="12984013" y="6528430"/>
            <a:ext cx="347043" cy="1801633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42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年度（２０３０）開業目標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2" name="ホームベース 111"/>
          <p:cNvSpPr/>
          <p:nvPr/>
        </p:nvSpPr>
        <p:spPr>
          <a:xfrm>
            <a:off x="9177114" y="8855943"/>
            <a:ext cx="3240000" cy="180000"/>
          </a:xfrm>
          <a:prstGeom prst="homePlate">
            <a:avLst/>
          </a:prstGeom>
          <a:ln>
            <a:solidFill>
              <a:srgbClr val="4C7EB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管理者（道路・河川等）協議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3" name="ホームベース 112"/>
          <p:cNvSpPr/>
          <p:nvPr/>
        </p:nvSpPr>
        <p:spPr>
          <a:xfrm>
            <a:off x="8265072" y="8855943"/>
            <a:ext cx="720000" cy="180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４者協議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9393138" y="8235976"/>
            <a:ext cx="803672" cy="211203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9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8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府市予算議決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9666152" y="8368981"/>
            <a:ext cx="1064962" cy="457424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9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8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出資</a:t>
            </a:r>
            <a:endParaRPr lang="en-US" altLang="ja-JP" sz="8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8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（会社のなにわ筋線</a:t>
            </a:r>
            <a:endParaRPr lang="en-US" altLang="ja-JP" sz="8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8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8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事業推進体制確立）</a:t>
            </a:r>
            <a:endParaRPr lang="en-US" altLang="ja-JP" sz="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6" name="ホームベース 115"/>
          <p:cNvSpPr/>
          <p:nvPr/>
        </p:nvSpPr>
        <p:spPr>
          <a:xfrm>
            <a:off x="10795198" y="7890161"/>
            <a:ext cx="1800000" cy="180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設計（詳細）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ホームベース 116"/>
          <p:cNvSpPr/>
          <p:nvPr/>
        </p:nvSpPr>
        <p:spPr>
          <a:xfrm>
            <a:off x="9556204" y="7602161"/>
            <a:ext cx="2088000" cy="180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調査・設計（概略）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8" name="ホームベース 117"/>
          <p:cNvSpPr/>
          <p:nvPr/>
        </p:nvSpPr>
        <p:spPr>
          <a:xfrm>
            <a:off x="8267342" y="9297510"/>
            <a:ext cx="1296000" cy="180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国の都市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鉄道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9" name="ホームベース 118"/>
          <p:cNvSpPr/>
          <p:nvPr/>
        </p:nvSpPr>
        <p:spPr>
          <a:xfrm>
            <a:off x="10780340" y="8504443"/>
            <a:ext cx="2304000" cy="17737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出資・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補助（国・府・市）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0" name="山形 119"/>
          <p:cNvSpPr/>
          <p:nvPr/>
        </p:nvSpPr>
        <p:spPr>
          <a:xfrm>
            <a:off x="9684941" y="9297510"/>
            <a:ext cx="266061" cy="180000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1" name="山形 120"/>
          <p:cNvSpPr/>
          <p:nvPr/>
        </p:nvSpPr>
        <p:spPr>
          <a:xfrm>
            <a:off x="9994918" y="9297510"/>
            <a:ext cx="266061" cy="180000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2" name="山形 121"/>
          <p:cNvSpPr/>
          <p:nvPr/>
        </p:nvSpPr>
        <p:spPr>
          <a:xfrm>
            <a:off x="10318357" y="9297510"/>
            <a:ext cx="266061" cy="180000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3" name="山形 122"/>
          <p:cNvSpPr/>
          <p:nvPr/>
        </p:nvSpPr>
        <p:spPr>
          <a:xfrm>
            <a:off x="10671108" y="9297510"/>
            <a:ext cx="266061" cy="180000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4" name="山形 123"/>
          <p:cNvSpPr/>
          <p:nvPr/>
        </p:nvSpPr>
        <p:spPr>
          <a:xfrm>
            <a:off x="11016492" y="9297510"/>
            <a:ext cx="266061" cy="180000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5" name="山形 124"/>
          <p:cNvSpPr/>
          <p:nvPr/>
        </p:nvSpPr>
        <p:spPr>
          <a:xfrm>
            <a:off x="11376532" y="9297510"/>
            <a:ext cx="266061" cy="180000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6" name="山形 125"/>
          <p:cNvSpPr/>
          <p:nvPr/>
        </p:nvSpPr>
        <p:spPr>
          <a:xfrm>
            <a:off x="11729283" y="9297510"/>
            <a:ext cx="266061" cy="180000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7" name="山形 126"/>
          <p:cNvSpPr/>
          <p:nvPr/>
        </p:nvSpPr>
        <p:spPr>
          <a:xfrm>
            <a:off x="12061205" y="9297510"/>
            <a:ext cx="266061" cy="180000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8" name="山形 127"/>
          <p:cNvSpPr/>
          <p:nvPr/>
        </p:nvSpPr>
        <p:spPr>
          <a:xfrm>
            <a:off x="12371182" y="9298907"/>
            <a:ext cx="266061" cy="180000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9" name="山形 128"/>
          <p:cNvSpPr/>
          <p:nvPr/>
        </p:nvSpPr>
        <p:spPr>
          <a:xfrm>
            <a:off x="12709277" y="9298907"/>
            <a:ext cx="266061" cy="180000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6906879" y="605187"/>
            <a:ext cx="1097023" cy="303536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15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■リスク分担</a:t>
            </a:r>
            <a:endParaRPr lang="en-US" altLang="ja-JP" sz="15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6929788" y="4182701"/>
            <a:ext cx="6408000" cy="472813"/>
          </a:xfrm>
          <a:prstGeom prst="rect">
            <a:avLst/>
          </a:prstGeom>
          <a:noFill/>
          <a:ln w="25400" cmpd="dbl">
            <a:noFill/>
          </a:ln>
        </p:spPr>
        <p:txBody>
          <a:bodyPr wrap="square" lIns="36000" tIns="36000" rIns="36000" bIns="36000" rtlCol="0" anchor="t" anchorCtr="0">
            <a:spAutoFit/>
          </a:bodyPr>
          <a:lstStyle/>
          <a:p>
            <a:pPr lvl="0"/>
            <a:r>
              <a:rPr lang="en-US" altLang="ja-JP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事業の継続が困難となった場合、借入金について府及び市は負担しない</a:t>
            </a:r>
            <a:endParaRPr lang="en-US" altLang="ja-JP" sz="13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3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ただし、原因が天災地変等によるものである場合は、府・市・鉄道事業者間で別途協議</a:t>
            </a:r>
            <a:endParaRPr lang="en-US" altLang="ja-JP" sz="13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6927433" y="907323"/>
            <a:ext cx="6372000" cy="120802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基本的な考え方</a:t>
            </a:r>
            <a:r>
              <a:rPr kumimoji="1" lang="en-US" altLang="ja-JP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>
              <a:spcBef>
                <a:spcPts val="300"/>
              </a:spcBef>
            </a:pP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開業前の事業費増嵩等については、やむを得ないと認められる場合に限り、</a:t>
            </a:r>
            <a:endParaRPr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上下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分離方式の</a:t>
            </a:r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趣旨を踏まえ、鉄道事業者に加えて、府・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市も事業スキームに</a:t>
            </a:r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基づき</a:t>
            </a:r>
            <a:endParaRPr lang="en-US" altLang="ja-JP" sz="1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応分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負担を行うことが適当</a:t>
            </a:r>
            <a:endParaRPr lang="en-US" altLang="ja-JP" sz="1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開業後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需要変動等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のリスクについては、鉄道事業者が負担</a:t>
            </a:r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することが適当</a:t>
            </a:r>
            <a:endParaRPr lang="ja-JP" altLang="en-US" sz="13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35" name="表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710509"/>
              </p:ext>
            </p:extLst>
          </p:nvPr>
        </p:nvGraphicFramePr>
        <p:xfrm>
          <a:off x="6913786" y="2196067"/>
          <a:ext cx="6408001" cy="198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159"/>
                <a:gridCol w="913181"/>
                <a:gridCol w="951166"/>
                <a:gridCol w="2668495"/>
              </a:tblGrid>
              <a:tr h="28804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想定リスク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リスク分担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負担方法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4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府・市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鉄道事業者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事業費増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工期遅延（建中利息増）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府・市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】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出資、補助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鉄道事業者</a:t>
                      </a:r>
                      <a:r>
                        <a:rPr kumimoji="1" lang="en-US" altLang="ja-JP" sz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】</a:t>
                      </a:r>
                      <a:r>
                        <a:rPr kumimoji="1" lang="ja-JP" altLang="en-US" sz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出資、線路使用料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需要変動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経営努力による</a:t>
                      </a:r>
                      <a:endParaRPr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1316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金利変動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316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線路使用料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36" name="山形 135"/>
          <p:cNvSpPr/>
          <p:nvPr/>
        </p:nvSpPr>
        <p:spPr>
          <a:xfrm>
            <a:off x="8565283" y="7234557"/>
            <a:ext cx="266061" cy="180000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>
            <a:solidFill>
              <a:srgbClr val="4C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7" name="山形 136"/>
          <p:cNvSpPr/>
          <p:nvPr/>
        </p:nvSpPr>
        <p:spPr>
          <a:xfrm>
            <a:off x="8289567" y="7234093"/>
            <a:ext cx="266061" cy="180000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>
            <a:solidFill>
              <a:srgbClr val="4C7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8" name="山形 137"/>
          <p:cNvSpPr/>
          <p:nvPr/>
        </p:nvSpPr>
        <p:spPr>
          <a:xfrm>
            <a:off x="12249278" y="6958761"/>
            <a:ext cx="324000" cy="275796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9" name="山形 138"/>
          <p:cNvSpPr/>
          <p:nvPr/>
        </p:nvSpPr>
        <p:spPr>
          <a:xfrm>
            <a:off x="12619046" y="6958761"/>
            <a:ext cx="324000" cy="275796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1" name="山形 140"/>
          <p:cNvSpPr/>
          <p:nvPr/>
        </p:nvSpPr>
        <p:spPr>
          <a:xfrm>
            <a:off x="11879510" y="6952353"/>
            <a:ext cx="324000" cy="275796"/>
          </a:xfrm>
          <a:prstGeom prst="chevron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8815856" y="8375171"/>
            <a:ext cx="688256" cy="195814"/>
          </a:xfrm>
          <a:prstGeom prst="rect">
            <a:avLst/>
          </a:prstGeom>
          <a:noFill/>
          <a:ln w="25400" cmpd="dbl">
            <a:noFill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8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（意思</a:t>
            </a:r>
            <a:r>
              <a:rPr lang="ja-JP" altLang="en-US" sz="8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決定</a:t>
            </a:r>
            <a:r>
              <a:rPr lang="ja-JP" altLang="en-US" sz="8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242" y="7033437"/>
            <a:ext cx="6804000" cy="1837289"/>
          </a:xfrm>
          <a:prstGeom prst="rect">
            <a:avLst/>
          </a:prstGeom>
          <a:noFill/>
          <a:ln w="25400" cmpd="dbl"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lvl="0"/>
            <a:r>
              <a:rPr lang="ja-JP" altLang="en-US" sz="1500" b="1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府市負担割合</a:t>
            </a:r>
            <a:endParaRPr lang="en-US" altLang="ja-JP" sz="1500" b="1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○新た</a:t>
            </a:r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な鉄道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整備事業に</a:t>
            </a:r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おいて、</a:t>
            </a:r>
            <a:r>
              <a:rPr lang="ja-JP" altLang="en-US" sz="1300" u="sng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現行法令等に基づく府市</a:t>
            </a:r>
            <a:r>
              <a:rPr lang="ja-JP" altLang="en-US" sz="1300" u="sng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負担ルールはなし</a:t>
            </a:r>
            <a:endParaRPr lang="en-US" altLang="ja-JP" sz="1300" u="sng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500"/>
              </a:spcBef>
            </a:pPr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○国土軸の新大阪</a:t>
            </a:r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大阪都心部</a:t>
            </a:r>
            <a:r>
              <a:rPr lang="en-US" altLang="ja-JP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キタ・ミナミ</a:t>
            </a:r>
            <a:r>
              <a:rPr lang="en-US" altLang="ja-JP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300" kern="1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ja-JP" altLang="en-US" sz="1300" kern="1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西空港や大阪南部地域間のアクセス強化等</a:t>
            </a:r>
            <a:endParaRPr lang="en-US" altLang="ja-JP" sz="13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500"/>
              </a:spcBef>
            </a:pPr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に資する</a:t>
            </a:r>
            <a:r>
              <a:rPr lang="ja-JP" altLang="en-US" sz="1300" u="sng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広域的な鉄道ネットワークを形成する路線</a:t>
            </a:r>
            <a:endParaRPr lang="en-US" altLang="ja-JP" sz="1300" u="sng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500"/>
              </a:spcBef>
            </a:pPr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○また、</a:t>
            </a:r>
            <a:r>
              <a:rPr lang="ja-JP" altLang="en-US" sz="1300" u="sng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大阪市域の都市鉄道ネットワークの強化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や、</a:t>
            </a:r>
            <a:r>
              <a:rPr lang="ja-JP" altLang="en-US" sz="1300" u="sng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新駅整備等に伴うまちづくり</a:t>
            </a:r>
            <a:r>
              <a:rPr lang="ja-JP" altLang="en-US" sz="1300" u="sng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の促進といった</a:t>
            </a:r>
            <a:endParaRPr lang="en-US" altLang="ja-JP" sz="1300" u="sng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300" u="sng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沿線地域の活性化に寄与</a:t>
            </a:r>
            <a:endParaRPr lang="en-US" altLang="ja-JP" sz="1300" u="sng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500"/>
              </a:spcBef>
            </a:pPr>
            <a:r>
              <a:rPr lang="ja-JP" altLang="en-US" sz="13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3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○過去の</a:t>
            </a:r>
            <a:r>
              <a:rPr lang="ja-JP" altLang="en-US" sz="13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ＪＲ</a:t>
            </a:r>
            <a:r>
              <a:rPr lang="ja-JP" altLang="en-US" sz="13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関連</a:t>
            </a:r>
            <a:r>
              <a:rPr lang="ja-JP" altLang="en-US" sz="13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の鉄道整備事例（</a:t>
            </a:r>
            <a:r>
              <a:rPr lang="en-US" altLang="ja-JP" sz="13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JR</a:t>
            </a:r>
            <a:r>
              <a:rPr lang="ja-JP" altLang="en-US" sz="13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東西線</a:t>
            </a:r>
            <a:r>
              <a:rPr lang="ja-JP" altLang="en-US" sz="13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、おおさか</a:t>
            </a:r>
            <a:r>
              <a:rPr lang="ja-JP" altLang="en-US" sz="13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東線）において</a:t>
            </a:r>
            <a:r>
              <a:rPr lang="ja-JP" altLang="en-US" sz="13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、府</a:t>
            </a:r>
            <a:r>
              <a:rPr lang="ja-JP" altLang="en-US" sz="13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：市</a:t>
            </a:r>
            <a:r>
              <a:rPr lang="en-US" altLang="ja-JP" sz="13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  <a:r>
              <a:rPr lang="en-US" altLang="ja-JP" sz="13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3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3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3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で実施</a:t>
            </a:r>
            <a:endParaRPr lang="en-US" altLang="ja-JP" sz="13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6985783" y="4990427"/>
            <a:ext cx="608407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以上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の事業スキームを前提に、府・市・鉄道事業者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、国に対して、</a:t>
            </a:r>
            <a:endParaRPr lang="en-US" altLang="ja-JP" sz="1600" b="1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なにわ筋線の事業化に向けた協議を開始することとする。</a:t>
            </a:r>
            <a:endParaRPr lang="en-US" altLang="ja-JP" sz="1600" b="1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二等辺三角形 59"/>
          <p:cNvSpPr/>
          <p:nvPr/>
        </p:nvSpPr>
        <p:spPr>
          <a:xfrm flipV="1">
            <a:off x="8142313" y="4752933"/>
            <a:ext cx="3276000" cy="18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707246" y="-7656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戦略本部会議資料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2/2】</a:t>
            </a:r>
          </a:p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都市整備部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3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675093" y="540445"/>
            <a:ext cx="12420690" cy="9177229"/>
            <a:chOff x="-151639" y="921654"/>
            <a:chExt cx="6600063" cy="4655134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-151639" y="921654"/>
              <a:ext cx="6600063" cy="4655134"/>
              <a:chOff x="-151639" y="921654"/>
              <a:chExt cx="6600063" cy="4655134"/>
            </a:xfrm>
          </p:grpSpPr>
          <p:pic>
            <p:nvPicPr>
              <p:cNvPr id="56" name="図 5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18393" b="42957"/>
              <a:stretch/>
            </p:blipFill>
            <p:spPr bwMode="auto">
              <a:xfrm>
                <a:off x="-151639" y="969972"/>
                <a:ext cx="6600063" cy="460681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7" name="フリーフォーム 56"/>
              <p:cNvSpPr>
                <a:spLocks/>
              </p:cNvSpPr>
              <p:nvPr/>
            </p:nvSpPr>
            <p:spPr bwMode="auto">
              <a:xfrm>
                <a:off x="2920900" y="921654"/>
                <a:ext cx="58084" cy="339256"/>
              </a:xfrm>
              <a:custGeom>
                <a:avLst/>
                <a:gdLst>
                  <a:gd name="T0" fmla="*/ 0 w 179"/>
                  <a:gd name="T1" fmla="*/ 0 h 893"/>
                  <a:gd name="T2" fmla="*/ 64 w 179"/>
                  <a:gd name="T3" fmla="*/ 507 h 893"/>
                  <a:gd name="T4" fmla="*/ 179 w 179"/>
                  <a:gd name="T5" fmla="*/ 703 h 893"/>
                  <a:gd name="T6" fmla="*/ 179 w 179"/>
                  <a:gd name="T7" fmla="*/ 893 h 893"/>
                  <a:gd name="connsiteX0" fmla="*/ 0 w 10000"/>
                  <a:gd name="connsiteY0" fmla="*/ 0 h 10000"/>
                  <a:gd name="connsiteX1" fmla="*/ 3575 w 10000"/>
                  <a:gd name="connsiteY1" fmla="*/ 5677 h 10000"/>
                  <a:gd name="connsiteX2" fmla="*/ 10000 w 10000"/>
                  <a:gd name="connsiteY2" fmla="*/ 8124 h 10000"/>
                  <a:gd name="connsiteX3" fmla="*/ 10000 w 10000"/>
                  <a:gd name="connsiteY3" fmla="*/ 10000 h 10000"/>
                  <a:gd name="connsiteX0" fmla="*/ 0 w 10000"/>
                  <a:gd name="connsiteY0" fmla="*/ 0 h 10000"/>
                  <a:gd name="connsiteX1" fmla="*/ 3994 w 10000"/>
                  <a:gd name="connsiteY1" fmla="*/ 7335 h 10000"/>
                  <a:gd name="connsiteX2" fmla="*/ 10000 w 10000"/>
                  <a:gd name="connsiteY2" fmla="*/ 8124 h 10000"/>
                  <a:gd name="connsiteX3" fmla="*/ 10000 w 10000"/>
                  <a:gd name="connsiteY3" fmla="*/ 10000 h 10000"/>
                  <a:gd name="connsiteX0" fmla="*/ 0 w 10000"/>
                  <a:gd name="connsiteY0" fmla="*/ 0 h 10000"/>
                  <a:gd name="connsiteX1" fmla="*/ 6704 w 10000"/>
                  <a:gd name="connsiteY1" fmla="*/ 7335 h 10000"/>
                  <a:gd name="connsiteX2" fmla="*/ 10000 w 10000"/>
                  <a:gd name="connsiteY2" fmla="*/ 8124 h 10000"/>
                  <a:gd name="connsiteX3" fmla="*/ 10000 w 10000"/>
                  <a:gd name="connsiteY3" fmla="*/ 10000 h 10000"/>
                  <a:gd name="connsiteX0" fmla="*/ 0 w 10000"/>
                  <a:gd name="connsiteY0" fmla="*/ 0 h 10000"/>
                  <a:gd name="connsiteX1" fmla="*/ 6704 w 10000"/>
                  <a:gd name="connsiteY1" fmla="*/ 7335 h 10000"/>
                  <a:gd name="connsiteX2" fmla="*/ 10000 w 10000"/>
                  <a:gd name="connsiteY2" fmla="*/ 8124 h 10000"/>
                  <a:gd name="connsiteX3" fmla="*/ 10000 w 10000"/>
                  <a:gd name="connsiteY3" fmla="*/ 10000 h 10000"/>
                  <a:gd name="connsiteX0" fmla="*/ 0 w 10000"/>
                  <a:gd name="connsiteY0" fmla="*/ 0 h 10000"/>
                  <a:gd name="connsiteX1" fmla="*/ 4190 w 10000"/>
                  <a:gd name="connsiteY1" fmla="*/ 7335 h 10000"/>
                  <a:gd name="connsiteX2" fmla="*/ 10000 w 10000"/>
                  <a:gd name="connsiteY2" fmla="*/ 8124 h 10000"/>
                  <a:gd name="connsiteX3" fmla="*/ 10000 w 10000"/>
                  <a:gd name="connsiteY3" fmla="*/ 10000 h 10000"/>
                  <a:gd name="connsiteX0" fmla="*/ 0 w 10000"/>
                  <a:gd name="connsiteY0" fmla="*/ 0 h 10000"/>
                  <a:gd name="connsiteX1" fmla="*/ 3771 w 10000"/>
                  <a:gd name="connsiteY1" fmla="*/ 6831 h 10000"/>
                  <a:gd name="connsiteX2" fmla="*/ 10000 w 10000"/>
                  <a:gd name="connsiteY2" fmla="*/ 8124 h 10000"/>
                  <a:gd name="connsiteX3" fmla="*/ 10000 w 10000"/>
                  <a:gd name="connsiteY3" fmla="*/ 10000 h 10000"/>
                  <a:gd name="connsiteX0" fmla="*/ 754 w 10754"/>
                  <a:gd name="connsiteY0" fmla="*/ 0 h 10000"/>
                  <a:gd name="connsiteX1" fmla="*/ 0 w 10754"/>
                  <a:gd name="connsiteY1" fmla="*/ 1428 h 10000"/>
                  <a:gd name="connsiteX2" fmla="*/ 4525 w 10754"/>
                  <a:gd name="connsiteY2" fmla="*/ 6831 h 10000"/>
                  <a:gd name="connsiteX3" fmla="*/ 10754 w 10754"/>
                  <a:gd name="connsiteY3" fmla="*/ 8124 h 10000"/>
                  <a:gd name="connsiteX4" fmla="*/ 10754 w 10754"/>
                  <a:gd name="connsiteY4" fmla="*/ 10000 h 10000"/>
                  <a:gd name="connsiteX0" fmla="*/ 84 w 10754"/>
                  <a:gd name="connsiteY0" fmla="*/ 0 h 9748"/>
                  <a:gd name="connsiteX1" fmla="*/ 0 w 10754"/>
                  <a:gd name="connsiteY1" fmla="*/ 1176 h 9748"/>
                  <a:gd name="connsiteX2" fmla="*/ 4525 w 10754"/>
                  <a:gd name="connsiteY2" fmla="*/ 6579 h 9748"/>
                  <a:gd name="connsiteX3" fmla="*/ 10754 w 10754"/>
                  <a:gd name="connsiteY3" fmla="*/ 7872 h 9748"/>
                  <a:gd name="connsiteX4" fmla="*/ 10754 w 10754"/>
                  <a:gd name="connsiteY4" fmla="*/ 9748 h 9748"/>
                  <a:gd name="connsiteX0" fmla="*/ 0 w 10000"/>
                  <a:gd name="connsiteY0" fmla="*/ 0 h 8794"/>
                  <a:gd name="connsiteX1" fmla="*/ 4208 w 10000"/>
                  <a:gd name="connsiteY1" fmla="*/ 5543 h 8794"/>
                  <a:gd name="connsiteX2" fmla="*/ 10000 w 10000"/>
                  <a:gd name="connsiteY2" fmla="*/ 6870 h 8794"/>
                  <a:gd name="connsiteX3" fmla="*/ 10000 w 10000"/>
                  <a:gd name="connsiteY3" fmla="*/ 8794 h 8794"/>
                  <a:gd name="connsiteX0" fmla="*/ 0 w 9922"/>
                  <a:gd name="connsiteY0" fmla="*/ 0 h 10000"/>
                  <a:gd name="connsiteX1" fmla="*/ 4130 w 9922"/>
                  <a:gd name="connsiteY1" fmla="*/ 6303 h 10000"/>
                  <a:gd name="connsiteX2" fmla="*/ 9922 w 9922"/>
                  <a:gd name="connsiteY2" fmla="*/ 7812 h 10000"/>
                  <a:gd name="connsiteX3" fmla="*/ 9922 w 9922"/>
                  <a:gd name="connsiteY3" fmla="*/ 10000 h 10000"/>
                  <a:gd name="connsiteX0" fmla="*/ 0 w 9921"/>
                  <a:gd name="connsiteY0" fmla="*/ 0 h 10000"/>
                  <a:gd name="connsiteX1" fmla="*/ 4083 w 9921"/>
                  <a:gd name="connsiteY1" fmla="*/ 6303 h 10000"/>
                  <a:gd name="connsiteX2" fmla="*/ 9921 w 9921"/>
                  <a:gd name="connsiteY2" fmla="*/ 7812 h 10000"/>
                  <a:gd name="connsiteX3" fmla="*/ 9921 w 9921"/>
                  <a:gd name="connsiteY3" fmla="*/ 10000 h 10000"/>
                  <a:gd name="connsiteX0" fmla="*/ 0 w 7619"/>
                  <a:gd name="connsiteY0" fmla="*/ 0 h 10000"/>
                  <a:gd name="connsiteX1" fmla="*/ 1735 w 7619"/>
                  <a:gd name="connsiteY1" fmla="*/ 6303 h 10000"/>
                  <a:gd name="connsiteX2" fmla="*/ 7619 w 7619"/>
                  <a:gd name="connsiteY2" fmla="*/ 7812 h 10000"/>
                  <a:gd name="connsiteX3" fmla="*/ 7619 w 7619"/>
                  <a:gd name="connsiteY3" fmla="*/ 10000 h 10000"/>
                  <a:gd name="connsiteX0" fmla="*/ 0 w 13021"/>
                  <a:gd name="connsiteY0" fmla="*/ 0 h 10000"/>
                  <a:gd name="connsiteX1" fmla="*/ 5298 w 13021"/>
                  <a:gd name="connsiteY1" fmla="*/ 6303 h 10000"/>
                  <a:gd name="connsiteX2" fmla="*/ 13021 w 13021"/>
                  <a:gd name="connsiteY2" fmla="*/ 7812 h 10000"/>
                  <a:gd name="connsiteX3" fmla="*/ 13021 w 13021"/>
                  <a:gd name="connsiteY3" fmla="*/ 10000 h 10000"/>
                  <a:gd name="connsiteX0" fmla="*/ 0 w 12916"/>
                  <a:gd name="connsiteY0" fmla="*/ 0 h 10686"/>
                  <a:gd name="connsiteX1" fmla="*/ 5193 w 12916"/>
                  <a:gd name="connsiteY1" fmla="*/ 6989 h 10686"/>
                  <a:gd name="connsiteX2" fmla="*/ 12916 w 12916"/>
                  <a:gd name="connsiteY2" fmla="*/ 8498 h 10686"/>
                  <a:gd name="connsiteX3" fmla="*/ 12916 w 12916"/>
                  <a:gd name="connsiteY3" fmla="*/ 10686 h 10686"/>
                  <a:gd name="connsiteX0" fmla="*/ 0 w 12916"/>
                  <a:gd name="connsiteY0" fmla="*/ 0 h 10686"/>
                  <a:gd name="connsiteX1" fmla="*/ 4455 w 12916"/>
                  <a:gd name="connsiteY1" fmla="*/ 6128 h 10686"/>
                  <a:gd name="connsiteX2" fmla="*/ 12916 w 12916"/>
                  <a:gd name="connsiteY2" fmla="*/ 8498 h 10686"/>
                  <a:gd name="connsiteX3" fmla="*/ 12916 w 12916"/>
                  <a:gd name="connsiteY3" fmla="*/ 10686 h 10686"/>
                  <a:gd name="connsiteX0" fmla="*/ 0 w 12916"/>
                  <a:gd name="connsiteY0" fmla="*/ 0 h 10686"/>
                  <a:gd name="connsiteX1" fmla="*/ 4455 w 12916"/>
                  <a:gd name="connsiteY1" fmla="*/ 6128 h 10686"/>
                  <a:gd name="connsiteX2" fmla="*/ 12916 w 12916"/>
                  <a:gd name="connsiteY2" fmla="*/ 8498 h 10686"/>
                  <a:gd name="connsiteX3" fmla="*/ 12916 w 12916"/>
                  <a:gd name="connsiteY3" fmla="*/ 10686 h 10686"/>
                  <a:gd name="connsiteX0" fmla="*/ 0 w 12916"/>
                  <a:gd name="connsiteY0" fmla="*/ 0 h 10686"/>
                  <a:gd name="connsiteX1" fmla="*/ 4455 w 12916"/>
                  <a:gd name="connsiteY1" fmla="*/ 6128 h 10686"/>
                  <a:gd name="connsiteX2" fmla="*/ 11994 w 12916"/>
                  <a:gd name="connsiteY2" fmla="*/ 8299 h 10686"/>
                  <a:gd name="connsiteX3" fmla="*/ 12916 w 12916"/>
                  <a:gd name="connsiteY3" fmla="*/ 10686 h 10686"/>
                  <a:gd name="connsiteX0" fmla="*/ 0 w 12916"/>
                  <a:gd name="connsiteY0" fmla="*/ 0 h 10686"/>
                  <a:gd name="connsiteX1" fmla="*/ 4455 w 12916"/>
                  <a:gd name="connsiteY1" fmla="*/ 6128 h 10686"/>
                  <a:gd name="connsiteX2" fmla="*/ 11994 w 12916"/>
                  <a:gd name="connsiteY2" fmla="*/ 8299 h 10686"/>
                  <a:gd name="connsiteX3" fmla="*/ 12916 w 12916"/>
                  <a:gd name="connsiteY3" fmla="*/ 10686 h 10686"/>
                  <a:gd name="connsiteX0" fmla="*/ 0 w 12916"/>
                  <a:gd name="connsiteY0" fmla="*/ 0 h 10686"/>
                  <a:gd name="connsiteX1" fmla="*/ 4455 w 12916"/>
                  <a:gd name="connsiteY1" fmla="*/ 6128 h 10686"/>
                  <a:gd name="connsiteX2" fmla="*/ 11994 w 12916"/>
                  <a:gd name="connsiteY2" fmla="*/ 8299 h 10686"/>
                  <a:gd name="connsiteX3" fmla="*/ 12916 w 12916"/>
                  <a:gd name="connsiteY3" fmla="*/ 10686 h 10686"/>
                  <a:gd name="connsiteX0" fmla="*/ 0 w 12916"/>
                  <a:gd name="connsiteY0" fmla="*/ 0 h 10686"/>
                  <a:gd name="connsiteX1" fmla="*/ 4086 w 12916"/>
                  <a:gd name="connsiteY1" fmla="*/ 5896 h 10686"/>
                  <a:gd name="connsiteX2" fmla="*/ 11994 w 12916"/>
                  <a:gd name="connsiteY2" fmla="*/ 8299 h 10686"/>
                  <a:gd name="connsiteX3" fmla="*/ 12916 w 12916"/>
                  <a:gd name="connsiteY3" fmla="*/ 10686 h 10686"/>
                  <a:gd name="connsiteX0" fmla="*/ 0 w 12916"/>
                  <a:gd name="connsiteY0" fmla="*/ 0 h 10686"/>
                  <a:gd name="connsiteX1" fmla="*/ 4086 w 12916"/>
                  <a:gd name="connsiteY1" fmla="*/ 5896 h 10686"/>
                  <a:gd name="connsiteX2" fmla="*/ 11994 w 12916"/>
                  <a:gd name="connsiteY2" fmla="*/ 8299 h 10686"/>
                  <a:gd name="connsiteX3" fmla="*/ 12916 w 12916"/>
                  <a:gd name="connsiteY3" fmla="*/ 10686 h 10686"/>
                  <a:gd name="connsiteX0" fmla="*/ 0 w 12916"/>
                  <a:gd name="connsiteY0" fmla="*/ 0 h 10686"/>
                  <a:gd name="connsiteX1" fmla="*/ 4086 w 12916"/>
                  <a:gd name="connsiteY1" fmla="*/ 5896 h 10686"/>
                  <a:gd name="connsiteX2" fmla="*/ 11994 w 12916"/>
                  <a:gd name="connsiteY2" fmla="*/ 8299 h 10686"/>
                  <a:gd name="connsiteX3" fmla="*/ 12916 w 12916"/>
                  <a:gd name="connsiteY3" fmla="*/ 10686 h 10686"/>
                  <a:gd name="connsiteX0" fmla="*/ 0 w 12916"/>
                  <a:gd name="connsiteY0" fmla="*/ 0 h 10686"/>
                  <a:gd name="connsiteX1" fmla="*/ 4086 w 12916"/>
                  <a:gd name="connsiteY1" fmla="*/ 5896 h 10686"/>
                  <a:gd name="connsiteX2" fmla="*/ 11994 w 12916"/>
                  <a:gd name="connsiteY2" fmla="*/ 8299 h 10686"/>
                  <a:gd name="connsiteX3" fmla="*/ 12916 w 12916"/>
                  <a:gd name="connsiteY3" fmla="*/ 10686 h 10686"/>
                  <a:gd name="connsiteX0" fmla="*/ 0 w 12916"/>
                  <a:gd name="connsiteY0" fmla="*/ 0 h 10686"/>
                  <a:gd name="connsiteX1" fmla="*/ 2144 w 12916"/>
                  <a:gd name="connsiteY1" fmla="*/ 1321 h 10686"/>
                  <a:gd name="connsiteX2" fmla="*/ 4086 w 12916"/>
                  <a:gd name="connsiteY2" fmla="*/ 5896 h 10686"/>
                  <a:gd name="connsiteX3" fmla="*/ 11994 w 12916"/>
                  <a:gd name="connsiteY3" fmla="*/ 8299 h 10686"/>
                  <a:gd name="connsiteX4" fmla="*/ 12916 w 12916"/>
                  <a:gd name="connsiteY4" fmla="*/ 10686 h 10686"/>
                  <a:gd name="connsiteX0" fmla="*/ 0 w 10772"/>
                  <a:gd name="connsiteY0" fmla="*/ 0 h 9365"/>
                  <a:gd name="connsiteX1" fmla="*/ 1942 w 10772"/>
                  <a:gd name="connsiteY1" fmla="*/ 4575 h 9365"/>
                  <a:gd name="connsiteX2" fmla="*/ 9850 w 10772"/>
                  <a:gd name="connsiteY2" fmla="*/ 6978 h 9365"/>
                  <a:gd name="connsiteX3" fmla="*/ 10772 w 10772"/>
                  <a:gd name="connsiteY3" fmla="*/ 9365 h 9365"/>
                  <a:gd name="connsiteX0" fmla="*/ 218 w 9019"/>
                  <a:gd name="connsiteY0" fmla="*/ 0 h 7948"/>
                  <a:gd name="connsiteX1" fmla="*/ 822 w 9019"/>
                  <a:gd name="connsiteY1" fmla="*/ 2833 h 7948"/>
                  <a:gd name="connsiteX2" fmla="*/ 8163 w 9019"/>
                  <a:gd name="connsiteY2" fmla="*/ 5399 h 7948"/>
                  <a:gd name="connsiteX3" fmla="*/ 9019 w 9019"/>
                  <a:gd name="connsiteY3" fmla="*/ 7948 h 7948"/>
                  <a:gd name="connsiteX0" fmla="*/ 242 w 10000"/>
                  <a:gd name="connsiteY0" fmla="*/ 0 h 10000"/>
                  <a:gd name="connsiteX1" fmla="*/ 911 w 10000"/>
                  <a:gd name="connsiteY1" fmla="*/ 3564 h 10000"/>
                  <a:gd name="connsiteX2" fmla="*/ 3660 w 10000"/>
                  <a:gd name="connsiteY2" fmla="*/ 4585 h 10000"/>
                  <a:gd name="connsiteX3" fmla="*/ 9051 w 10000"/>
                  <a:gd name="connsiteY3" fmla="*/ 6793 h 10000"/>
                  <a:gd name="connsiteX4" fmla="*/ 10000 w 10000"/>
                  <a:gd name="connsiteY4" fmla="*/ 10000 h 10000"/>
                  <a:gd name="connsiteX0" fmla="*/ 0 w 9758"/>
                  <a:gd name="connsiteY0" fmla="*/ 0 h 10000"/>
                  <a:gd name="connsiteX1" fmla="*/ 3418 w 9758"/>
                  <a:gd name="connsiteY1" fmla="*/ 4585 h 10000"/>
                  <a:gd name="connsiteX2" fmla="*/ 8809 w 9758"/>
                  <a:gd name="connsiteY2" fmla="*/ 6793 h 10000"/>
                  <a:gd name="connsiteX3" fmla="*/ 9758 w 9758"/>
                  <a:gd name="connsiteY3" fmla="*/ 10000 h 10000"/>
                  <a:gd name="connsiteX0" fmla="*/ 0 w 10000"/>
                  <a:gd name="connsiteY0" fmla="*/ 0 h 10000"/>
                  <a:gd name="connsiteX1" fmla="*/ 3503 w 10000"/>
                  <a:gd name="connsiteY1" fmla="*/ 4585 h 10000"/>
                  <a:gd name="connsiteX2" fmla="*/ 9027 w 10000"/>
                  <a:gd name="connsiteY2" fmla="*/ 6882 h 10000"/>
                  <a:gd name="connsiteX3" fmla="*/ 10000 w 10000"/>
                  <a:gd name="connsiteY3" fmla="*/ 10000 h 10000"/>
                  <a:gd name="connsiteX0" fmla="*/ 0 w 7275"/>
                  <a:gd name="connsiteY0" fmla="*/ 0 h 9421"/>
                  <a:gd name="connsiteX1" fmla="*/ 778 w 7275"/>
                  <a:gd name="connsiteY1" fmla="*/ 4006 h 9421"/>
                  <a:gd name="connsiteX2" fmla="*/ 6302 w 7275"/>
                  <a:gd name="connsiteY2" fmla="*/ 6303 h 9421"/>
                  <a:gd name="connsiteX3" fmla="*/ 7275 w 7275"/>
                  <a:gd name="connsiteY3" fmla="*/ 9421 h 9421"/>
                  <a:gd name="connsiteX0" fmla="*/ 266 w 10266"/>
                  <a:gd name="connsiteY0" fmla="*/ 0 h 10000"/>
                  <a:gd name="connsiteX1" fmla="*/ 1335 w 10266"/>
                  <a:gd name="connsiteY1" fmla="*/ 4252 h 10000"/>
                  <a:gd name="connsiteX2" fmla="*/ 8929 w 10266"/>
                  <a:gd name="connsiteY2" fmla="*/ 6690 h 10000"/>
                  <a:gd name="connsiteX3" fmla="*/ 10266 w 10266"/>
                  <a:gd name="connsiteY3" fmla="*/ 10000 h 10000"/>
                  <a:gd name="connsiteX0" fmla="*/ 13 w 10013"/>
                  <a:gd name="connsiteY0" fmla="*/ 0 h 10000"/>
                  <a:gd name="connsiteX1" fmla="*/ 2152 w 10013"/>
                  <a:gd name="connsiteY1" fmla="*/ 4205 h 10000"/>
                  <a:gd name="connsiteX2" fmla="*/ 8676 w 10013"/>
                  <a:gd name="connsiteY2" fmla="*/ 6690 h 10000"/>
                  <a:gd name="connsiteX3" fmla="*/ 10013 w 10013"/>
                  <a:gd name="connsiteY3" fmla="*/ 10000 h 10000"/>
                  <a:gd name="connsiteX0" fmla="*/ 13 w 10013"/>
                  <a:gd name="connsiteY0" fmla="*/ 0 h 10000"/>
                  <a:gd name="connsiteX1" fmla="*/ 2152 w 10013"/>
                  <a:gd name="connsiteY1" fmla="*/ 4205 h 10000"/>
                  <a:gd name="connsiteX2" fmla="*/ 8676 w 10013"/>
                  <a:gd name="connsiteY2" fmla="*/ 6690 h 10000"/>
                  <a:gd name="connsiteX3" fmla="*/ 10013 w 10013"/>
                  <a:gd name="connsiteY3" fmla="*/ 10000 h 10000"/>
                  <a:gd name="connsiteX0" fmla="*/ 155 w 9352"/>
                  <a:gd name="connsiteY0" fmla="*/ 0 h 9953"/>
                  <a:gd name="connsiteX1" fmla="*/ 1491 w 9352"/>
                  <a:gd name="connsiteY1" fmla="*/ 4158 h 9953"/>
                  <a:gd name="connsiteX2" fmla="*/ 8015 w 9352"/>
                  <a:gd name="connsiteY2" fmla="*/ 6643 h 9953"/>
                  <a:gd name="connsiteX3" fmla="*/ 9352 w 9352"/>
                  <a:gd name="connsiteY3" fmla="*/ 9953 h 9953"/>
                  <a:gd name="connsiteX0" fmla="*/ 15 w 9849"/>
                  <a:gd name="connsiteY0" fmla="*/ 0 h 10000"/>
                  <a:gd name="connsiteX1" fmla="*/ 1443 w 9849"/>
                  <a:gd name="connsiteY1" fmla="*/ 4178 h 10000"/>
                  <a:gd name="connsiteX2" fmla="*/ 8419 w 9849"/>
                  <a:gd name="connsiteY2" fmla="*/ 6674 h 10000"/>
                  <a:gd name="connsiteX3" fmla="*/ 9849 w 9849"/>
                  <a:gd name="connsiteY3" fmla="*/ 10000 h 10000"/>
                  <a:gd name="connsiteX0" fmla="*/ 15 w 10000"/>
                  <a:gd name="connsiteY0" fmla="*/ 0 h 10000"/>
                  <a:gd name="connsiteX1" fmla="*/ 1465 w 10000"/>
                  <a:gd name="connsiteY1" fmla="*/ 4178 h 10000"/>
                  <a:gd name="connsiteX2" fmla="*/ 8258 w 10000"/>
                  <a:gd name="connsiteY2" fmla="*/ 6721 h 10000"/>
                  <a:gd name="connsiteX3" fmla="*/ 10000 w 10000"/>
                  <a:gd name="connsiteY3" fmla="*/ 10000 h 10000"/>
                  <a:gd name="connsiteX0" fmla="*/ 4 w 9989"/>
                  <a:gd name="connsiteY0" fmla="*/ 0 h 10000"/>
                  <a:gd name="connsiteX1" fmla="*/ 2325 w 9989"/>
                  <a:gd name="connsiteY1" fmla="*/ 4178 h 10000"/>
                  <a:gd name="connsiteX2" fmla="*/ 8247 w 9989"/>
                  <a:gd name="connsiteY2" fmla="*/ 6721 h 10000"/>
                  <a:gd name="connsiteX3" fmla="*/ 9989 w 9989"/>
                  <a:gd name="connsiteY3" fmla="*/ 10000 h 10000"/>
                  <a:gd name="connsiteX0" fmla="*/ 4 w 10000"/>
                  <a:gd name="connsiteY0" fmla="*/ 0 h 10000"/>
                  <a:gd name="connsiteX1" fmla="*/ 2037 w 10000"/>
                  <a:gd name="connsiteY1" fmla="*/ 4131 h 10000"/>
                  <a:gd name="connsiteX2" fmla="*/ 8256 w 10000"/>
                  <a:gd name="connsiteY2" fmla="*/ 6721 h 10000"/>
                  <a:gd name="connsiteX3" fmla="*/ 10000 w 10000"/>
                  <a:gd name="connsiteY3" fmla="*/ 10000 h 10000"/>
                  <a:gd name="connsiteX0" fmla="*/ 4 w 10000"/>
                  <a:gd name="connsiteY0" fmla="*/ 0 h 10000"/>
                  <a:gd name="connsiteX1" fmla="*/ 2037 w 10000"/>
                  <a:gd name="connsiteY1" fmla="*/ 4131 h 10000"/>
                  <a:gd name="connsiteX2" fmla="*/ 8256 w 10000"/>
                  <a:gd name="connsiteY2" fmla="*/ 6721 h 10000"/>
                  <a:gd name="connsiteX3" fmla="*/ 10000 w 10000"/>
                  <a:gd name="connsiteY3" fmla="*/ 10000 h 10000"/>
                  <a:gd name="connsiteX0" fmla="*/ 14 w 10010"/>
                  <a:gd name="connsiteY0" fmla="*/ 0 h 10000"/>
                  <a:gd name="connsiteX1" fmla="*/ 2047 w 10010"/>
                  <a:gd name="connsiteY1" fmla="*/ 4131 h 10000"/>
                  <a:gd name="connsiteX2" fmla="*/ 8266 w 10010"/>
                  <a:gd name="connsiteY2" fmla="*/ 6721 h 10000"/>
                  <a:gd name="connsiteX3" fmla="*/ 10010 w 1001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10" h="10000">
                    <a:moveTo>
                      <a:pt x="14" y="0"/>
                    </a:moveTo>
                    <a:cubicBezTo>
                      <a:pt x="-59" y="1351"/>
                      <a:pt x="89" y="3114"/>
                      <a:pt x="2047" y="4131"/>
                    </a:cubicBezTo>
                    <a:cubicBezTo>
                      <a:pt x="5287" y="5131"/>
                      <a:pt x="5923" y="5609"/>
                      <a:pt x="8266" y="6721"/>
                    </a:cubicBezTo>
                    <a:cubicBezTo>
                      <a:pt x="9912" y="8053"/>
                      <a:pt x="9526" y="8860"/>
                      <a:pt x="10010" y="10000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 dirty="0"/>
              </a:p>
            </p:txBody>
          </p:sp>
        </p:grp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448175" y="2600325"/>
              <a:ext cx="271145" cy="1447165"/>
            </a:xfrm>
            <a:custGeom>
              <a:avLst/>
              <a:gdLst>
                <a:gd name="T0" fmla="*/ 0 w 570"/>
                <a:gd name="T1" fmla="*/ 0 h 2820"/>
                <a:gd name="T2" fmla="*/ 30 w 570"/>
                <a:gd name="T3" fmla="*/ 438 h 2820"/>
                <a:gd name="T4" fmla="*/ 318 w 570"/>
                <a:gd name="T5" fmla="*/ 984 h 2820"/>
                <a:gd name="T6" fmla="*/ 324 w 570"/>
                <a:gd name="T7" fmla="*/ 1620 h 2820"/>
                <a:gd name="T8" fmla="*/ 444 w 570"/>
                <a:gd name="T9" fmla="*/ 2142 h 2820"/>
                <a:gd name="T10" fmla="*/ 570 w 570"/>
                <a:gd name="T11" fmla="*/ 2274 h 2820"/>
                <a:gd name="T12" fmla="*/ 504 w 570"/>
                <a:gd name="T13" fmla="*/ 2364 h 2820"/>
                <a:gd name="T14" fmla="*/ 522 w 570"/>
                <a:gd name="T15" fmla="*/ 2820 h 2820"/>
                <a:gd name="connsiteX0" fmla="*/ 0 w 10000"/>
                <a:gd name="connsiteY0" fmla="*/ 0 h 10000"/>
                <a:gd name="connsiteX1" fmla="*/ 526 w 10000"/>
                <a:gd name="connsiteY1" fmla="*/ 1553 h 10000"/>
                <a:gd name="connsiteX2" fmla="*/ 5579 w 10000"/>
                <a:gd name="connsiteY2" fmla="*/ 3489 h 10000"/>
                <a:gd name="connsiteX3" fmla="*/ 5684 w 10000"/>
                <a:gd name="connsiteY3" fmla="*/ 5745 h 10000"/>
                <a:gd name="connsiteX4" fmla="*/ 7000 w 10000"/>
                <a:gd name="connsiteY4" fmla="*/ 7091 h 10000"/>
                <a:gd name="connsiteX5" fmla="*/ 10000 w 10000"/>
                <a:gd name="connsiteY5" fmla="*/ 8064 h 10000"/>
                <a:gd name="connsiteX6" fmla="*/ 8842 w 10000"/>
                <a:gd name="connsiteY6" fmla="*/ 8383 h 10000"/>
                <a:gd name="connsiteX7" fmla="*/ 9158 w 10000"/>
                <a:gd name="connsiteY7" fmla="*/ 10000 h 10000"/>
                <a:gd name="connsiteX0" fmla="*/ 0 w 10000"/>
                <a:gd name="connsiteY0" fmla="*/ 0 h 10000"/>
                <a:gd name="connsiteX1" fmla="*/ 526 w 10000"/>
                <a:gd name="connsiteY1" fmla="*/ 1553 h 10000"/>
                <a:gd name="connsiteX2" fmla="*/ 5579 w 10000"/>
                <a:gd name="connsiteY2" fmla="*/ 3489 h 10000"/>
                <a:gd name="connsiteX3" fmla="*/ 5947 w 10000"/>
                <a:gd name="connsiteY3" fmla="*/ 5349 h 10000"/>
                <a:gd name="connsiteX4" fmla="*/ 7000 w 10000"/>
                <a:gd name="connsiteY4" fmla="*/ 7091 h 10000"/>
                <a:gd name="connsiteX5" fmla="*/ 10000 w 10000"/>
                <a:gd name="connsiteY5" fmla="*/ 8064 h 10000"/>
                <a:gd name="connsiteX6" fmla="*/ 8842 w 10000"/>
                <a:gd name="connsiteY6" fmla="*/ 8383 h 10000"/>
                <a:gd name="connsiteX7" fmla="*/ 9158 w 10000"/>
                <a:gd name="connsiteY7" fmla="*/ 10000 h 10000"/>
                <a:gd name="connsiteX0" fmla="*/ 0 w 10000"/>
                <a:gd name="connsiteY0" fmla="*/ 0 h 10000"/>
                <a:gd name="connsiteX1" fmla="*/ 526 w 10000"/>
                <a:gd name="connsiteY1" fmla="*/ 1553 h 10000"/>
                <a:gd name="connsiteX2" fmla="*/ 5579 w 10000"/>
                <a:gd name="connsiteY2" fmla="*/ 3489 h 10000"/>
                <a:gd name="connsiteX3" fmla="*/ 5947 w 10000"/>
                <a:gd name="connsiteY3" fmla="*/ 5349 h 10000"/>
                <a:gd name="connsiteX4" fmla="*/ 5947 w 10000"/>
                <a:gd name="connsiteY4" fmla="*/ 6213 h 10000"/>
                <a:gd name="connsiteX5" fmla="*/ 10000 w 10000"/>
                <a:gd name="connsiteY5" fmla="*/ 8064 h 10000"/>
                <a:gd name="connsiteX6" fmla="*/ 8842 w 10000"/>
                <a:gd name="connsiteY6" fmla="*/ 8383 h 10000"/>
                <a:gd name="connsiteX7" fmla="*/ 9158 w 10000"/>
                <a:gd name="connsiteY7" fmla="*/ 10000 h 10000"/>
                <a:gd name="connsiteX0" fmla="*/ 0 w 9158"/>
                <a:gd name="connsiteY0" fmla="*/ 0 h 10000"/>
                <a:gd name="connsiteX1" fmla="*/ 526 w 9158"/>
                <a:gd name="connsiteY1" fmla="*/ 1553 h 10000"/>
                <a:gd name="connsiteX2" fmla="*/ 5579 w 9158"/>
                <a:gd name="connsiteY2" fmla="*/ 3489 h 10000"/>
                <a:gd name="connsiteX3" fmla="*/ 5947 w 9158"/>
                <a:gd name="connsiteY3" fmla="*/ 5349 h 10000"/>
                <a:gd name="connsiteX4" fmla="*/ 5947 w 9158"/>
                <a:gd name="connsiteY4" fmla="*/ 6213 h 10000"/>
                <a:gd name="connsiteX5" fmla="*/ 7500 w 9158"/>
                <a:gd name="connsiteY5" fmla="*/ 6734 h 10000"/>
                <a:gd name="connsiteX6" fmla="*/ 8842 w 9158"/>
                <a:gd name="connsiteY6" fmla="*/ 8383 h 10000"/>
                <a:gd name="connsiteX7" fmla="*/ 9158 w 9158"/>
                <a:gd name="connsiteY7" fmla="*/ 10000 h 10000"/>
                <a:gd name="connsiteX0" fmla="*/ 0 w 10000"/>
                <a:gd name="connsiteY0" fmla="*/ 0 h 10000"/>
                <a:gd name="connsiteX1" fmla="*/ 574 w 10000"/>
                <a:gd name="connsiteY1" fmla="*/ 1553 h 10000"/>
                <a:gd name="connsiteX2" fmla="*/ 6092 w 10000"/>
                <a:gd name="connsiteY2" fmla="*/ 3489 h 10000"/>
                <a:gd name="connsiteX3" fmla="*/ 6494 w 10000"/>
                <a:gd name="connsiteY3" fmla="*/ 5349 h 10000"/>
                <a:gd name="connsiteX4" fmla="*/ 6494 w 10000"/>
                <a:gd name="connsiteY4" fmla="*/ 6213 h 10000"/>
                <a:gd name="connsiteX5" fmla="*/ 8190 w 10000"/>
                <a:gd name="connsiteY5" fmla="*/ 6734 h 10000"/>
                <a:gd name="connsiteX6" fmla="*/ 6063 w 10000"/>
                <a:gd name="connsiteY6" fmla="*/ 6761 h 10000"/>
                <a:gd name="connsiteX7" fmla="*/ 10000 w 10000"/>
                <a:gd name="connsiteY7" fmla="*/ 10000 h 10000"/>
                <a:gd name="connsiteX0" fmla="*/ 0 w 10000"/>
                <a:gd name="connsiteY0" fmla="*/ 0 h 10000"/>
                <a:gd name="connsiteX1" fmla="*/ 574 w 10000"/>
                <a:gd name="connsiteY1" fmla="*/ 1553 h 10000"/>
                <a:gd name="connsiteX2" fmla="*/ 6092 w 10000"/>
                <a:gd name="connsiteY2" fmla="*/ 3489 h 10000"/>
                <a:gd name="connsiteX3" fmla="*/ 6494 w 10000"/>
                <a:gd name="connsiteY3" fmla="*/ 5349 h 10000"/>
                <a:gd name="connsiteX4" fmla="*/ 6494 w 10000"/>
                <a:gd name="connsiteY4" fmla="*/ 6213 h 10000"/>
                <a:gd name="connsiteX5" fmla="*/ 8190 w 10000"/>
                <a:gd name="connsiteY5" fmla="*/ 6734 h 10000"/>
                <a:gd name="connsiteX6" fmla="*/ 6781 w 10000"/>
                <a:gd name="connsiteY6" fmla="*/ 7000 h 10000"/>
                <a:gd name="connsiteX7" fmla="*/ 10000 w 10000"/>
                <a:gd name="connsiteY7" fmla="*/ 10000 h 10000"/>
                <a:gd name="connsiteX0" fmla="*/ 0 w 8190"/>
                <a:gd name="connsiteY0" fmla="*/ 0 h 8085"/>
                <a:gd name="connsiteX1" fmla="*/ 574 w 8190"/>
                <a:gd name="connsiteY1" fmla="*/ 1553 h 8085"/>
                <a:gd name="connsiteX2" fmla="*/ 6092 w 8190"/>
                <a:gd name="connsiteY2" fmla="*/ 3489 h 8085"/>
                <a:gd name="connsiteX3" fmla="*/ 6494 w 8190"/>
                <a:gd name="connsiteY3" fmla="*/ 5349 h 8085"/>
                <a:gd name="connsiteX4" fmla="*/ 6494 w 8190"/>
                <a:gd name="connsiteY4" fmla="*/ 6213 h 8085"/>
                <a:gd name="connsiteX5" fmla="*/ 8190 w 8190"/>
                <a:gd name="connsiteY5" fmla="*/ 6734 h 8085"/>
                <a:gd name="connsiteX6" fmla="*/ 6781 w 8190"/>
                <a:gd name="connsiteY6" fmla="*/ 7000 h 8085"/>
                <a:gd name="connsiteX7" fmla="*/ 6839 w 8190"/>
                <a:gd name="connsiteY7" fmla="*/ 8085 h 8085"/>
                <a:gd name="connsiteX0" fmla="*/ 0 w 10000"/>
                <a:gd name="connsiteY0" fmla="*/ 0 h 10000"/>
                <a:gd name="connsiteX1" fmla="*/ 701 w 10000"/>
                <a:gd name="connsiteY1" fmla="*/ 1921 h 10000"/>
                <a:gd name="connsiteX2" fmla="*/ 7438 w 10000"/>
                <a:gd name="connsiteY2" fmla="*/ 4315 h 10000"/>
                <a:gd name="connsiteX3" fmla="*/ 7929 w 10000"/>
                <a:gd name="connsiteY3" fmla="*/ 6616 h 10000"/>
                <a:gd name="connsiteX4" fmla="*/ 7929 w 10000"/>
                <a:gd name="connsiteY4" fmla="*/ 7685 h 10000"/>
                <a:gd name="connsiteX5" fmla="*/ 10000 w 10000"/>
                <a:gd name="connsiteY5" fmla="*/ 8329 h 10000"/>
                <a:gd name="connsiteX6" fmla="*/ 8280 w 10000"/>
                <a:gd name="connsiteY6" fmla="*/ 8658 h 10000"/>
                <a:gd name="connsiteX7" fmla="*/ 9053 w 10000"/>
                <a:gd name="connsiteY7" fmla="*/ 10000 h 10000"/>
                <a:gd name="connsiteX0" fmla="*/ 0 w 10000"/>
                <a:gd name="connsiteY0" fmla="*/ 0 h 10000"/>
                <a:gd name="connsiteX1" fmla="*/ 1765 w 10000"/>
                <a:gd name="connsiteY1" fmla="*/ 1716 h 10000"/>
                <a:gd name="connsiteX2" fmla="*/ 7438 w 10000"/>
                <a:gd name="connsiteY2" fmla="*/ 4315 h 10000"/>
                <a:gd name="connsiteX3" fmla="*/ 7929 w 10000"/>
                <a:gd name="connsiteY3" fmla="*/ 6616 h 10000"/>
                <a:gd name="connsiteX4" fmla="*/ 7929 w 10000"/>
                <a:gd name="connsiteY4" fmla="*/ 7685 h 10000"/>
                <a:gd name="connsiteX5" fmla="*/ 10000 w 10000"/>
                <a:gd name="connsiteY5" fmla="*/ 8329 h 10000"/>
                <a:gd name="connsiteX6" fmla="*/ 8280 w 10000"/>
                <a:gd name="connsiteY6" fmla="*/ 8658 h 10000"/>
                <a:gd name="connsiteX7" fmla="*/ 9053 w 10000"/>
                <a:gd name="connsiteY7" fmla="*/ 10000 h 10000"/>
                <a:gd name="connsiteX0" fmla="*/ 0 w 10000"/>
                <a:gd name="connsiteY0" fmla="*/ 0 h 10000"/>
                <a:gd name="connsiteX1" fmla="*/ 1765 w 10000"/>
                <a:gd name="connsiteY1" fmla="*/ 1716 h 10000"/>
                <a:gd name="connsiteX2" fmla="*/ 6323 w 10000"/>
                <a:gd name="connsiteY2" fmla="*/ 4440 h 10000"/>
                <a:gd name="connsiteX3" fmla="*/ 7929 w 10000"/>
                <a:gd name="connsiteY3" fmla="*/ 6616 h 10000"/>
                <a:gd name="connsiteX4" fmla="*/ 7929 w 10000"/>
                <a:gd name="connsiteY4" fmla="*/ 7685 h 10000"/>
                <a:gd name="connsiteX5" fmla="*/ 10000 w 10000"/>
                <a:gd name="connsiteY5" fmla="*/ 8329 h 10000"/>
                <a:gd name="connsiteX6" fmla="*/ 8280 w 10000"/>
                <a:gd name="connsiteY6" fmla="*/ 8658 h 10000"/>
                <a:gd name="connsiteX7" fmla="*/ 9053 w 10000"/>
                <a:gd name="connsiteY7" fmla="*/ 10000 h 10000"/>
                <a:gd name="connsiteX0" fmla="*/ 0 w 10000"/>
                <a:gd name="connsiteY0" fmla="*/ 0 h 10000"/>
                <a:gd name="connsiteX1" fmla="*/ 1765 w 10000"/>
                <a:gd name="connsiteY1" fmla="*/ 1716 h 10000"/>
                <a:gd name="connsiteX2" fmla="*/ 6323 w 10000"/>
                <a:gd name="connsiteY2" fmla="*/ 4440 h 10000"/>
                <a:gd name="connsiteX3" fmla="*/ 7929 w 10000"/>
                <a:gd name="connsiteY3" fmla="*/ 6616 h 10000"/>
                <a:gd name="connsiteX4" fmla="*/ 7929 w 10000"/>
                <a:gd name="connsiteY4" fmla="*/ 7685 h 10000"/>
                <a:gd name="connsiteX5" fmla="*/ 10000 w 10000"/>
                <a:gd name="connsiteY5" fmla="*/ 8329 h 10000"/>
                <a:gd name="connsiteX6" fmla="*/ 8280 w 10000"/>
                <a:gd name="connsiteY6" fmla="*/ 8658 h 10000"/>
                <a:gd name="connsiteX7" fmla="*/ 9053 w 10000"/>
                <a:gd name="connsiteY7" fmla="*/ 10000 h 10000"/>
                <a:gd name="connsiteX0" fmla="*/ 0 w 10000"/>
                <a:gd name="connsiteY0" fmla="*/ 0 h 10000"/>
                <a:gd name="connsiteX1" fmla="*/ 1765 w 10000"/>
                <a:gd name="connsiteY1" fmla="*/ 1716 h 10000"/>
                <a:gd name="connsiteX2" fmla="*/ 6323 w 10000"/>
                <a:gd name="connsiteY2" fmla="*/ 4440 h 10000"/>
                <a:gd name="connsiteX3" fmla="*/ 7929 w 10000"/>
                <a:gd name="connsiteY3" fmla="*/ 6616 h 10000"/>
                <a:gd name="connsiteX4" fmla="*/ 7929 w 10000"/>
                <a:gd name="connsiteY4" fmla="*/ 7685 h 10000"/>
                <a:gd name="connsiteX5" fmla="*/ 10000 w 10000"/>
                <a:gd name="connsiteY5" fmla="*/ 8329 h 10000"/>
                <a:gd name="connsiteX6" fmla="*/ 8280 w 10000"/>
                <a:gd name="connsiteY6" fmla="*/ 8658 h 10000"/>
                <a:gd name="connsiteX7" fmla="*/ 9053 w 10000"/>
                <a:gd name="connsiteY7" fmla="*/ 10000 h 10000"/>
                <a:gd name="connsiteX0" fmla="*/ 0 w 10000"/>
                <a:gd name="connsiteY0" fmla="*/ 0 h 10000"/>
                <a:gd name="connsiteX1" fmla="*/ 1765 w 10000"/>
                <a:gd name="connsiteY1" fmla="*/ 1716 h 10000"/>
                <a:gd name="connsiteX2" fmla="*/ 6323 w 10000"/>
                <a:gd name="connsiteY2" fmla="*/ 4440 h 10000"/>
                <a:gd name="connsiteX3" fmla="*/ 7929 w 10000"/>
                <a:gd name="connsiteY3" fmla="*/ 6616 h 10000"/>
                <a:gd name="connsiteX4" fmla="*/ 7929 w 10000"/>
                <a:gd name="connsiteY4" fmla="*/ 7685 h 10000"/>
                <a:gd name="connsiteX5" fmla="*/ 10000 w 10000"/>
                <a:gd name="connsiteY5" fmla="*/ 8329 h 10000"/>
                <a:gd name="connsiteX6" fmla="*/ 8280 w 10000"/>
                <a:gd name="connsiteY6" fmla="*/ 8658 h 10000"/>
                <a:gd name="connsiteX7" fmla="*/ 9053 w 10000"/>
                <a:gd name="connsiteY7" fmla="*/ 10000 h 10000"/>
                <a:gd name="connsiteX0" fmla="*/ 0 w 10000"/>
                <a:gd name="connsiteY0" fmla="*/ 0 h 10000"/>
                <a:gd name="connsiteX1" fmla="*/ 1765 w 10000"/>
                <a:gd name="connsiteY1" fmla="*/ 1716 h 10000"/>
                <a:gd name="connsiteX2" fmla="*/ 6323 w 10000"/>
                <a:gd name="connsiteY2" fmla="*/ 4440 h 10000"/>
                <a:gd name="connsiteX3" fmla="*/ 7929 w 10000"/>
                <a:gd name="connsiteY3" fmla="*/ 6616 h 10000"/>
                <a:gd name="connsiteX4" fmla="*/ 7929 w 10000"/>
                <a:gd name="connsiteY4" fmla="*/ 7685 h 10000"/>
                <a:gd name="connsiteX5" fmla="*/ 10000 w 10000"/>
                <a:gd name="connsiteY5" fmla="*/ 8329 h 10000"/>
                <a:gd name="connsiteX6" fmla="*/ 8280 w 10000"/>
                <a:gd name="connsiteY6" fmla="*/ 8658 h 10000"/>
                <a:gd name="connsiteX7" fmla="*/ 9053 w 10000"/>
                <a:gd name="connsiteY7" fmla="*/ 10000 h 10000"/>
                <a:gd name="connsiteX0" fmla="*/ 0 w 10000"/>
                <a:gd name="connsiteY0" fmla="*/ 0 h 10000"/>
                <a:gd name="connsiteX1" fmla="*/ 1765 w 10000"/>
                <a:gd name="connsiteY1" fmla="*/ 1716 h 10000"/>
                <a:gd name="connsiteX2" fmla="*/ 6323 w 10000"/>
                <a:gd name="connsiteY2" fmla="*/ 4440 h 10000"/>
                <a:gd name="connsiteX3" fmla="*/ 7929 w 10000"/>
                <a:gd name="connsiteY3" fmla="*/ 6616 h 10000"/>
                <a:gd name="connsiteX4" fmla="*/ 7929 w 10000"/>
                <a:gd name="connsiteY4" fmla="*/ 7685 h 10000"/>
                <a:gd name="connsiteX5" fmla="*/ 10000 w 10000"/>
                <a:gd name="connsiteY5" fmla="*/ 8329 h 10000"/>
                <a:gd name="connsiteX6" fmla="*/ 8280 w 10000"/>
                <a:gd name="connsiteY6" fmla="*/ 8658 h 10000"/>
                <a:gd name="connsiteX7" fmla="*/ 9053 w 10000"/>
                <a:gd name="connsiteY7" fmla="*/ 10000 h 10000"/>
                <a:gd name="connsiteX0" fmla="*/ 0 w 10000"/>
                <a:gd name="connsiteY0" fmla="*/ 0 h 10000"/>
                <a:gd name="connsiteX1" fmla="*/ 1765 w 10000"/>
                <a:gd name="connsiteY1" fmla="*/ 1716 h 10000"/>
                <a:gd name="connsiteX2" fmla="*/ 6323 w 10000"/>
                <a:gd name="connsiteY2" fmla="*/ 4440 h 10000"/>
                <a:gd name="connsiteX3" fmla="*/ 7929 w 10000"/>
                <a:gd name="connsiteY3" fmla="*/ 6616 h 10000"/>
                <a:gd name="connsiteX4" fmla="*/ 7929 w 10000"/>
                <a:gd name="connsiteY4" fmla="*/ 7685 h 10000"/>
                <a:gd name="connsiteX5" fmla="*/ 10000 w 10000"/>
                <a:gd name="connsiteY5" fmla="*/ 8329 h 10000"/>
                <a:gd name="connsiteX6" fmla="*/ 8280 w 10000"/>
                <a:gd name="connsiteY6" fmla="*/ 8658 h 10000"/>
                <a:gd name="connsiteX7" fmla="*/ 9053 w 10000"/>
                <a:gd name="connsiteY7" fmla="*/ 10000 h 10000"/>
                <a:gd name="connsiteX0" fmla="*/ 0 w 10000"/>
                <a:gd name="connsiteY0" fmla="*/ 0 h 10000"/>
                <a:gd name="connsiteX1" fmla="*/ 1765 w 10000"/>
                <a:gd name="connsiteY1" fmla="*/ 1716 h 10000"/>
                <a:gd name="connsiteX2" fmla="*/ 6696 w 10000"/>
                <a:gd name="connsiteY2" fmla="*/ 4440 h 10000"/>
                <a:gd name="connsiteX3" fmla="*/ 7929 w 10000"/>
                <a:gd name="connsiteY3" fmla="*/ 6616 h 10000"/>
                <a:gd name="connsiteX4" fmla="*/ 7929 w 10000"/>
                <a:gd name="connsiteY4" fmla="*/ 7685 h 10000"/>
                <a:gd name="connsiteX5" fmla="*/ 10000 w 10000"/>
                <a:gd name="connsiteY5" fmla="*/ 8329 h 10000"/>
                <a:gd name="connsiteX6" fmla="*/ 8280 w 10000"/>
                <a:gd name="connsiteY6" fmla="*/ 8658 h 10000"/>
                <a:gd name="connsiteX7" fmla="*/ 9053 w 10000"/>
                <a:gd name="connsiteY7" fmla="*/ 10000 h 10000"/>
                <a:gd name="connsiteX0" fmla="*/ 0 w 10000"/>
                <a:gd name="connsiteY0" fmla="*/ 0 h 10000"/>
                <a:gd name="connsiteX1" fmla="*/ 1765 w 10000"/>
                <a:gd name="connsiteY1" fmla="*/ 1716 h 10000"/>
                <a:gd name="connsiteX2" fmla="*/ 6696 w 10000"/>
                <a:gd name="connsiteY2" fmla="*/ 4440 h 10000"/>
                <a:gd name="connsiteX3" fmla="*/ 7929 w 10000"/>
                <a:gd name="connsiteY3" fmla="*/ 6616 h 10000"/>
                <a:gd name="connsiteX4" fmla="*/ 7929 w 10000"/>
                <a:gd name="connsiteY4" fmla="*/ 7685 h 10000"/>
                <a:gd name="connsiteX5" fmla="*/ 10000 w 10000"/>
                <a:gd name="connsiteY5" fmla="*/ 8329 h 10000"/>
                <a:gd name="connsiteX6" fmla="*/ 8280 w 10000"/>
                <a:gd name="connsiteY6" fmla="*/ 8658 h 10000"/>
                <a:gd name="connsiteX7" fmla="*/ 9053 w 10000"/>
                <a:gd name="connsiteY7" fmla="*/ 10000 h 10000"/>
                <a:gd name="connsiteX0" fmla="*/ 0 w 10000"/>
                <a:gd name="connsiteY0" fmla="*/ 0 h 10000"/>
                <a:gd name="connsiteX1" fmla="*/ 1765 w 10000"/>
                <a:gd name="connsiteY1" fmla="*/ 1716 h 10000"/>
                <a:gd name="connsiteX2" fmla="*/ 6696 w 10000"/>
                <a:gd name="connsiteY2" fmla="*/ 4440 h 10000"/>
                <a:gd name="connsiteX3" fmla="*/ 7929 w 10000"/>
                <a:gd name="connsiteY3" fmla="*/ 6616 h 10000"/>
                <a:gd name="connsiteX4" fmla="*/ 7929 w 10000"/>
                <a:gd name="connsiteY4" fmla="*/ 7685 h 10000"/>
                <a:gd name="connsiteX5" fmla="*/ 10000 w 10000"/>
                <a:gd name="connsiteY5" fmla="*/ 8329 h 10000"/>
                <a:gd name="connsiteX6" fmla="*/ 8280 w 10000"/>
                <a:gd name="connsiteY6" fmla="*/ 8658 h 10000"/>
                <a:gd name="connsiteX7" fmla="*/ 9053 w 10000"/>
                <a:gd name="connsiteY7" fmla="*/ 10000 h 10000"/>
                <a:gd name="connsiteX0" fmla="*/ 0 w 10000"/>
                <a:gd name="connsiteY0" fmla="*/ 0 h 10000"/>
                <a:gd name="connsiteX1" fmla="*/ 1765 w 10000"/>
                <a:gd name="connsiteY1" fmla="*/ 1716 h 10000"/>
                <a:gd name="connsiteX2" fmla="*/ 6696 w 10000"/>
                <a:gd name="connsiteY2" fmla="*/ 4440 h 10000"/>
                <a:gd name="connsiteX3" fmla="*/ 7929 w 10000"/>
                <a:gd name="connsiteY3" fmla="*/ 6616 h 10000"/>
                <a:gd name="connsiteX4" fmla="*/ 7929 w 10000"/>
                <a:gd name="connsiteY4" fmla="*/ 7685 h 10000"/>
                <a:gd name="connsiteX5" fmla="*/ 10000 w 10000"/>
                <a:gd name="connsiteY5" fmla="*/ 8329 h 10000"/>
                <a:gd name="connsiteX6" fmla="*/ 8280 w 10000"/>
                <a:gd name="connsiteY6" fmla="*/ 8658 h 10000"/>
                <a:gd name="connsiteX7" fmla="*/ 9053 w 10000"/>
                <a:gd name="connsiteY7" fmla="*/ 10000 h 10000"/>
                <a:gd name="connsiteX0" fmla="*/ 0 w 10000"/>
                <a:gd name="connsiteY0" fmla="*/ 0 h 10000"/>
                <a:gd name="connsiteX1" fmla="*/ 1765 w 10000"/>
                <a:gd name="connsiteY1" fmla="*/ 1716 h 10000"/>
                <a:gd name="connsiteX2" fmla="*/ 6696 w 10000"/>
                <a:gd name="connsiteY2" fmla="*/ 4440 h 10000"/>
                <a:gd name="connsiteX3" fmla="*/ 7929 w 10000"/>
                <a:gd name="connsiteY3" fmla="*/ 6616 h 10000"/>
                <a:gd name="connsiteX4" fmla="*/ 7929 w 10000"/>
                <a:gd name="connsiteY4" fmla="*/ 7685 h 10000"/>
                <a:gd name="connsiteX5" fmla="*/ 10000 w 10000"/>
                <a:gd name="connsiteY5" fmla="*/ 8329 h 10000"/>
                <a:gd name="connsiteX6" fmla="*/ 8280 w 10000"/>
                <a:gd name="connsiteY6" fmla="*/ 8658 h 10000"/>
                <a:gd name="connsiteX7" fmla="*/ 9053 w 10000"/>
                <a:gd name="connsiteY7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765" y="1716"/>
                  </a:lnTo>
                  <a:cubicBezTo>
                    <a:pt x="5629" y="2848"/>
                    <a:pt x="5877" y="3621"/>
                    <a:pt x="6696" y="4440"/>
                  </a:cubicBezTo>
                  <a:cubicBezTo>
                    <a:pt x="7365" y="5351"/>
                    <a:pt x="7764" y="5849"/>
                    <a:pt x="7929" y="6616"/>
                  </a:cubicBezTo>
                  <a:lnTo>
                    <a:pt x="7929" y="7685"/>
                  </a:lnTo>
                  <a:lnTo>
                    <a:pt x="10000" y="8329"/>
                  </a:lnTo>
                  <a:lnTo>
                    <a:pt x="8280" y="8658"/>
                  </a:lnTo>
                  <a:cubicBezTo>
                    <a:pt x="8420" y="9125"/>
                    <a:pt x="8788" y="9333"/>
                    <a:pt x="9053" y="100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</p:grpSp>
      <p:sp>
        <p:nvSpPr>
          <p:cNvPr id="80" name="テキスト ボックス 229"/>
          <p:cNvSpPr txBox="1">
            <a:spLocks noChangeArrowheads="1"/>
          </p:cNvSpPr>
          <p:nvPr/>
        </p:nvSpPr>
        <p:spPr bwMode="auto">
          <a:xfrm>
            <a:off x="11476" y="9506907"/>
            <a:ext cx="1622762" cy="18466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noFill/>
          </a:ln>
          <a:extLst/>
        </p:spPr>
        <p:txBody>
          <a:bodyPr wrap="none" lIns="3703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新駅名称は、全て仮称</a:t>
            </a:r>
            <a:endParaRPr lang="en-US" altLang="ja-JP" sz="1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8" name="タイトル 1"/>
          <p:cNvSpPr txBox="1">
            <a:spLocks/>
          </p:cNvSpPr>
          <p:nvPr/>
        </p:nvSpPr>
        <p:spPr>
          <a:xfrm>
            <a:off x="0" y="7218"/>
            <a:ext cx="11269662" cy="533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sz="2400" dirty="0" smtClean="0">
                <a:solidFill>
                  <a:schemeClr val="tx1"/>
                </a:solidFill>
              </a:rPr>
              <a:t>なにわ筋線による効果</a:t>
            </a:r>
            <a:r>
              <a:rPr lang="ja-JP" altLang="en-US" sz="2000" b="0" dirty="0">
                <a:solidFill>
                  <a:schemeClr val="tx1"/>
                </a:solidFill>
              </a:rPr>
              <a:t>（</a:t>
            </a:r>
            <a:r>
              <a:rPr lang="ja-JP" altLang="en-US" sz="2000" b="0" dirty="0" smtClean="0">
                <a:solidFill>
                  <a:schemeClr val="tx1"/>
                </a:solidFill>
              </a:rPr>
              <a:t>大阪・関西の成長に資する鉄道ネットワークの充実・強化）</a:t>
            </a:r>
            <a:endParaRPr lang="en-US" altLang="ja-JP" sz="2000" b="0" dirty="0" smtClean="0">
              <a:solidFill>
                <a:schemeClr val="tx1"/>
              </a:solidFill>
            </a:endParaRPr>
          </a:p>
        </p:txBody>
      </p:sp>
      <p:sp>
        <p:nvSpPr>
          <p:cNvPr id="228" name="角丸四角形 3117"/>
          <p:cNvSpPr>
            <a:spLocks noChangeArrowheads="1"/>
          </p:cNvSpPr>
          <p:nvPr/>
        </p:nvSpPr>
        <p:spPr bwMode="auto">
          <a:xfrm>
            <a:off x="7951474" y="6730852"/>
            <a:ext cx="632892" cy="194756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近鉄奈良線</a:t>
            </a:r>
          </a:p>
        </p:txBody>
      </p:sp>
      <p:sp>
        <p:nvSpPr>
          <p:cNvPr id="229" name="フリーフォーム 228"/>
          <p:cNvSpPr/>
          <p:nvPr/>
        </p:nvSpPr>
        <p:spPr>
          <a:xfrm>
            <a:off x="8833863" y="5855515"/>
            <a:ext cx="600697" cy="2435226"/>
          </a:xfrm>
          <a:custGeom>
            <a:avLst/>
            <a:gdLst>
              <a:gd name="connsiteX0" fmla="*/ 0 w 409575"/>
              <a:gd name="connsiteY0" fmla="*/ 0 h 1714500"/>
              <a:gd name="connsiteX1" fmla="*/ 133350 w 409575"/>
              <a:gd name="connsiteY1" fmla="*/ 47625 h 1714500"/>
              <a:gd name="connsiteX2" fmla="*/ 171450 w 409575"/>
              <a:gd name="connsiteY2" fmla="*/ 114300 h 1714500"/>
              <a:gd name="connsiteX3" fmla="*/ 190500 w 409575"/>
              <a:gd name="connsiteY3" fmla="*/ 180975 h 1714500"/>
              <a:gd name="connsiteX4" fmla="*/ 200025 w 409575"/>
              <a:gd name="connsiteY4" fmla="*/ 266700 h 1714500"/>
              <a:gd name="connsiteX5" fmla="*/ 200025 w 409575"/>
              <a:gd name="connsiteY5" fmla="*/ 638175 h 1714500"/>
              <a:gd name="connsiteX6" fmla="*/ 180975 w 409575"/>
              <a:gd name="connsiteY6" fmla="*/ 1133475 h 1714500"/>
              <a:gd name="connsiteX7" fmla="*/ 190500 w 409575"/>
              <a:gd name="connsiteY7" fmla="*/ 1371600 h 1714500"/>
              <a:gd name="connsiteX8" fmla="*/ 228600 w 409575"/>
              <a:gd name="connsiteY8" fmla="*/ 1590675 h 1714500"/>
              <a:gd name="connsiteX9" fmla="*/ 276225 w 409575"/>
              <a:gd name="connsiteY9" fmla="*/ 1657350 h 1714500"/>
              <a:gd name="connsiteX10" fmla="*/ 352425 w 409575"/>
              <a:gd name="connsiteY10" fmla="*/ 1704975 h 1714500"/>
              <a:gd name="connsiteX11" fmla="*/ 409575 w 409575"/>
              <a:gd name="connsiteY11" fmla="*/ 1714500 h 1714500"/>
              <a:gd name="connsiteX0" fmla="*/ 0 w 407396"/>
              <a:gd name="connsiteY0" fmla="*/ 0 h 1714500"/>
              <a:gd name="connsiteX1" fmla="*/ 131171 w 407396"/>
              <a:gd name="connsiteY1" fmla="*/ 47625 h 1714500"/>
              <a:gd name="connsiteX2" fmla="*/ 169271 w 407396"/>
              <a:gd name="connsiteY2" fmla="*/ 114300 h 1714500"/>
              <a:gd name="connsiteX3" fmla="*/ 188321 w 407396"/>
              <a:gd name="connsiteY3" fmla="*/ 180975 h 1714500"/>
              <a:gd name="connsiteX4" fmla="*/ 197846 w 407396"/>
              <a:gd name="connsiteY4" fmla="*/ 266700 h 1714500"/>
              <a:gd name="connsiteX5" fmla="*/ 197846 w 407396"/>
              <a:gd name="connsiteY5" fmla="*/ 638175 h 1714500"/>
              <a:gd name="connsiteX6" fmla="*/ 178796 w 407396"/>
              <a:gd name="connsiteY6" fmla="*/ 1133475 h 1714500"/>
              <a:gd name="connsiteX7" fmla="*/ 188321 w 407396"/>
              <a:gd name="connsiteY7" fmla="*/ 1371600 h 1714500"/>
              <a:gd name="connsiteX8" fmla="*/ 226421 w 407396"/>
              <a:gd name="connsiteY8" fmla="*/ 1590675 h 1714500"/>
              <a:gd name="connsiteX9" fmla="*/ 274046 w 407396"/>
              <a:gd name="connsiteY9" fmla="*/ 1657350 h 1714500"/>
              <a:gd name="connsiteX10" fmla="*/ 350246 w 407396"/>
              <a:gd name="connsiteY10" fmla="*/ 1704975 h 1714500"/>
              <a:gd name="connsiteX11" fmla="*/ 407396 w 407396"/>
              <a:gd name="connsiteY11" fmla="*/ 1714500 h 1714500"/>
              <a:gd name="connsiteX0" fmla="*/ 0 w 407396"/>
              <a:gd name="connsiteY0" fmla="*/ 0 h 1714500"/>
              <a:gd name="connsiteX1" fmla="*/ 169271 w 407396"/>
              <a:gd name="connsiteY1" fmla="*/ 114300 h 1714500"/>
              <a:gd name="connsiteX2" fmla="*/ 188321 w 407396"/>
              <a:gd name="connsiteY2" fmla="*/ 180975 h 1714500"/>
              <a:gd name="connsiteX3" fmla="*/ 197846 w 407396"/>
              <a:gd name="connsiteY3" fmla="*/ 266700 h 1714500"/>
              <a:gd name="connsiteX4" fmla="*/ 197846 w 407396"/>
              <a:gd name="connsiteY4" fmla="*/ 638175 h 1714500"/>
              <a:gd name="connsiteX5" fmla="*/ 178796 w 407396"/>
              <a:gd name="connsiteY5" fmla="*/ 1133475 h 1714500"/>
              <a:gd name="connsiteX6" fmla="*/ 188321 w 407396"/>
              <a:gd name="connsiteY6" fmla="*/ 1371600 h 1714500"/>
              <a:gd name="connsiteX7" fmla="*/ 226421 w 407396"/>
              <a:gd name="connsiteY7" fmla="*/ 1590675 h 1714500"/>
              <a:gd name="connsiteX8" fmla="*/ 274046 w 407396"/>
              <a:gd name="connsiteY8" fmla="*/ 1657350 h 1714500"/>
              <a:gd name="connsiteX9" fmla="*/ 350246 w 407396"/>
              <a:gd name="connsiteY9" fmla="*/ 1704975 h 1714500"/>
              <a:gd name="connsiteX10" fmla="*/ 407396 w 407396"/>
              <a:gd name="connsiteY10" fmla="*/ 1714500 h 1714500"/>
              <a:gd name="connsiteX0" fmla="*/ 0 w 407396"/>
              <a:gd name="connsiteY0" fmla="*/ 0 h 1714500"/>
              <a:gd name="connsiteX1" fmla="*/ 169271 w 407396"/>
              <a:gd name="connsiteY1" fmla="*/ 114300 h 1714500"/>
              <a:gd name="connsiteX2" fmla="*/ 188321 w 407396"/>
              <a:gd name="connsiteY2" fmla="*/ 180975 h 1714500"/>
              <a:gd name="connsiteX3" fmla="*/ 197846 w 407396"/>
              <a:gd name="connsiteY3" fmla="*/ 266700 h 1714500"/>
              <a:gd name="connsiteX4" fmla="*/ 197846 w 407396"/>
              <a:gd name="connsiteY4" fmla="*/ 638175 h 1714500"/>
              <a:gd name="connsiteX5" fmla="*/ 178796 w 407396"/>
              <a:gd name="connsiteY5" fmla="*/ 1133475 h 1714500"/>
              <a:gd name="connsiteX6" fmla="*/ 188321 w 407396"/>
              <a:gd name="connsiteY6" fmla="*/ 1371600 h 1714500"/>
              <a:gd name="connsiteX7" fmla="*/ 226421 w 407396"/>
              <a:gd name="connsiteY7" fmla="*/ 1590675 h 1714500"/>
              <a:gd name="connsiteX8" fmla="*/ 274046 w 407396"/>
              <a:gd name="connsiteY8" fmla="*/ 1657350 h 1714500"/>
              <a:gd name="connsiteX9" fmla="*/ 350246 w 407396"/>
              <a:gd name="connsiteY9" fmla="*/ 1704975 h 1714500"/>
              <a:gd name="connsiteX10" fmla="*/ 407396 w 407396"/>
              <a:gd name="connsiteY10" fmla="*/ 1714500 h 1714500"/>
              <a:gd name="connsiteX0" fmla="*/ 0 w 407396"/>
              <a:gd name="connsiteY0" fmla="*/ 0 h 1714500"/>
              <a:gd name="connsiteX1" fmla="*/ 169271 w 407396"/>
              <a:gd name="connsiteY1" fmla="*/ 11430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197846 w 407396"/>
              <a:gd name="connsiteY3" fmla="*/ 638175 h 1714500"/>
              <a:gd name="connsiteX4" fmla="*/ 189692 w 407396"/>
              <a:gd name="connsiteY4" fmla="*/ 113123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204383 w 407396"/>
              <a:gd name="connsiteY3" fmla="*/ 638175 h 1714500"/>
              <a:gd name="connsiteX4" fmla="*/ 189692 w 407396"/>
              <a:gd name="connsiteY4" fmla="*/ 113123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204383 w 407396"/>
              <a:gd name="connsiteY3" fmla="*/ 638175 h 1714500"/>
              <a:gd name="connsiteX4" fmla="*/ 189692 w 407396"/>
              <a:gd name="connsiteY4" fmla="*/ 113123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9030"/>
              <a:gd name="connsiteY0" fmla="*/ 0 h 1717860"/>
              <a:gd name="connsiteX1" fmla="*/ 181801 w 409030"/>
              <a:gd name="connsiteY1" fmla="*/ 119900 h 1717860"/>
              <a:gd name="connsiteX2" fmla="*/ 212555 w 409030"/>
              <a:gd name="connsiteY2" fmla="*/ 270060 h 1717860"/>
              <a:gd name="connsiteX3" fmla="*/ 206017 w 409030"/>
              <a:gd name="connsiteY3" fmla="*/ 641535 h 1717860"/>
              <a:gd name="connsiteX4" fmla="*/ 191326 w 409030"/>
              <a:gd name="connsiteY4" fmla="*/ 1134595 h 1717860"/>
              <a:gd name="connsiteX5" fmla="*/ 189955 w 409030"/>
              <a:gd name="connsiteY5" fmla="*/ 1374960 h 1717860"/>
              <a:gd name="connsiteX6" fmla="*/ 228055 w 409030"/>
              <a:gd name="connsiteY6" fmla="*/ 1594035 h 1717860"/>
              <a:gd name="connsiteX7" fmla="*/ 275680 w 409030"/>
              <a:gd name="connsiteY7" fmla="*/ 1660710 h 1717860"/>
              <a:gd name="connsiteX8" fmla="*/ 351880 w 409030"/>
              <a:gd name="connsiteY8" fmla="*/ 1708335 h 1717860"/>
              <a:gd name="connsiteX9" fmla="*/ 409030 w 409030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990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990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990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990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4595 w 412299"/>
              <a:gd name="connsiteY4" fmla="*/ 1134595 h 1717860"/>
              <a:gd name="connsiteX5" fmla="*/ 198128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201132 w 412299"/>
              <a:gd name="connsiteY4" fmla="*/ 1134595 h 1717860"/>
              <a:gd name="connsiteX5" fmla="*/ 198128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201132 w 412299"/>
              <a:gd name="connsiteY4" fmla="*/ 1134595 h 1717860"/>
              <a:gd name="connsiteX5" fmla="*/ 198128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198128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31324 w 412299"/>
              <a:gd name="connsiteY5" fmla="*/ 1594035 h 1717860"/>
              <a:gd name="connsiteX6" fmla="*/ 278949 w 412299"/>
              <a:gd name="connsiteY6" fmla="*/ 1660710 h 1717860"/>
              <a:gd name="connsiteX7" fmla="*/ 355149 w 412299"/>
              <a:gd name="connsiteY7" fmla="*/ 1708335 h 1717860"/>
              <a:gd name="connsiteX8" fmla="*/ 412299 w 412299"/>
              <a:gd name="connsiteY8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31324 w 412299"/>
              <a:gd name="connsiteY5" fmla="*/ 1594035 h 1717860"/>
              <a:gd name="connsiteX6" fmla="*/ 355149 w 412299"/>
              <a:gd name="connsiteY6" fmla="*/ 1708335 h 1717860"/>
              <a:gd name="connsiteX7" fmla="*/ 412299 w 412299"/>
              <a:gd name="connsiteY7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355149 w 412299"/>
              <a:gd name="connsiteY6" fmla="*/ 1708335 h 1717860"/>
              <a:gd name="connsiteX7" fmla="*/ 412299 w 412299"/>
              <a:gd name="connsiteY7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355149 w 412299"/>
              <a:gd name="connsiteY6" fmla="*/ 1708335 h 1717860"/>
              <a:gd name="connsiteX7" fmla="*/ 412299 w 412299"/>
              <a:gd name="connsiteY7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355149 w 412299"/>
              <a:gd name="connsiteY6" fmla="*/ 1708335 h 1717860"/>
              <a:gd name="connsiteX7" fmla="*/ 412299 w 412299"/>
              <a:gd name="connsiteY7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32957 w 412299"/>
              <a:gd name="connsiteY5" fmla="*/ 1550361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32957 w 412299"/>
              <a:gd name="connsiteY5" fmla="*/ 1550361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41129 w 412299"/>
              <a:gd name="connsiteY5" fmla="*/ 1563800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41129 w 412299"/>
              <a:gd name="connsiteY5" fmla="*/ 1563800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41129 w 412299"/>
              <a:gd name="connsiteY5" fmla="*/ 1563800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41129 w 412299"/>
              <a:gd name="connsiteY5" fmla="*/ 1563800 h 1717860"/>
              <a:gd name="connsiteX6" fmla="*/ 412299 w 412299"/>
              <a:gd name="connsiteY6" fmla="*/ 1717860 h 171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299" h="1717860">
                <a:moveTo>
                  <a:pt x="0" y="0"/>
                </a:moveTo>
                <a:cubicBezTo>
                  <a:pt x="78216" y="24662"/>
                  <a:pt x="156431" y="38125"/>
                  <a:pt x="185070" y="114860"/>
                </a:cubicBezTo>
                <a:cubicBezTo>
                  <a:pt x="216570" y="172753"/>
                  <a:pt x="216469" y="200409"/>
                  <a:pt x="222362" y="268380"/>
                </a:cubicBezTo>
                <a:cubicBezTo>
                  <a:pt x="218004" y="392205"/>
                  <a:pt x="218546" y="501473"/>
                  <a:pt x="214189" y="636496"/>
                </a:cubicBezTo>
                <a:lnTo>
                  <a:pt x="199498" y="1274017"/>
                </a:lnTo>
                <a:cubicBezTo>
                  <a:pt x="202354" y="1433607"/>
                  <a:pt x="219714" y="1502710"/>
                  <a:pt x="241129" y="1563800"/>
                </a:cubicBezTo>
                <a:cubicBezTo>
                  <a:pt x="283134" y="1647853"/>
                  <a:pt x="335029" y="1702073"/>
                  <a:pt x="412299" y="1717860"/>
                </a:cubicBezTo>
              </a:path>
            </a:pathLst>
          </a:custGeom>
          <a:noFill/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1674" tIns="65837" rIns="131674" bIns="658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230" name="フリーフォーム 229"/>
          <p:cNvSpPr/>
          <p:nvPr/>
        </p:nvSpPr>
        <p:spPr>
          <a:xfrm>
            <a:off x="6927125" y="3583746"/>
            <a:ext cx="1903411" cy="2269234"/>
          </a:xfrm>
          <a:custGeom>
            <a:avLst/>
            <a:gdLst>
              <a:gd name="connsiteX0" fmla="*/ 0 w 1343025"/>
              <a:gd name="connsiteY0" fmla="*/ 257175 h 1609725"/>
              <a:gd name="connsiteX1" fmla="*/ 80962 w 1343025"/>
              <a:gd name="connsiteY1" fmla="*/ 123825 h 1609725"/>
              <a:gd name="connsiteX2" fmla="*/ 166687 w 1343025"/>
              <a:gd name="connsiteY2" fmla="*/ 38100 h 1609725"/>
              <a:gd name="connsiteX3" fmla="*/ 228600 w 1343025"/>
              <a:gd name="connsiteY3" fmla="*/ 0 h 1609725"/>
              <a:gd name="connsiteX4" fmla="*/ 261937 w 1343025"/>
              <a:gd name="connsiteY4" fmla="*/ 4762 h 1609725"/>
              <a:gd name="connsiteX5" fmla="*/ 423862 w 1343025"/>
              <a:gd name="connsiteY5" fmla="*/ 228600 h 1609725"/>
              <a:gd name="connsiteX6" fmla="*/ 542925 w 1343025"/>
              <a:gd name="connsiteY6" fmla="*/ 438150 h 1609725"/>
              <a:gd name="connsiteX7" fmla="*/ 623887 w 1343025"/>
              <a:gd name="connsiteY7" fmla="*/ 604837 h 1609725"/>
              <a:gd name="connsiteX8" fmla="*/ 733425 w 1343025"/>
              <a:gd name="connsiteY8" fmla="*/ 766762 h 1609725"/>
              <a:gd name="connsiteX9" fmla="*/ 795337 w 1343025"/>
              <a:gd name="connsiteY9" fmla="*/ 904875 h 1609725"/>
              <a:gd name="connsiteX10" fmla="*/ 876300 w 1343025"/>
              <a:gd name="connsiteY10" fmla="*/ 1128712 h 1609725"/>
              <a:gd name="connsiteX11" fmla="*/ 871537 w 1343025"/>
              <a:gd name="connsiteY11" fmla="*/ 1295400 h 1609725"/>
              <a:gd name="connsiteX12" fmla="*/ 890587 w 1343025"/>
              <a:gd name="connsiteY12" fmla="*/ 1376362 h 1609725"/>
              <a:gd name="connsiteX13" fmla="*/ 990600 w 1343025"/>
              <a:gd name="connsiteY13" fmla="*/ 1500187 h 1609725"/>
              <a:gd name="connsiteX14" fmla="*/ 1204912 w 1343025"/>
              <a:gd name="connsiteY14" fmla="*/ 1576387 h 1609725"/>
              <a:gd name="connsiteX15" fmla="*/ 1343025 w 1343025"/>
              <a:gd name="connsiteY15" fmla="*/ 1609725 h 1609725"/>
              <a:gd name="connsiteX0" fmla="*/ 0 w 1335047"/>
              <a:gd name="connsiteY0" fmla="*/ 295275 h 1609725"/>
              <a:gd name="connsiteX1" fmla="*/ 72984 w 1335047"/>
              <a:gd name="connsiteY1" fmla="*/ 123825 h 1609725"/>
              <a:gd name="connsiteX2" fmla="*/ 158709 w 1335047"/>
              <a:gd name="connsiteY2" fmla="*/ 38100 h 1609725"/>
              <a:gd name="connsiteX3" fmla="*/ 220622 w 1335047"/>
              <a:gd name="connsiteY3" fmla="*/ 0 h 1609725"/>
              <a:gd name="connsiteX4" fmla="*/ 253959 w 1335047"/>
              <a:gd name="connsiteY4" fmla="*/ 4762 h 1609725"/>
              <a:gd name="connsiteX5" fmla="*/ 415884 w 1335047"/>
              <a:gd name="connsiteY5" fmla="*/ 228600 h 1609725"/>
              <a:gd name="connsiteX6" fmla="*/ 534947 w 1335047"/>
              <a:gd name="connsiteY6" fmla="*/ 438150 h 1609725"/>
              <a:gd name="connsiteX7" fmla="*/ 615909 w 1335047"/>
              <a:gd name="connsiteY7" fmla="*/ 604837 h 1609725"/>
              <a:gd name="connsiteX8" fmla="*/ 725447 w 1335047"/>
              <a:gd name="connsiteY8" fmla="*/ 766762 h 1609725"/>
              <a:gd name="connsiteX9" fmla="*/ 787359 w 1335047"/>
              <a:gd name="connsiteY9" fmla="*/ 904875 h 1609725"/>
              <a:gd name="connsiteX10" fmla="*/ 868322 w 1335047"/>
              <a:gd name="connsiteY10" fmla="*/ 1128712 h 1609725"/>
              <a:gd name="connsiteX11" fmla="*/ 863559 w 1335047"/>
              <a:gd name="connsiteY11" fmla="*/ 1295400 h 1609725"/>
              <a:gd name="connsiteX12" fmla="*/ 882609 w 1335047"/>
              <a:gd name="connsiteY12" fmla="*/ 1376362 h 1609725"/>
              <a:gd name="connsiteX13" fmla="*/ 982622 w 1335047"/>
              <a:gd name="connsiteY13" fmla="*/ 1500187 h 1609725"/>
              <a:gd name="connsiteX14" fmla="*/ 1196934 w 1335047"/>
              <a:gd name="connsiteY14" fmla="*/ 1576387 h 1609725"/>
              <a:gd name="connsiteX15" fmla="*/ 1335047 w 1335047"/>
              <a:gd name="connsiteY15" fmla="*/ 1609725 h 1609725"/>
              <a:gd name="connsiteX0" fmla="*/ 0 w 1319789"/>
              <a:gd name="connsiteY0" fmla="*/ 257200 h 1609725"/>
              <a:gd name="connsiteX1" fmla="*/ 57726 w 1319789"/>
              <a:gd name="connsiteY1" fmla="*/ 123825 h 1609725"/>
              <a:gd name="connsiteX2" fmla="*/ 143451 w 1319789"/>
              <a:gd name="connsiteY2" fmla="*/ 38100 h 1609725"/>
              <a:gd name="connsiteX3" fmla="*/ 205364 w 1319789"/>
              <a:gd name="connsiteY3" fmla="*/ 0 h 1609725"/>
              <a:gd name="connsiteX4" fmla="*/ 238701 w 1319789"/>
              <a:gd name="connsiteY4" fmla="*/ 4762 h 1609725"/>
              <a:gd name="connsiteX5" fmla="*/ 400626 w 1319789"/>
              <a:gd name="connsiteY5" fmla="*/ 228600 h 1609725"/>
              <a:gd name="connsiteX6" fmla="*/ 519689 w 1319789"/>
              <a:gd name="connsiteY6" fmla="*/ 438150 h 1609725"/>
              <a:gd name="connsiteX7" fmla="*/ 600651 w 1319789"/>
              <a:gd name="connsiteY7" fmla="*/ 604837 h 1609725"/>
              <a:gd name="connsiteX8" fmla="*/ 710189 w 1319789"/>
              <a:gd name="connsiteY8" fmla="*/ 766762 h 1609725"/>
              <a:gd name="connsiteX9" fmla="*/ 772101 w 1319789"/>
              <a:gd name="connsiteY9" fmla="*/ 904875 h 1609725"/>
              <a:gd name="connsiteX10" fmla="*/ 853064 w 1319789"/>
              <a:gd name="connsiteY10" fmla="*/ 1128712 h 1609725"/>
              <a:gd name="connsiteX11" fmla="*/ 848301 w 1319789"/>
              <a:gd name="connsiteY11" fmla="*/ 1295400 h 1609725"/>
              <a:gd name="connsiteX12" fmla="*/ 867351 w 1319789"/>
              <a:gd name="connsiteY12" fmla="*/ 1376362 h 1609725"/>
              <a:gd name="connsiteX13" fmla="*/ 967364 w 1319789"/>
              <a:gd name="connsiteY13" fmla="*/ 1500187 h 1609725"/>
              <a:gd name="connsiteX14" fmla="*/ 1181676 w 1319789"/>
              <a:gd name="connsiteY14" fmla="*/ 1576387 h 1609725"/>
              <a:gd name="connsiteX15" fmla="*/ 1319789 w 1319789"/>
              <a:gd name="connsiteY15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43451 w 1319789"/>
              <a:gd name="connsiteY2" fmla="*/ 38100 h 1609725"/>
              <a:gd name="connsiteX3" fmla="*/ 205364 w 1319789"/>
              <a:gd name="connsiteY3" fmla="*/ 0 h 1609725"/>
              <a:gd name="connsiteX4" fmla="*/ 238701 w 1319789"/>
              <a:gd name="connsiteY4" fmla="*/ 4762 h 1609725"/>
              <a:gd name="connsiteX5" fmla="*/ 400626 w 1319789"/>
              <a:gd name="connsiteY5" fmla="*/ 228600 h 1609725"/>
              <a:gd name="connsiteX6" fmla="*/ 519689 w 1319789"/>
              <a:gd name="connsiteY6" fmla="*/ 438150 h 1609725"/>
              <a:gd name="connsiteX7" fmla="*/ 600651 w 1319789"/>
              <a:gd name="connsiteY7" fmla="*/ 604837 h 1609725"/>
              <a:gd name="connsiteX8" fmla="*/ 710189 w 1319789"/>
              <a:gd name="connsiteY8" fmla="*/ 766762 h 1609725"/>
              <a:gd name="connsiteX9" fmla="*/ 772101 w 1319789"/>
              <a:gd name="connsiteY9" fmla="*/ 904875 h 1609725"/>
              <a:gd name="connsiteX10" fmla="*/ 853064 w 1319789"/>
              <a:gd name="connsiteY10" fmla="*/ 1128712 h 1609725"/>
              <a:gd name="connsiteX11" fmla="*/ 848301 w 1319789"/>
              <a:gd name="connsiteY11" fmla="*/ 1295400 h 1609725"/>
              <a:gd name="connsiteX12" fmla="*/ 867351 w 1319789"/>
              <a:gd name="connsiteY12" fmla="*/ 1376362 h 1609725"/>
              <a:gd name="connsiteX13" fmla="*/ 967364 w 1319789"/>
              <a:gd name="connsiteY13" fmla="*/ 1500187 h 1609725"/>
              <a:gd name="connsiteX14" fmla="*/ 1181676 w 1319789"/>
              <a:gd name="connsiteY14" fmla="*/ 1576387 h 1609725"/>
              <a:gd name="connsiteX15" fmla="*/ 1319789 w 1319789"/>
              <a:gd name="connsiteY15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43451 w 1319789"/>
              <a:gd name="connsiteY2" fmla="*/ 38100 h 1609725"/>
              <a:gd name="connsiteX3" fmla="*/ 205364 w 1319789"/>
              <a:gd name="connsiteY3" fmla="*/ 0 h 1609725"/>
              <a:gd name="connsiteX4" fmla="*/ 400626 w 1319789"/>
              <a:gd name="connsiteY4" fmla="*/ 228600 h 1609725"/>
              <a:gd name="connsiteX5" fmla="*/ 519689 w 1319789"/>
              <a:gd name="connsiteY5" fmla="*/ 438150 h 1609725"/>
              <a:gd name="connsiteX6" fmla="*/ 600651 w 1319789"/>
              <a:gd name="connsiteY6" fmla="*/ 604837 h 1609725"/>
              <a:gd name="connsiteX7" fmla="*/ 710189 w 1319789"/>
              <a:gd name="connsiteY7" fmla="*/ 766762 h 1609725"/>
              <a:gd name="connsiteX8" fmla="*/ 772101 w 1319789"/>
              <a:gd name="connsiteY8" fmla="*/ 904875 h 1609725"/>
              <a:gd name="connsiteX9" fmla="*/ 853064 w 1319789"/>
              <a:gd name="connsiteY9" fmla="*/ 1128712 h 1609725"/>
              <a:gd name="connsiteX10" fmla="*/ 848301 w 1319789"/>
              <a:gd name="connsiteY10" fmla="*/ 1295400 h 1609725"/>
              <a:gd name="connsiteX11" fmla="*/ 867351 w 1319789"/>
              <a:gd name="connsiteY11" fmla="*/ 1376362 h 1609725"/>
              <a:gd name="connsiteX12" fmla="*/ 967364 w 1319789"/>
              <a:gd name="connsiteY12" fmla="*/ 1500187 h 1609725"/>
              <a:gd name="connsiteX13" fmla="*/ 1181676 w 1319789"/>
              <a:gd name="connsiteY13" fmla="*/ 1576387 h 1609725"/>
              <a:gd name="connsiteX14" fmla="*/ 1319789 w 1319789"/>
              <a:gd name="connsiteY14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43451 w 1319789"/>
              <a:gd name="connsiteY2" fmla="*/ 38100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519689 w 1319789"/>
              <a:gd name="connsiteY5" fmla="*/ 438150 h 1609725"/>
              <a:gd name="connsiteX6" fmla="*/ 600651 w 1319789"/>
              <a:gd name="connsiteY6" fmla="*/ 604837 h 1609725"/>
              <a:gd name="connsiteX7" fmla="*/ 710189 w 1319789"/>
              <a:gd name="connsiteY7" fmla="*/ 766762 h 1609725"/>
              <a:gd name="connsiteX8" fmla="*/ 772101 w 1319789"/>
              <a:gd name="connsiteY8" fmla="*/ 904875 h 1609725"/>
              <a:gd name="connsiteX9" fmla="*/ 853064 w 1319789"/>
              <a:gd name="connsiteY9" fmla="*/ 1128712 h 1609725"/>
              <a:gd name="connsiteX10" fmla="*/ 848301 w 1319789"/>
              <a:gd name="connsiteY10" fmla="*/ 1295400 h 1609725"/>
              <a:gd name="connsiteX11" fmla="*/ 867351 w 1319789"/>
              <a:gd name="connsiteY11" fmla="*/ 1376362 h 1609725"/>
              <a:gd name="connsiteX12" fmla="*/ 967364 w 1319789"/>
              <a:gd name="connsiteY12" fmla="*/ 1500187 h 1609725"/>
              <a:gd name="connsiteX13" fmla="*/ 1181676 w 1319789"/>
              <a:gd name="connsiteY13" fmla="*/ 1576387 h 1609725"/>
              <a:gd name="connsiteX14" fmla="*/ 1319789 w 1319789"/>
              <a:gd name="connsiteY14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43451 w 1319789"/>
              <a:gd name="connsiteY2" fmla="*/ 38100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519689 w 1319789"/>
              <a:gd name="connsiteY5" fmla="*/ 438150 h 1609725"/>
              <a:gd name="connsiteX6" fmla="*/ 600651 w 1319789"/>
              <a:gd name="connsiteY6" fmla="*/ 604837 h 1609725"/>
              <a:gd name="connsiteX7" fmla="*/ 710189 w 1319789"/>
              <a:gd name="connsiteY7" fmla="*/ 766762 h 1609725"/>
              <a:gd name="connsiteX8" fmla="*/ 772101 w 1319789"/>
              <a:gd name="connsiteY8" fmla="*/ 904875 h 1609725"/>
              <a:gd name="connsiteX9" fmla="*/ 853064 w 1319789"/>
              <a:gd name="connsiteY9" fmla="*/ 1128712 h 1609725"/>
              <a:gd name="connsiteX10" fmla="*/ 848301 w 1319789"/>
              <a:gd name="connsiteY10" fmla="*/ 1295400 h 1609725"/>
              <a:gd name="connsiteX11" fmla="*/ 867351 w 1319789"/>
              <a:gd name="connsiteY11" fmla="*/ 1376362 h 1609725"/>
              <a:gd name="connsiteX12" fmla="*/ 967364 w 1319789"/>
              <a:gd name="connsiteY12" fmla="*/ 1500187 h 1609725"/>
              <a:gd name="connsiteX13" fmla="*/ 1181676 w 1319789"/>
              <a:gd name="connsiteY13" fmla="*/ 1576387 h 1609725"/>
              <a:gd name="connsiteX14" fmla="*/ 1319789 w 1319789"/>
              <a:gd name="connsiteY14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43451 w 1319789"/>
              <a:gd name="connsiteY2" fmla="*/ 38100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519689 w 1319789"/>
              <a:gd name="connsiteY5" fmla="*/ 438150 h 1609725"/>
              <a:gd name="connsiteX6" fmla="*/ 600651 w 1319789"/>
              <a:gd name="connsiteY6" fmla="*/ 604837 h 1609725"/>
              <a:gd name="connsiteX7" fmla="*/ 710189 w 1319789"/>
              <a:gd name="connsiteY7" fmla="*/ 766762 h 1609725"/>
              <a:gd name="connsiteX8" fmla="*/ 772101 w 1319789"/>
              <a:gd name="connsiteY8" fmla="*/ 904875 h 1609725"/>
              <a:gd name="connsiteX9" fmla="*/ 853064 w 1319789"/>
              <a:gd name="connsiteY9" fmla="*/ 1128712 h 1609725"/>
              <a:gd name="connsiteX10" fmla="*/ 848301 w 1319789"/>
              <a:gd name="connsiteY10" fmla="*/ 1295400 h 1609725"/>
              <a:gd name="connsiteX11" fmla="*/ 867351 w 1319789"/>
              <a:gd name="connsiteY11" fmla="*/ 1376362 h 1609725"/>
              <a:gd name="connsiteX12" fmla="*/ 967364 w 1319789"/>
              <a:gd name="connsiteY12" fmla="*/ 1500187 h 1609725"/>
              <a:gd name="connsiteX13" fmla="*/ 1181676 w 1319789"/>
              <a:gd name="connsiteY13" fmla="*/ 1576387 h 1609725"/>
              <a:gd name="connsiteX14" fmla="*/ 1319789 w 1319789"/>
              <a:gd name="connsiteY14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43451 w 1319789"/>
              <a:gd name="connsiteY2" fmla="*/ 38100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519689 w 1319789"/>
              <a:gd name="connsiteY5" fmla="*/ 438150 h 1609725"/>
              <a:gd name="connsiteX6" fmla="*/ 600651 w 1319789"/>
              <a:gd name="connsiteY6" fmla="*/ 604837 h 1609725"/>
              <a:gd name="connsiteX7" fmla="*/ 710189 w 1319789"/>
              <a:gd name="connsiteY7" fmla="*/ 766762 h 1609725"/>
              <a:gd name="connsiteX8" fmla="*/ 772101 w 1319789"/>
              <a:gd name="connsiteY8" fmla="*/ 904875 h 1609725"/>
              <a:gd name="connsiteX9" fmla="*/ 853064 w 1319789"/>
              <a:gd name="connsiteY9" fmla="*/ 1128712 h 1609725"/>
              <a:gd name="connsiteX10" fmla="*/ 848301 w 1319789"/>
              <a:gd name="connsiteY10" fmla="*/ 1295400 h 1609725"/>
              <a:gd name="connsiteX11" fmla="*/ 867351 w 1319789"/>
              <a:gd name="connsiteY11" fmla="*/ 1376362 h 1609725"/>
              <a:gd name="connsiteX12" fmla="*/ 967364 w 1319789"/>
              <a:gd name="connsiteY12" fmla="*/ 1500187 h 1609725"/>
              <a:gd name="connsiteX13" fmla="*/ 1181676 w 1319789"/>
              <a:gd name="connsiteY13" fmla="*/ 1576387 h 1609725"/>
              <a:gd name="connsiteX14" fmla="*/ 1319789 w 1319789"/>
              <a:gd name="connsiteY14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28193 w 1319789"/>
              <a:gd name="connsiteY2" fmla="*/ 56018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519689 w 1319789"/>
              <a:gd name="connsiteY5" fmla="*/ 438150 h 1609725"/>
              <a:gd name="connsiteX6" fmla="*/ 600651 w 1319789"/>
              <a:gd name="connsiteY6" fmla="*/ 604837 h 1609725"/>
              <a:gd name="connsiteX7" fmla="*/ 710189 w 1319789"/>
              <a:gd name="connsiteY7" fmla="*/ 766762 h 1609725"/>
              <a:gd name="connsiteX8" fmla="*/ 772101 w 1319789"/>
              <a:gd name="connsiteY8" fmla="*/ 904875 h 1609725"/>
              <a:gd name="connsiteX9" fmla="*/ 853064 w 1319789"/>
              <a:gd name="connsiteY9" fmla="*/ 1128712 h 1609725"/>
              <a:gd name="connsiteX10" fmla="*/ 848301 w 1319789"/>
              <a:gd name="connsiteY10" fmla="*/ 1295400 h 1609725"/>
              <a:gd name="connsiteX11" fmla="*/ 867351 w 1319789"/>
              <a:gd name="connsiteY11" fmla="*/ 1376362 h 1609725"/>
              <a:gd name="connsiteX12" fmla="*/ 967364 w 1319789"/>
              <a:gd name="connsiteY12" fmla="*/ 1500187 h 1609725"/>
              <a:gd name="connsiteX13" fmla="*/ 1181676 w 1319789"/>
              <a:gd name="connsiteY13" fmla="*/ 1576387 h 1609725"/>
              <a:gd name="connsiteX14" fmla="*/ 1319789 w 1319789"/>
              <a:gd name="connsiteY14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28193 w 1319789"/>
              <a:gd name="connsiteY2" fmla="*/ 56018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519689 w 1319789"/>
              <a:gd name="connsiteY5" fmla="*/ 438150 h 1609725"/>
              <a:gd name="connsiteX6" fmla="*/ 600651 w 1319789"/>
              <a:gd name="connsiteY6" fmla="*/ 604837 h 1609725"/>
              <a:gd name="connsiteX7" fmla="*/ 710189 w 1319789"/>
              <a:gd name="connsiteY7" fmla="*/ 766762 h 1609725"/>
              <a:gd name="connsiteX8" fmla="*/ 772101 w 1319789"/>
              <a:gd name="connsiteY8" fmla="*/ 904875 h 1609725"/>
              <a:gd name="connsiteX9" fmla="*/ 853064 w 1319789"/>
              <a:gd name="connsiteY9" fmla="*/ 1128712 h 1609725"/>
              <a:gd name="connsiteX10" fmla="*/ 848301 w 1319789"/>
              <a:gd name="connsiteY10" fmla="*/ 1295400 h 1609725"/>
              <a:gd name="connsiteX11" fmla="*/ 867351 w 1319789"/>
              <a:gd name="connsiteY11" fmla="*/ 1376362 h 1609725"/>
              <a:gd name="connsiteX12" fmla="*/ 967364 w 1319789"/>
              <a:gd name="connsiteY12" fmla="*/ 1500187 h 1609725"/>
              <a:gd name="connsiteX13" fmla="*/ 1181676 w 1319789"/>
              <a:gd name="connsiteY13" fmla="*/ 1576387 h 1609725"/>
              <a:gd name="connsiteX14" fmla="*/ 1319789 w 1319789"/>
              <a:gd name="connsiteY14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28193 w 1319789"/>
              <a:gd name="connsiteY2" fmla="*/ 56018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519689 w 1319789"/>
              <a:gd name="connsiteY5" fmla="*/ 438150 h 1609725"/>
              <a:gd name="connsiteX6" fmla="*/ 600651 w 1319789"/>
              <a:gd name="connsiteY6" fmla="*/ 604837 h 1609725"/>
              <a:gd name="connsiteX7" fmla="*/ 710189 w 1319789"/>
              <a:gd name="connsiteY7" fmla="*/ 766762 h 1609725"/>
              <a:gd name="connsiteX8" fmla="*/ 772101 w 1319789"/>
              <a:gd name="connsiteY8" fmla="*/ 904875 h 1609725"/>
              <a:gd name="connsiteX9" fmla="*/ 853064 w 1319789"/>
              <a:gd name="connsiteY9" fmla="*/ 1128712 h 1609725"/>
              <a:gd name="connsiteX10" fmla="*/ 848301 w 1319789"/>
              <a:gd name="connsiteY10" fmla="*/ 1295400 h 1609725"/>
              <a:gd name="connsiteX11" fmla="*/ 867351 w 1319789"/>
              <a:gd name="connsiteY11" fmla="*/ 1376362 h 1609725"/>
              <a:gd name="connsiteX12" fmla="*/ 967364 w 1319789"/>
              <a:gd name="connsiteY12" fmla="*/ 1500187 h 1609725"/>
              <a:gd name="connsiteX13" fmla="*/ 1181676 w 1319789"/>
              <a:gd name="connsiteY13" fmla="*/ 1576387 h 1609725"/>
              <a:gd name="connsiteX14" fmla="*/ 1319789 w 1319789"/>
              <a:gd name="connsiteY14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28193 w 1319789"/>
              <a:gd name="connsiteY2" fmla="*/ 56018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600651 w 1319789"/>
              <a:gd name="connsiteY5" fmla="*/ 604837 h 1609725"/>
              <a:gd name="connsiteX6" fmla="*/ 710189 w 1319789"/>
              <a:gd name="connsiteY6" fmla="*/ 766762 h 1609725"/>
              <a:gd name="connsiteX7" fmla="*/ 772101 w 1319789"/>
              <a:gd name="connsiteY7" fmla="*/ 904875 h 1609725"/>
              <a:gd name="connsiteX8" fmla="*/ 853064 w 1319789"/>
              <a:gd name="connsiteY8" fmla="*/ 1128712 h 1609725"/>
              <a:gd name="connsiteX9" fmla="*/ 848301 w 1319789"/>
              <a:gd name="connsiteY9" fmla="*/ 1295400 h 1609725"/>
              <a:gd name="connsiteX10" fmla="*/ 867351 w 1319789"/>
              <a:gd name="connsiteY10" fmla="*/ 1376362 h 1609725"/>
              <a:gd name="connsiteX11" fmla="*/ 967364 w 1319789"/>
              <a:gd name="connsiteY11" fmla="*/ 1500187 h 1609725"/>
              <a:gd name="connsiteX12" fmla="*/ 1181676 w 1319789"/>
              <a:gd name="connsiteY12" fmla="*/ 1576387 h 1609725"/>
              <a:gd name="connsiteX13" fmla="*/ 1319789 w 1319789"/>
              <a:gd name="connsiteY13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28193 w 1319789"/>
              <a:gd name="connsiteY2" fmla="*/ 56018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607190 w 1319789"/>
              <a:gd name="connsiteY5" fmla="*/ 600357 h 1609725"/>
              <a:gd name="connsiteX6" fmla="*/ 710189 w 1319789"/>
              <a:gd name="connsiteY6" fmla="*/ 766762 h 1609725"/>
              <a:gd name="connsiteX7" fmla="*/ 772101 w 1319789"/>
              <a:gd name="connsiteY7" fmla="*/ 904875 h 1609725"/>
              <a:gd name="connsiteX8" fmla="*/ 853064 w 1319789"/>
              <a:gd name="connsiteY8" fmla="*/ 1128712 h 1609725"/>
              <a:gd name="connsiteX9" fmla="*/ 848301 w 1319789"/>
              <a:gd name="connsiteY9" fmla="*/ 1295400 h 1609725"/>
              <a:gd name="connsiteX10" fmla="*/ 867351 w 1319789"/>
              <a:gd name="connsiteY10" fmla="*/ 1376362 h 1609725"/>
              <a:gd name="connsiteX11" fmla="*/ 967364 w 1319789"/>
              <a:gd name="connsiteY11" fmla="*/ 1500187 h 1609725"/>
              <a:gd name="connsiteX12" fmla="*/ 1181676 w 1319789"/>
              <a:gd name="connsiteY12" fmla="*/ 1576387 h 1609725"/>
              <a:gd name="connsiteX13" fmla="*/ 1319789 w 1319789"/>
              <a:gd name="connsiteY13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28193 w 1319789"/>
              <a:gd name="connsiteY2" fmla="*/ 56018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607190 w 1319789"/>
              <a:gd name="connsiteY5" fmla="*/ 600357 h 1609725"/>
              <a:gd name="connsiteX6" fmla="*/ 710189 w 1319789"/>
              <a:gd name="connsiteY6" fmla="*/ 766762 h 1609725"/>
              <a:gd name="connsiteX7" fmla="*/ 772101 w 1319789"/>
              <a:gd name="connsiteY7" fmla="*/ 904875 h 1609725"/>
              <a:gd name="connsiteX8" fmla="*/ 853064 w 1319789"/>
              <a:gd name="connsiteY8" fmla="*/ 1128712 h 1609725"/>
              <a:gd name="connsiteX9" fmla="*/ 848301 w 1319789"/>
              <a:gd name="connsiteY9" fmla="*/ 1295400 h 1609725"/>
              <a:gd name="connsiteX10" fmla="*/ 867351 w 1319789"/>
              <a:gd name="connsiteY10" fmla="*/ 1376362 h 1609725"/>
              <a:gd name="connsiteX11" fmla="*/ 967364 w 1319789"/>
              <a:gd name="connsiteY11" fmla="*/ 1500187 h 1609725"/>
              <a:gd name="connsiteX12" fmla="*/ 1181676 w 1319789"/>
              <a:gd name="connsiteY12" fmla="*/ 1576387 h 1609725"/>
              <a:gd name="connsiteX13" fmla="*/ 1319789 w 1319789"/>
              <a:gd name="connsiteY13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28193 w 1319789"/>
              <a:gd name="connsiteY2" fmla="*/ 56018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607190 w 1319789"/>
              <a:gd name="connsiteY5" fmla="*/ 600357 h 1609725"/>
              <a:gd name="connsiteX6" fmla="*/ 710189 w 1319789"/>
              <a:gd name="connsiteY6" fmla="*/ 766762 h 1609725"/>
              <a:gd name="connsiteX7" fmla="*/ 853064 w 1319789"/>
              <a:gd name="connsiteY7" fmla="*/ 1128712 h 1609725"/>
              <a:gd name="connsiteX8" fmla="*/ 848301 w 1319789"/>
              <a:gd name="connsiteY8" fmla="*/ 1295400 h 1609725"/>
              <a:gd name="connsiteX9" fmla="*/ 867351 w 1319789"/>
              <a:gd name="connsiteY9" fmla="*/ 1376362 h 1609725"/>
              <a:gd name="connsiteX10" fmla="*/ 967364 w 1319789"/>
              <a:gd name="connsiteY10" fmla="*/ 1500187 h 1609725"/>
              <a:gd name="connsiteX11" fmla="*/ 1181676 w 1319789"/>
              <a:gd name="connsiteY11" fmla="*/ 1576387 h 1609725"/>
              <a:gd name="connsiteX12" fmla="*/ 1319789 w 1319789"/>
              <a:gd name="connsiteY12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28193 w 1319789"/>
              <a:gd name="connsiteY2" fmla="*/ 56018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607190 w 1319789"/>
              <a:gd name="connsiteY5" fmla="*/ 600357 h 1609725"/>
              <a:gd name="connsiteX6" fmla="*/ 710189 w 1319789"/>
              <a:gd name="connsiteY6" fmla="*/ 766762 h 1609725"/>
              <a:gd name="connsiteX7" fmla="*/ 853064 w 1319789"/>
              <a:gd name="connsiteY7" fmla="*/ 1128712 h 1609725"/>
              <a:gd name="connsiteX8" fmla="*/ 848301 w 1319789"/>
              <a:gd name="connsiteY8" fmla="*/ 1295400 h 1609725"/>
              <a:gd name="connsiteX9" fmla="*/ 867351 w 1319789"/>
              <a:gd name="connsiteY9" fmla="*/ 1376362 h 1609725"/>
              <a:gd name="connsiteX10" fmla="*/ 967364 w 1319789"/>
              <a:gd name="connsiteY10" fmla="*/ 1500187 h 1609725"/>
              <a:gd name="connsiteX11" fmla="*/ 1181676 w 1319789"/>
              <a:gd name="connsiteY11" fmla="*/ 1576387 h 1609725"/>
              <a:gd name="connsiteX12" fmla="*/ 1319789 w 1319789"/>
              <a:gd name="connsiteY12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28193 w 1319789"/>
              <a:gd name="connsiteY2" fmla="*/ 56018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607190 w 1319789"/>
              <a:gd name="connsiteY5" fmla="*/ 600357 h 1609725"/>
              <a:gd name="connsiteX6" fmla="*/ 710189 w 1319789"/>
              <a:gd name="connsiteY6" fmla="*/ 766762 h 1609725"/>
              <a:gd name="connsiteX7" fmla="*/ 853064 w 1319789"/>
              <a:gd name="connsiteY7" fmla="*/ 1128712 h 1609725"/>
              <a:gd name="connsiteX8" fmla="*/ 848301 w 1319789"/>
              <a:gd name="connsiteY8" fmla="*/ 1295400 h 1609725"/>
              <a:gd name="connsiteX9" fmla="*/ 873890 w 1319789"/>
              <a:gd name="connsiteY9" fmla="*/ 1378601 h 1609725"/>
              <a:gd name="connsiteX10" fmla="*/ 967364 w 1319789"/>
              <a:gd name="connsiteY10" fmla="*/ 1500187 h 1609725"/>
              <a:gd name="connsiteX11" fmla="*/ 1181676 w 1319789"/>
              <a:gd name="connsiteY11" fmla="*/ 1576387 h 1609725"/>
              <a:gd name="connsiteX12" fmla="*/ 1319789 w 1319789"/>
              <a:gd name="connsiteY12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28193 w 1319789"/>
              <a:gd name="connsiteY2" fmla="*/ 56018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607190 w 1319789"/>
              <a:gd name="connsiteY5" fmla="*/ 600357 h 1609725"/>
              <a:gd name="connsiteX6" fmla="*/ 710189 w 1319789"/>
              <a:gd name="connsiteY6" fmla="*/ 766762 h 1609725"/>
              <a:gd name="connsiteX7" fmla="*/ 853064 w 1319789"/>
              <a:gd name="connsiteY7" fmla="*/ 1128712 h 1609725"/>
              <a:gd name="connsiteX8" fmla="*/ 848301 w 1319789"/>
              <a:gd name="connsiteY8" fmla="*/ 1295400 h 1609725"/>
              <a:gd name="connsiteX9" fmla="*/ 873890 w 1319789"/>
              <a:gd name="connsiteY9" fmla="*/ 1378601 h 1609725"/>
              <a:gd name="connsiteX10" fmla="*/ 967364 w 1319789"/>
              <a:gd name="connsiteY10" fmla="*/ 1500187 h 1609725"/>
              <a:gd name="connsiteX11" fmla="*/ 1181676 w 1319789"/>
              <a:gd name="connsiteY11" fmla="*/ 1576387 h 1609725"/>
              <a:gd name="connsiteX12" fmla="*/ 1319789 w 1319789"/>
              <a:gd name="connsiteY12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28193 w 1319789"/>
              <a:gd name="connsiteY2" fmla="*/ 56018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607190 w 1319789"/>
              <a:gd name="connsiteY5" fmla="*/ 600357 h 1609725"/>
              <a:gd name="connsiteX6" fmla="*/ 710189 w 1319789"/>
              <a:gd name="connsiteY6" fmla="*/ 766762 h 1609725"/>
              <a:gd name="connsiteX7" fmla="*/ 853064 w 1319789"/>
              <a:gd name="connsiteY7" fmla="*/ 1128712 h 1609725"/>
              <a:gd name="connsiteX8" fmla="*/ 848301 w 1319789"/>
              <a:gd name="connsiteY8" fmla="*/ 1295400 h 1609725"/>
              <a:gd name="connsiteX9" fmla="*/ 873890 w 1319789"/>
              <a:gd name="connsiteY9" fmla="*/ 1378601 h 1609725"/>
              <a:gd name="connsiteX10" fmla="*/ 969544 w 1319789"/>
              <a:gd name="connsiteY10" fmla="*/ 1491228 h 1609725"/>
              <a:gd name="connsiteX11" fmla="*/ 1181676 w 1319789"/>
              <a:gd name="connsiteY11" fmla="*/ 1576387 h 1609725"/>
              <a:gd name="connsiteX12" fmla="*/ 1319789 w 1319789"/>
              <a:gd name="connsiteY12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28193 w 1319789"/>
              <a:gd name="connsiteY2" fmla="*/ 56018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607190 w 1319789"/>
              <a:gd name="connsiteY5" fmla="*/ 600357 h 1609725"/>
              <a:gd name="connsiteX6" fmla="*/ 710189 w 1319789"/>
              <a:gd name="connsiteY6" fmla="*/ 766762 h 1609725"/>
              <a:gd name="connsiteX7" fmla="*/ 853064 w 1319789"/>
              <a:gd name="connsiteY7" fmla="*/ 1128712 h 1609725"/>
              <a:gd name="connsiteX8" fmla="*/ 848301 w 1319789"/>
              <a:gd name="connsiteY8" fmla="*/ 1295400 h 1609725"/>
              <a:gd name="connsiteX9" fmla="*/ 880429 w 1319789"/>
              <a:gd name="connsiteY9" fmla="*/ 1380840 h 1609725"/>
              <a:gd name="connsiteX10" fmla="*/ 969544 w 1319789"/>
              <a:gd name="connsiteY10" fmla="*/ 1491228 h 1609725"/>
              <a:gd name="connsiteX11" fmla="*/ 1181676 w 1319789"/>
              <a:gd name="connsiteY11" fmla="*/ 1576387 h 1609725"/>
              <a:gd name="connsiteX12" fmla="*/ 1319789 w 1319789"/>
              <a:gd name="connsiteY12" fmla="*/ 1609725 h 1609725"/>
              <a:gd name="connsiteX0" fmla="*/ 0 w 1319789"/>
              <a:gd name="connsiteY0" fmla="*/ 257200 h 1609725"/>
              <a:gd name="connsiteX1" fmla="*/ 66445 w 1319789"/>
              <a:gd name="connsiteY1" fmla="*/ 135023 h 1609725"/>
              <a:gd name="connsiteX2" fmla="*/ 128193 w 1319789"/>
              <a:gd name="connsiteY2" fmla="*/ 56018 h 1609725"/>
              <a:gd name="connsiteX3" fmla="*/ 216262 w 1319789"/>
              <a:gd name="connsiteY3" fmla="*/ 0 h 1609725"/>
              <a:gd name="connsiteX4" fmla="*/ 400626 w 1319789"/>
              <a:gd name="connsiteY4" fmla="*/ 228600 h 1609725"/>
              <a:gd name="connsiteX5" fmla="*/ 607190 w 1319789"/>
              <a:gd name="connsiteY5" fmla="*/ 600357 h 1609725"/>
              <a:gd name="connsiteX6" fmla="*/ 710189 w 1319789"/>
              <a:gd name="connsiteY6" fmla="*/ 766762 h 1609725"/>
              <a:gd name="connsiteX7" fmla="*/ 853064 w 1319789"/>
              <a:gd name="connsiteY7" fmla="*/ 1128712 h 1609725"/>
              <a:gd name="connsiteX8" fmla="*/ 857020 w 1319789"/>
              <a:gd name="connsiteY8" fmla="*/ 1293160 h 1609725"/>
              <a:gd name="connsiteX9" fmla="*/ 880429 w 1319789"/>
              <a:gd name="connsiteY9" fmla="*/ 1380840 h 1609725"/>
              <a:gd name="connsiteX10" fmla="*/ 969544 w 1319789"/>
              <a:gd name="connsiteY10" fmla="*/ 1491228 h 1609725"/>
              <a:gd name="connsiteX11" fmla="*/ 1181676 w 1319789"/>
              <a:gd name="connsiteY11" fmla="*/ 1576387 h 1609725"/>
              <a:gd name="connsiteX12" fmla="*/ 1319789 w 1319789"/>
              <a:gd name="connsiteY12" fmla="*/ 1609725 h 1609725"/>
              <a:gd name="connsiteX0" fmla="*/ 0 w 1256579"/>
              <a:gd name="connsiteY0" fmla="*/ 257200 h 1594047"/>
              <a:gd name="connsiteX1" fmla="*/ 66445 w 1256579"/>
              <a:gd name="connsiteY1" fmla="*/ 135023 h 1594047"/>
              <a:gd name="connsiteX2" fmla="*/ 128193 w 1256579"/>
              <a:gd name="connsiteY2" fmla="*/ 56018 h 1594047"/>
              <a:gd name="connsiteX3" fmla="*/ 216262 w 1256579"/>
              <a:gd name="connsiteY3" fmla="*/ 0 h 1594047"/>
              <a:gd name="connsiteX4" fmla="*/ 400626 w 1256579"/>
              <a:gd name="connsiteY4" fmla="*/ 228600 h 1594047"/>
              <a:gd name="connsiteX5" fmla="*/ 607190 w 1256579"/>
              <a:gd name="connsiteY5" fmla="*/ 600357 h 1594047"/>
              <a:gd name="connsiteX6" fmla="*/ 710189 w 1256579"/>
              <a:gd name="connsiteY6" fmla="*/ 766762 h 1594047"/>
              <a:gd name="connsiteX7" fmla="*/ 853064 w 1256579"/>
              <a:gd name="connsiteY7" fmla="*/ 1128712 h 1594047"/>
              <a:gd name="connsiteX8" fmla="*/ 857020 w 1256579"/>
              <a:gd name="connsiteY8" fmla="*/ 1293160 h 1594047"/>
              <a:gd name="connsiteX9" fmla="*/ 880429 w 1256579"/>
              <a:gd name="connsiteY9" fmla="*/ 1380840 h 1594047"/>
              <a:gd name="connsiteX10" fmla="*/ 969544 w 1256579"/>
              <a:gd name="connsiteY10" fmla="*/ 1491228 h 1594047"/>
              <a:gd name="connsiteX11" fmla="*/ 1181676 w 1256579"/>
              <a:gd name="connsiteY11" fmla="*/ 1576387 h 1594047"/>
              <a:gd name="connsiteX12" fmla="*/ 1256579 w 1256579"/>
              <a:gd name="connsiteY12" fmla="*/ 1594047 h 1594047"/>
              <a:gd name="connsiteX0" fmla="*/ 0 w 1300172"/>
              <a:gd name="connsiteY0" fmla="*/ 257200 h 1600766"/>
              <a:gd name="connsiteX1" fmla="*/ 66445 w 1300172"/>
              <a:gd name="connsiteY1" fmla="*/ 135023 h 1600766"/>
              <a:gd name="connsiteX2" fmla="*/ 128193 w 1300172"/>
              <a:gd name="connsiteY2" fmla="*/ 56018 h 1600766"/>
              <a:gd name="connsiteX3" fmla="*/ 216262 w 1300172"/>
              <a:gd name="connsiteY3" fmla="*/ 0 h 1600766"/>
              <a:gd name="connsiteX4" fmla="*/ 400626 w 1300172"/>
              <a:gd name="connsiteY4" fmla="*/ 228600 h 1600766"/>
              <a:gd name="connsiteX5" fmla="*/ 607190 w 1300172"/>
              <a:gd name="connsiteY5" fmla="*/ 600357 h 1600766"/>
              <a:gd name="connsiteX6" fmla="*/ 710189 w 1300172"/>
              <a:gd name="connsiteY6" fmla="*/ 766762 h 1600766"/>
              <a:gd name="connsiteX7" fmla="*/ 853064 w 1300172"/>
              <a:gd name="connsiteY7" fmla="*/ 1128712 h 1600766"/>
              <a:gd name="connsiteX8" fmla="*/ 857020 w 1300172"/>
              <a:gd name="connsiteY8" fmla="*/ 1293160 h 1600766"/>
              <a:gd name="connsiteX9" fmla="*/ 880429 w 1300172"/>
              <a:gd name="connsiteY9" fmla="*/ 1380840 h 1600766"/>
              <a:gd name="connsiteX10" fmla="*/ 969544 w 1300172"/>
              <a:gd name="connsiteY10" fmla="*/ 1491228 h 1600766"/>
              <a:gd name="connsiteX11" fmla="*/ 1181676 w 1300172"/>
              <a:gd name="connsiteY11" fmla="*/ 1576387 h 1600766"/>
              <a:gd name="connsiteX12" fmla="*/ 1300172 w 1300172"/>
              <a:gd name="connsiteY12" fmla="*/ 1600766 h 1600766"/>
              <a:gd name="connsiteX0" fmla="*/ 0 w 1304531"/>
              <a:gd name="connsiteY0" fmla="*/ 272878 h 1600766"/>
              <a:gd name="connsiteX1" fmla="*/ 70804 w 1304531"/>
              <a:gd name="connsiteY1" fmla="*/ 135023 h 1600766"/>
              <a:gd name="connsiteX2" fmla="*/ 132552 w 1304531"/>
              <a:gd name="connsiteY2" fmla="*/ 56018 h 1600766"/>
              <a:gd name="connsiteX3" fmla="*/ 220621 w 1304531"/>
              <a:gd name="connsiteY3" fmla="*/ 0 h 1600766"/>
              <a:gd name="connsiteX4" fmla="*/ 404985 w 1304531"/>
              <a:gd name="connsiteY4" fmla="*/ 228600 h 1600766"/>
              <a:gd name="connsiteX5" fmla="*/ 611549 w 1304531"/>
              <a:gd name="connsiteY5" fmla="*/ 600357 h 1600766"/>
              <a:gd name="connsiteX6" fmla="*/ 714548 w 1304531"/>
              <a:gd name="connsiteY6" fmla="*/ 766762 h 1600766"/>
              <a:gd name="connsiteX7" fmla="*/ 857423 w 1304531"/>
              <a:gd name="connsiteY7" fmla="*/ 1128712 h 1600766"/>
              <a:gd name="connsiteX8" fmla="*/ 861379 w 1304531"/>
              <a:gd name="connsiteY8" fmla="*/ 1293160 h 1600766"/>
              <a:gd name="connsiteX9" fmla="*/ 884788 w 1304531"/>
              <a:gd name="connsiteY9" fmla="*/ 1380840 h 1600766"/>
              <a:gd name="connsiteX10" fmla="*/ 973903 w 1304531"/>
              <a:gd name="connsiteY10" fmla="*/ 1491228 h 1600766"/>
              <a:gd name="connsiteX11" fmla="*/ 1186035 w 1304531"/>
              <a:gd name="connsiteY11" fmla="*/ 1576387 h 1600766"/>
              <a:gd name="connsiteX12" fmla="*/ 1304531 w 1304531"/>
              <a:gd name="connsiteY12" fmla="*/ 1600766 h 1600766"/>
              <a:gd name="connsiteX0" fmla="*/ 0 w 1306711"/>
              <a:gd name="connsiteY0" fmla="*/ 279597 h 1600766"/>
              <a:gd name="connsiteX1" fmla="*/ 72984 w 1306711"/>
              <a:gd name="connsiteY1" fmla="*/ 135023 h 1600766"/>
              <a:gd name="connsiteX2" fmla="*/ 134732 w 1306711"/>
              <a:gd name="connsiteY2" fmla="*/ 56018 h 1600766"/>
              <a:gd name="connsiteX3" fmla="*/ 222801 w 1306711"/>
              <a:gd name="connsiteY3" fmla="*/ 0 h 1600766"/>
              <a:gd name="connsiteX4" fmla="*/ 407165 w 1306711"/>
              <a:gd name="connsiteY4" fmla="*/ 228600 h 1600766"/>
              <a:gd name="connsiteX5" fmla="*/ 613729 w 1306711"/>
              <a:gd name="connsiteY5" fmla="*/ 600357 h 1600766"/>
              <a:gd name="connsiteX6" fmla="*/ 716728 w 1306711"/>
              <a:gd name="connsiteY6" fmla="*/ 766762 h 1600766"/>
              <a:gd name="connsiteX7" fmla="*/ 859603 w 1306711"/>
              <a:gd name="connsiteY7" fmla="*/ 1128712 h 1600766"/>
              <a:gd name="connsiteX8" fmla="*/ 863559 w 1306711"/>
              <a:gd name="connsiteY8" fmla="*/ 1293160 h 1600766"/>
              <a:gd name="connsiteX9" fmla="*/ 886968 w 1306711"/>
              <a:gd name="connsiteY9" fmla="*/ 1380840 h 1600766"/>
              <a:gd name="connsiteX10" fmla="*/ 976083 w 1306711"/>
              <a:gd name="connsiteY10" fmla="*/ 1491228 h 1600766"/>
              <a:gd name="connsiteX11" fmla="*/ 1188215 w 1306711"/>
              <a:gd name="connsiteY11" fmla="*/ 1576387 h 1600766"/>
              <a:gd name="connsiteX12" fmla="*/ 1306711 w 1306711"/>
              <a:gd name="connsiteY12" fmla="*/ 1600766 h 1600766"/>
              <a:gd name="connsiteX0" fmla="*/ 0 w 1306711"/>
              <a:gd name="connsiteY0" fmla="*/ 279597 h 1600766"/>
              <a:gd name="connsiteX1" fmla="*/ 72984 w 1306711"/>
              <a:gd name="connsiteY1" fmla="*/ 135023 h 1600766"/>
              <a:gd name="connsiteX2" fmla="*/ 134732 w 1306711"/>
              <a:gd name="connsiteY2" fmla="*/ 56018 h 1600766"/>
              <a:gd name="connsiteX3" fmla="*/ 222801 w 1306711"/>
              <a:gd name="connsiteY3" fmla="*/ 0 h 1600766"/>
              <a:gd name="connsiteX4" fmla="*/ 407165 w 1306711"/>
              <a:gd name="connsiteY4" fmla="*/ 228600 h 1600766"/>
              <a:gd name="connsiteX5" fmla="*/ 613729 w 1306711"/>
              <a:gd name="connsiteY5" fmla="*/ 600357 h 1600766"/>
              <a:gd name="connsiteX6" fmla="*/ 716728 w 1306711"/>
              <a:gd name="connsiteY6" fmla="*/ 766762 h 1600766"/>
              <a:gd name="connsiteX7" fmla="*/ 859603 w 1306711"/>
              <a:gd name="connsiteY7" fmla="*/ 1128712 h 1600766"/>
              <a:gd name="connsiteX8" fmla="*/ 863559 w 1306711"/>
              <a:gd name="connsiteY8" fmla="*/ 1293160 h 1600766"/>
              <a:gd name="connsiteX9" fmla="*/ 886968 w 1306711"/>
              <a:gd name="connsiteY9" fmla="*/ 1380840 h 1600766"/>
              <a:gd name="connsiteX10" fmla="*/ 976083 w 1306711"/>
              <a:gd name="connsiteY10" fmla="*/ 1491228 h 1600766"/>
              <a:gd name="connsiteX11" fmla="*/ 1188215 w 1306711"/>
              <a:gd name="connsiteY11" fmla="*/ 1576387 h 1600766"/>
              <a:gd name="connsiteX12" fmla="*/ 1306711 w 1306711"/>
              <a:gd name="connsiteY12" fmla="*/ 1600766 h 160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6711" h="1600766">
                <a:moveTo>
                  <a:pt x="0" y="279597"/>
                </a:moveTo>
                <a:cubicBezTo>
                  <a:pt x="17789" y="231406"/>
                  <a:pt x="48656" y="183214"/>
                  <a:pt x="72984" y="135023"/>
                </a:cubicBezTo>
                <a:lnTo>
                  <a:pt x="134732" y="56018"/>
                </a:lnTo>
                <a:cubicBezTo>
                  <a:pt x="163361" y="29880"/>
                  <a:pt x="176734" y="12700"/>
                  <a:pt x="222801" y="0"/>
                </a:cubicBezTo>
                <a:cubicBezTo>
                  <a:pt x="314771" y="42605"/>
                  <a:pt x="352249" y="138962"/>
                  <a:pt x="407165" y="228600"/>
                </a:cubicBezTo>
                <a:cubicBezTo>
                  <a:pt x="476020" y="352519"/>
                  <a:pt x="557952" y="469719"/>
                  <a:pt x="613729" y="600357"/>
                </a:cubicBezTo>
                <a:lnTo>
                  <a:pt x="716728" y="766762"/>
                </a:lnTo>
                <a:cubicBezTo>
                  <a:pt x="788329" y="909809"/>
                  <a:pt x="811978" y="1008062"/>
                  <a:pt x="859603" y="1128712"/>
                </a:cubicBezTo>
                <a:cubicBezTo>
                  <a:pt x="860922" y="1183528"/>
                  <a:pt x="862240" y="1238344"/>
                  <a:pt x="863559" y="1293160"/>
                </a:cubicBezTo>
                <a:cubicBezTo>
                  <a:pt x="872089" y="1320894"/>
                  <a:pt x="869719" y="1341908"/>
                  <a:pt x="886968" y="1380840"/>
                </a:cubicBezTo>
                <a:lnTo>
                  <a:pt x="976083" y="1491228"/>
                </a:lnTo>
                <a:lnTo>
                  <a:pt x="1188215" y="1576387"/>
                </a:lnTo>
                <a:lnTo>
                  <a:pt x="1306711" y="1600766"/>
                </a:lnTo>
              </a:path>
            </a:pathLst>
          </a:custGeom>
          <a:noFill/>
          <a:ln w="38100">
            <a:solidFill>
              <a:schemeClr val="tx1">
                <a:alpha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1674" tIns="65837" rIns="131674" bIns="658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231" name="四角形吹き出し 230"/>
          <p:cNvSpPr>
            <a:spLocks noChangeArrowheads="1"/>
          </p:cNvSpPr>
          <p:nvPr/>
        </p:nvSpPr>
        <p:spPr bwMode="auto">
          <a:xfrm>
            <a:off x="8507404" y="5275613"/>
            <a:ext cx="1023974" cy="266275"/>
          </a:xfrm>
          <a:prstGeom prst="wedgeRectCallout">
            <a:avLst>
              <a:gd name="adj1" fmla="val -75897"/>
              <a:gd name="adj2" fmla="val 4404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none" lIns="106985" tIns="51840" rIns="106985" bIns="51840" anchor="ctr" anchorCtr="0" upright="1">
            <a:spAutoFit/>
          </a:bodyPr>
          <a:lstStyle/>
          <a:p>
            <a:pPr algn="ctr"/>
            <a:r>
              <a:rPr lang="ja-JP" altLang="en-US" sz="1050" kern="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おおさか東線</a:t>
            </a:r>
            <a:endParaRPr lang="ja-JP" sz="1200" kern="100" dirty="0"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32" name="テキスト ボックス 229"/>
          <p:cNvSpPr txBox="1">
            <a:spLocks noChangeArrowheads="1"/>
          </p:cNvSpPr>
          <p:nvPr/>
        </p:nvSpPr>
        <p:spPr bwMode="auto">
          <a:xfrm>
            <a:off x="6342969" y="3726612"/>
            <a:ext cx="576001" cy="215444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none" lIns="3703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新大阪</a:t>
            </a:r>
            <a:endParaRPr lang="en-US" altLang="ja-JP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33" name="円/楕円 232"/>
          <p:cNvSpPr>
            <a:spLocks noChangeArrowheads="1"/>
          </p:cNvSpPr>
          <p:nvPr/>
        </p:nvSpPr>
        <p:spPr bwMode="auto">
          <a:xfrm flipH="1">
            <a:off x="6841432" y="3975398"/>
            <a:ext cx="144000" cy="144000"/>
          </a:xfrm>
          <a:prstGeom prst="ellipse">
            <a:avLst/>
          </a:prstGeom>
          <a:solidFill>
            <a:schemeClr val="bg1">
              <a:alpha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34" name="テキスト ボックス 229"/>
          <p:cNvSpPr txBox="1">
            <a:spLocks noChangeArrowheads="1"/>
          </p:cNvSpPr>
          <p:nvPr/>
        </p:nvSpPr>
        <p:spPr bwMode="auto">
          <a:xfrm>
            <a:off x="6056222" y="5094202"/>
            <a:ext cx="576002" cy="215444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noFill/>
          </a:ln>
          <a:extLst/>
        </p:spPr>
        <p:txBody>
          <a:bodyPr wrap="none" lIns="3703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北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梅田</a:t>
            </a:r>
            <a:endParaRPr lang="en-US" altLang="ja-JP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35" name="フリーフォーム 234"/>
          <p:cNvSpPr>
            <a:spLocks/>
          </p:cNvSpPr>
          <p:nvPr/>
        </p:nvSpPr>
        <p:spPr bwMode="auto">
          <a:xfrm>
            <a:off x="6774320" y="4112964"/>
            <a:ext cx="209778" cy="1107981"/>
          </a:xfrm>
          <a:custGeom>
            <a:avLst/>
            <a:gdLst>
              <a:gd name="T0" fmla="*/ 398 w 454"/>
              <a:gd name="T1" fmla="*/ 0 h 2490"/>
              <a:gd name="T2" fmla="*/ 454 w 454"/>
              <a:gd name="T3" fmla="*/ 586 h 2490"/>
              <a:gd name="T4" fmla="*/ 203 w 454"/>
              <a:gd name="T5" fmla="*/ 804 h 2490"/>
              <a:gd name="T6" fmla="*/ 135 w 454"/>
              <a:gd name="T7" fmla="*/ 1056 h 2490"/>
              <a:gd name="T8" fmla="*/ 0 w 454"/>
              <a:gd name="T9" fmla="*/ 1278 h 2490"/>
              <a:gd name="T10" fmla="*/ 239 w 454"/>
              <a:gd name="T11" fmla="*/ 1773 h 2490"/>
              <a:gd name="T12" fmla="*/ 178 w 454"/>
              <a:gd name="T13" fmla="*/ 2270 h 2490"/>
              <a:gd name="T14" fmla="*/ 277 w 454"/>
              <a:gd name="T15" fmla="*/ 2490 h 2490"/>
              <a:gd name="connsiteX0" fmla="*/ 25782 w 25782"/>
              <a:gd name="connsiteY0" fmla="*/ 0 h 13102"/>
              <a:gd name="connsiteX1" fmla="*/ 10000 w 25782"/>
              <a:gd name="connsiteY1" fmla="*/ 5455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874 w 25782"/>
              <a:gd name="connsiteY1" fmla="*/ 3617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1569 w 25782"/>
              <a:gd name="connsiteY1" fmla="*/ 3647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11488 w 25782"/>
              <a:gd name="connsiteY1" fmla="*/ 3316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0 w 25782"/>
              <a:gd name="connsiteY1" fmla="*/ 1509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625 w 25782"/>
              <a:gd name="connsiteY1" fmla="*/ 1660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625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5782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5782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974 w 26149"/>
              <a:gd name="connsiteY3" fmla="*/ 7343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1479 w 26149"/>
              <a:gd name="connsiteY3" fmla="*/ 5837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35358"/>
              <a:gd name="connsiteY0" fmla="*/ 0 h 13102"/>
              <a:gd name="connsiteX1" fmla="*/ 25782 w 35358"/>
              <a:gd name="connsiteY1" fmla="*/ 1660 h 13102"/>
              <a:gd name="connsiteX2" fmla="*/ 25782 w 35358"/>
              <a:gd name="connsiteY2" fmla="*/ 3138 h 13102"/>
              <a:gd name="connsiteX3" fmla="*/ 35358 w 35358"/>
              <a:gd name="connsiteY3" fmla="*/ 6018 h 13102"/>
              <a:gd name="connsiteX4" fmla="*/ 0 w 35358"/>
              <a:gd name="connsiteY4" fmla="*/ 8235 h 13102"/>
              <a:gd name="connsiteX5" fmla="*/ 5264 w 35358"/>
              <a:gd name="connsiteY5" fmla="*/ 10222 h 13102"/>
              <a:gd name="connsiteX6" fmla="*/ 3921 w 35358"/>
              <a:gd name="connsiteY6" fmla="*/ 12218 h 13102"/>
              <a:gd name="connsiteX7" fmla="*/ 6101 w 35358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3572 w 26149"/>
              <a:gd name="connsiteY3" fmla="*/ 3216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26031"/>
              <a:gd name="connsiteY0" fmla="*/ 0 h 13102"/>
              <a:gd name="connsiteX1" fmla="*/ 25782 w 26031"/>
              <a:gd name="connsiteY1" fmla="*/ 1660 h 13102"/>
              <a:gd name="connsiteX2" fmla="*/ 25121 w 26031"/>
              <a:gd name="connsiteY2" fmla="*/ 3138 h 13102"/>
              <a:gd name="connsiteX3" fmla="*/ 23572 w 26031"/>
              <a:gd name="connsiteY3" fmla="*/ 3216 h 13102"/>
              <a:gd name="connsiteX4" fmla="*/ 0 w 26031"/>
              <a:gd name="connsiteY4" fmla="*/ 8235 h 13102"/>
              <a:gd name="connsiteX5" fmla="*/ 5264 w 26031"/>
              <a:gd name="connsiteY5" fmla="*/ 10222 h 13102"/>
              <a:gd name="connsiteX6" fmla="*/ 3921 w 26031"/>
              <a:gd name="connsiteY6" fmla="*/ 12218 h 13102"/>
              <a:gd name="connsiteX7" fmla="*/ 6101 w 26031"/>
              <a:gd name="connsiteY7" fmla="*/ 13102 h 13102"/>
              <a:gd name="connsiteX0" fmla="*/ 25782 w 34378"/>
              <a:gd name="connsiteY0" fmla="*/ 0 h 13102"/>
              <a:gd name="connsiteX1" fmla="*/ 25782 w 34378"/>
              <a:gd name="connsiteY1" fmla="*/ 1660 h 13102"/>
              <a:gd name="connsiteX2" fmla="*/ 34378 w 34378"/>
              <a:gd name="connsiteY2" fmla="*/ 3560 h 13102"/>
              <a:gd name="connsiteX3" fmla="*/ 23572 w 34378"/>
              <a:gd name="connsiteY3" fmla="*/ 3216 h 13102"/>
              <a:gd name="connsiteX4" fmla="*/ 0 w 34378"/>
              <a:gd name="connsiteY4" fmla="*/ 8235 h 13102"/>
              <a:gd name="connsiteX5" fmla="*/ 5264 w 34378"/>
              <a:gd name="connsiteY5" fmla="*/ 10222 h 13102"/>
              <a:gd name="connsiteX6" fmla="*/ 3921 w 34378"/>
              <a:gd name="connsiteY6" fmla="*/ 12218 h 13102"/>
              <a:gd name="connsiteX7" fmla="*/ 6101 w 34378"/>
              <a:gd name="connsiteY7" fmla="*/ 13102 h 13102"/>
              <a:gd name="connsiteX0" fmla="*/ 25782 w 25924"/>
              <a:gd name="connsiteY0" fmla="*/ 0 h 13102"/>
              <a:gd name="connsiteX1" fmla="*/ 25782 w 25924"/>
              <a:gd name="connsiteY1" fmla="*/ 1660 h 13102"/>
              <a:gd name="connsiteX2" fmla="*/ 23580 w 25924"/>
              <a:gd name="connsiteY2" fmla="*/ 2988 h 13102"/>
              <a:gd name="connsiteX3" fmla="*/ 23572 w 25924"/>
              <a:gd name="connsiteY3" fmla="*/ 3216 h 13102"/>
              <a:gd name="connsiteX4" fmla="*/ 0 w 25924"/>
              <a:gd name="connsiteY4" fmla="*/ 8235 h 13102"/>
              <a:gd name="connsiteX5" fmla="*/ 5264 w 25924"/>
              <a:gd name="connsiteY5" fmla="*/ 10222 h 13102"/>
              <a:gd name="connsiteX6" fmla="*/ 3921 w 25924"/>
              <a:gd name="connsiteY6" fmla="*/ 12218 h 13102"/>
              <a:gd name="connsiteX7" fmla="*/ 6101 w 25924"/>
              <a:gd name="connsiteY7" fmla="*/ 13102 h 13102"/>
              <a:gd name="connsiteX0" fmla="*/ 25782 w 25924"/>
              <a:gd name="connsiteY0" fmla="*/ 0 h 13102"/>
              <a:gd name="connsiteX1" fmla="*/ 25782 w 25924"/>
              <a:gd name="connsiteY1" fmla="*/ 1660 h 13102"/>
              <a:gd name="connsiteX2" fmla="*/ 23580 w 25924"/>
              <a:gd name="connsiteY2" fmla="*/ 2988 h 13102"/>
              <a:gd name="connsiteX3" fmla="*/ 23572 w 25924"/>
              <a:gd name="connsiteY3" fmla="*/ 3216 h 13102"/>
              <a:gd name="connsiteX4" fmla="*/ 0 w 25924"/>
              <a:gd name="connsiteY4" fmla="*/ 8235 h 13102"/>
              <a:gd name="connsiteX5" fmla="*/ 5264 w 25924"/>
              <a:gd name="connsiteY5" fmla="*/ 10222 h 13102"/>
              <a:gd name="connsiteX6" fmla="*/ 3921 w 25924"/>
              <a:gd name="connsiteY6" fmla="*/ 12218 h 13102"/>
              <a:gd name="connsiteX7" fmla="*/ 6101 w 25924"/>
              <a:gd name="connsiteY7" fmla="*/ 13102 h 13102"/>
              <a:gd name="connsiteX0" fmla="*/ 25782 w 26567"/>
              <a:gd name="connsiteY0" fmla="*/ 0 h 13102"/>
              <a:gd name="connsiteX1" fmla="*/ 25782 w 26567"/>
              <a:gd name="connsiteY1" fmla="*/ 1660 h 13102"/>
              <a:gd name="connsiteX2" fmla="*/ 25924 w 26567"/>
              <a:gd name="connsiteY2" fmla="*/ 2958 h 13102"/>
              <a:gd name="connsiteX3" fmla="*/ 23572 w 26567"/>
              <a:gd name="connsiteY3" fmla="*/ 3216 h 13102"/>
              <a:gd name="connsiteX4" fmla="*/ 0 w 26567"/>
              <a:gd name="connsiteY4" fmla="*/ 8235 h 13102"/>
              <a:gd name="connsiteX5" fmla="*/ 5264 w 26567"/>
              <a:gd name="connsiteY5" fmla="*/ 10222 h 13102"/>
              <a:gd name="connsiteX6" fmla="*/ 3921 w 26567"/>
              <a:gd name="connsiteY6" fmla="*/ 12218 h 13102"/>
              <a:gd name="connsiteX7" fmla="*/ 6101 w 26567"/>
              <a:gd name="connsiteY7" fmla="*/ 13102 h 13102"/>
              <a:gd name="connsiteX0" fmla="*/ 25782 w 26189"/>
              <a:gd name="connsiteY0" fmla="*/ 0 h 13102"/>
              <a:gd name="connsiteX1" fmla="*/ 25782 w 26189"/>
              <a:gd name="connsiteY1" fmla="*/ 1660 h 13102"/>
              <a:gd name="connsiteX2" fmla="*/ 25924 w 26189"/>
              <a:gd name="connsiteY2" fmla="*/ 2958 h 13102"/>
              <a:gd name="connsiteX3" fmla="*/ 23572 w 26189"/>
              <a:gd name="connsiteY3" fmla="*/ 3216 h 13102"/>
              <a:gd name="connsiteX4" fmla="*/ 0 w 26189"/>
              <a:gd name="connsiteY4" fmla="*/ 8235 h 13102"/>
              <a:gd name="connsiteX5" fmla="*/ 5264 w 26189"/>
              <a:gd name="connsiteY5" fmla="*/ 10222 h 13102"/>
              <a:gd name="connsiteX6" fmla="*/ 3921 w 26189"/>
              <a:gd name="connsiteY6" fmla="*/ 12218 h 13102"/>
              <a:gd name="connsiteX7" fmla="*/ 6101 w 26189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343 w 22268"/>
              <a:gd name="connsiteY5" fmla="*/ 10222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7217 w 22268"/>
              <a:gd name="connsiteY5" fmla="*/ 7963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7130 w 22268"/>
              <a:gd name="connsiteY5" fmla="*/ 7391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7547 w 22268"/>
              <a:gd name="connsiteY5" fmla="*/ 7783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19681 w 20088"/>
              <a:gd name="connsiteY0" fmla="*/ 0 h 13102"/>
              <a:gd name="connsiteX1" fmla="*/ 19681 w 20088"/>
              <a:gd name="connsiteY1" fmla="*/ 1660 h 13102"/>
              <a:gd name="connsiteX2" fmla="*/ 19823 w 20088"/>
              <a:gd name="connsiteY2" fmla="*/ 2958 h 13102"/>
              <a:gd name="connsiteX3" fmla="*/ 17471 w 20088"/>
              <a:gd name="connsiteY3" fmla="*/ 3216 h 13102"/>
              <a:gd name="connsiteX4" fmla="*/ 15723 w 20088"/>
              <a:gd name="connsiteY4" fmla="*/ 4198 h 13102"/>
              <a:gd name="connsiteX5" fmla="*/ 15367 w 20088"/>
              <a:gd name="connsiteY5" fmla="*/ 7783 h 13102"/>
              <a:gd name="connsiteX6" fmla="*/ 17442 w 20088"/>
              <a:gd name="connsiteY6" fmla="*/ 8814 h 13102"/>
              <a:gd name="connsiteX7" fmla="*/ 0 w 20088"/>
              <a:gd name="connsiteY7" fmla="*/ 13102 h 13102"/>
              <a:gd name="connsiteX0" fmla="*/ 4314 w 4721"/>
              <a:gd name="connsiteY0" fmla="*/ 0 h 8814"/>
              <a:gd name="connsiteX1" fmla="*/ 4314 w 4721"/>
              <a:gd name="connsiteY1" fmla="*/ 1660 h 8814"/>
              <a:gd name="connsiteX2" fmla="*/ 4456 w 4721"/>
              <a:gd name="connsiteY2" fmla="*/ 2958 h 8814"/>
              <a:gd name="connsiteX3" fmla="*/ 2104 w 4721"/>
              <a:gd name="connsiteY3" fmla="*/ 3216 h 8814"/>
              <a:gd name="connsiteX4" fmla="*/ 356 w 4721"/>
              <a:gd name="connsiteY4" fmla="*/ 4198 h 8814"/>
              <a:gd name="connsiteX5" fmla="*/ 0 w 4721"/>
              <a:gd name="connsiteY5" fmla="*/ 7783 h 8814"/>
              <a:gd name="connsiteX6" fmla="*/ 2075 w 4721"/>
              <a:gd name="connsiteY6" fmla="*/ 8814 h 8814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4439 w 10002"/>
              <a:gd name="connsiteY6" fmla="*/ 10000 h 10000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2454 w 10002"/>
              <a:gd name="connsiteY6" fmla="*/ 10000 h 10000"/>
              <a:gd name="connsiteX7" fmla="*/ 4439 w 10002"/>
              <a:gd name="connsiteY7" fmla="*/ 10000 h 10000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2454 w 10002"/>
              <a:gd name="connsiteY6" fmla="*/ 10000 h 10000"/>
              <a:gd name="connsiteX0" fmla="*/ 16150 w 17014"/>
              <a:gd name="connsiteY0" fmla="*/ 0 h 10000"/>
              <a:gd name="connsiteX1" fmla="*/ 16150 w 17014"/>
              <a:gd name="connsiteY1" fmla="*/ 1883 h 10000"/>
              <a:gd name="connsiteX2" fmla="*/ 16451 w 17014"/>
              <a:gd name="connsiteY2" fmla="*/ 3356 h 10000"/>
              <a:gd name="connsiteX3" fmla="*/ 11469 w 17014"/>
              <a:gd name="connsiteY3" fmla="*/ 3649 h 10000"/>
              <a:gd name="connsiteX4" fmla="*/ 7766 w 17014"/>
              <a:gd name="connsiteY4" fmla="*/ 4763 h 10000"/>
              <a:gd name="connsiteX5" fmla="*/ 1 w 17014"/>
              <a:gd name="connsiteY5" fmla="*/ 5777 h 10000"/>
              <a:gd name="connsiteX6" fmla="*/ 7012 w 17014"/>
              <a:gd name="connsiteY6" fmla="*/ 8830 h 10000"/>
              <a:gd name="connsiteX7" fmla="*/ 9466 w 17014"/>
              <a:gd name="connsiteY7" fmla="*/ 10000 h 10000"/>
              <a:gd name="connsiteX0" fmla="*/ 16242 w 17106"/>
              <a:gd name="connsiteY0" fmla="*/ 0 h 10000"/>
              <a:gd name="connsiteX1" fmla="*/ 16242 w 17106"/>
              <a:gd name="connsiteY1" fmla="*/ 1883 h 10000"/>
              <a:gd name="connsiteX2" fmla="*/ 16543 w 17106"/>
              <a:gd name="connsiteY2" fmla="*/ 3356 h 10000"/>
              <a:gd name="connsiteX3" fmla="*/ 11561 w 17106"/>
              <a:gd name="connsiteY3" fmla="*/ 3649 h 10000"/>
              <a:gd name="connsiteX4" fmla="*/ 7858 w 17106"/>
              <a:gd name="connsiteY4" fmla="*/ 4763 h 10000"/>
              <a:gd name="connsiteX5" fmla="*/ 93 w 17106"/>
              <a:gd name="connsiteY5" fmla="*/ 5777 h 10000"/>
              <a:gd name="connsiteX6" fmla="*/ 5350 w 17106"/>
              <a:gd name="connsiteY6" fmla="*/ 7008 h 10000"/>
              <a:gd name="connsiteX7" fmla="*/ 7104 w 17106"/>
              <a:gd name="connsiteY7" fmla="*/ 8830 h 10000"/>
              <a:gd name="connsiteX8" fmla="*/ 9558 w 17106"/>
              <a:gd name="connsiteY8" fmla="*/ 10000 h 10000"/>
              <a:gd name="connsiteX0" fmla="*/ 16294 w 17158"/>
              <a:gd name="connsiteY0" fmla="*/ 0 h 10000"/>
              <a:gd name="connsiteX1" fmla="*/ 16294 w 17158"/>
              <a:gd name="connsiteY1" fmla="*/ 1883 h 10000"/>
              <a:gd name="connsiteX2" fmla="*/ 16595 w 17158"/>
              <a:gd name="connsiteY2" fmla="*/ 3356 h 10000"/>
              <a:gd name="connsiteX3" fmla="*/ 11613 w 17158"/>
              <a:gd name="connsiteY3" fmla="*/ 3649 h 10000"/>
              <a:gd name="connsiteX4" fmla="*/ 7910 w 17158"/>
              <a:gd name="connsiteY4" fmla="*/ 4763 h 10000"/>
              <a:gd name="connsiteX5" fmla="*/ 145 w 17158"/>
              <a:gd name="connsiteY5" fmla="*/ 5777 h 10000"/>
              <a:gd name="connsiteX6" fmla="*/ 5402 w 17158"/>
              <a:gd name="connsiteY6" fmla="*/ 7008 h 10000"/>
              <a:gd name="connsiteX7" fmla="*/ 7156 w 17158"/>
              <a:gd name="connsiteY7" fmla="*/ 8830 h 10000"/>
              <a:gd name="connsiteX8" fmla="*/ 9610 w 17158"/>
              <a:gd name="connsiteY8" fmla="*/ 10000 h 10000"/>
              <a:gd name="connsiteX0" fmla="*/ 16294 w 17158"/>
              <a:gd name="connsiteY0" fmla="*/ 0 h 10000"/>
              <a:gd name="connsiteX1" fmla="*/ 16294 w 17158"/>
              <a:gd name="connsiteY1" fmla="*/ 1883 h 10000"/>
              <a:gd name="connsiteX2" fmla="*/ 16595 w 17158"/>
              <a:gd name="connsiteY2" fmla="*/ 3356 h 10000"/>
              <a:gd name="connsiteX3" fmla="*/ 11613 w 17158"/>
              <a:gd name="connsiteY3" fmla="*/ 3649 h 10000"/>
              <a:gd name="connsiteX4" fmla="*/ 7910 w 17158"/>
              <a:gd name="connsiteY4" fmla="*/ 4763 h 10000"/>
              <a:gd name="connsiteX5" fmla="*/ 145 w 17158"/>
              <a:gd name="connsiteY5" fmla="*/ 5777 h 10000"/>
              <a:gd name="connsiteX6" fmla="*/ 5402 w 17158"/>
              <a:gd name="connsiteY6" fmla="*/ 7008 h 10000"/>
              <a:gd name="connsiteX7" fmla="*/ 7156 w 17158"/>
              <a:gd name="connsiteY7" fmla="*/ 8830 h 10000"/>
              <a:gd name="connsiteX8" fmla="*/ 9610 w 17158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111 w 17113"/>
              <a:gd name="connsiteY7" fmla="*/ 8830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462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462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6410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9377"/>
              <a:gd name="connsiteX1" fmla="*/ 16249 w 17113"/>
              <a:gd name="connsiteY1" fmla="*/ 1883 h 9377"/>
              <a:gd name="connsiteX2" fmla="*/ 16550 w 17113"/>
              <a:gd name="connsiteY2" fmla="*/ 3356 h 9377"/>
              <a:gd name="connsiteX3" fmla="*/ 11568 w 17113"/>
              <a:gd name="connsiteY3" fmla="*/ 3649 h 9377"/>
              <a:gd name="connsiteX4" fmla="*/ 7865 w 17113"/>
              <a:gd name="connsiteY4" fmla="*/ 4763 h 9377"/>
              <a:gd name="connsiteX5" fmla="*/ 100 w 17113"/>
              <a:gd name="connsiteY5" fmla="*/ 5777 h 9377"/>
              <a:gd name="connsiteX6" fmla="*/ 5357 w 17113"/>
              <a:gd name="connsiteY6" fmla="*/ 7008 h 9377"/>
              <a:gd name="connsiteX7" fmla="*/ 6410 w 17113"/>
              <a:gd name="connsiteY7" fmla="*/ 9377 h 9377"/>
              <a:gd name="connsiteX0" fmla="*/ 9495 w 10000"/>
              <a:gd name="connsiteY0" fmla="*/ 0 h 7474"/>
              <a:gd name="connsiteX1" fmla="*/ 9495 w 10000"/>
              <a:gd name="connsiteY1" fmla="*/ 2008 h 7474"/>
              <a:gd name="connsiteX2" fmla="*/ 9671 w 10000"/>
              <a:gd name="connsiteY2" fmla="*/ 3579 h 7474"/>
              <a:gd name="connsiteX3" fmla="*/ 6760 w 10000"/>
              <a:gd name="connsiteY3" fmla="*/ 3891 h 7474"/>
              <a:gd name="connsiteX4" fmla="*/ 4596 w 10000"/>
              <a:gd name="connsiteY4" fmla="*/ 5079 h 7474"/>
              <a:gd name="connsiteX5" fmla="*/ 58 w 10000"/>
              <a:gd name="connsiteY5" fmla="*/ 6161 h 7474"/>
              <a:gd name="connsiteX6" fmla="*/ 3130 w 10000"/>
              <a:gd name="connsiteY6" fmla="*/ 7474 h 7474"/>
              <a:gd name="connsiteX0" fmla="*/ 9437 w 9942"/>
              <a:gd name="connsiteY0" fmla="*/ 0 h 8243"/>
              <a:gd name="connsiteX1" fmla="*/ 9437 w 9942"/>
              <a:gd name="connsiteY1" fmla="*/ 2687 h 8243"/>
              <a:gd name="connsiteX2" fmla="*/ 9613 w 9942"/>
              <a:gd name="connsiteY2" fmla="*/ 4789 h 8243"/>
              <a:gd name="connsiteX3" fmla="*/ 6702 w 9942"/>
              <a:gd name="connsiteY3" fmla="*/ 5206 h 8243"/>
              <a:gd name="connsiteX4" fmla="*/ 4538 w 9942"/>
              <a:gd name="connsiteY4" fmla="*/ 6796 h 8243"/>
              <a:gd name="connsiteX5" fmla="*/ 0 w 9942"/>
              <a:gd name="connsiteY5" fmla="*/ 8243 h 8243"/>
              <a:gd name="connsiteX0" fmla="*/ 4928 w 5436"/>
              <a:gd name="connsiteY0" fmla="*/ 0 h 8245"/>
              <a:gd name="connsiteX1" fmla="*/ 4928 w 5436"/>
              <a:gd name="connsiteY1" fmla="*/ 3260 h 8245"/>
              <a:gd name="connsiteX2" fmla="*/ 5105 w 5436"/>
              <a:gd name="connsiteY2" fmla="*/ 5810 h 8245"/>
              <a:gd name="connsiteX3" fmla="*/ 2177 w 5436"/>
              <a:gd name="connsiteY3" fmla="*/ 6316 h 8245"/>
              <a:gd name="connsiteX4" fmla="*/ 0 w 5436"/>
              <a:gd name="connsiteY4" fmla="*/ 8245 h 8245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9844"/>
              <a:gd name="connsiteY0" fmla="*/ 0 h 10388"/>
              <a:gd name="connsiteX1" fmla="*/ 9065 w 9844"/>
              <a:gd name="connsiteY1" fmla="*/ 4342 h 10388"/>
              <a:gd name="connsiteX2" fmla="*/ 9391 w 9844"/>
              <a:gd name="connsiteY2" fmla="*/ 7435 h 10388"/>
              <a:gd name="connsiteX3" fmla="*/ 4005 w 9844"/>
              <a:gd name="connsiteY3" fmla="*/ 8048 h 10388"/>
              <a:gd name="connsiteX4" fmla="*/ 0 w 9844"/>
              <a:gd name="connsiteY4" fmla="*/ 10388 h 10388"/>
              <a:gd name="connsiteX0" fmla="*/ 7031 w 9970"/>
              <a:gd name="connsiteY0" fmla="*/ 0 h 10000"/>
              <a:gd name="connsiteX1" fmla="*/ 9209 w 9970"/>
              <a:gd name="connsiteY1" fmla="*/ 4180 h 10000"/>
              <a:gd name="connsiteX2" fmla="*/ 9404 w 9970"/>
              <a:gd name="connsiteY2" fmla="*/ 7157 h 10000"/>
              <a:gd name="connsiteX3" fmla="*/ 4068 w 9970"/>
              <a:gd name="connsiteY3" fmla="*/ 7747 h 10000"/>
              <a:gd name="connsiteX4" fmla="*/ 0 w 9970"/>
              <a:gd name="connsiteY4" fmla="*/ 10000 h 10000"/>
              <a:gd name="connsiteX0" fmla="*/ 7052 w 10114"/>
              <a:gd name="connsiteY0" fmla="*/ 0 h 10000"/>
              <a:gd name="connsiteX1" fmla="*/ 9237 w 10114"/>
              <a:gd name="connsiteY1" fmla="*/ 4180 h 10000"/>
              <a:gd name="connsiteX2" fmla="*/ 9432 w 10114"/>
              <a:gd name="connsiteY2" fmla="*/ 7157 h 10000"/>
              <a:gd name="connsiteX3" fmla="*/ 4080 w 10114"/>
              <a:gd name="connsiteY3" fmla="*/ 7747 h 10000"/>
              <a:gd name="connsiteX4" fmla="*/ 0 w 10114"/>
              <a:gd name="connsiteY4" fmla="*/ 10000 h 10000"/>
              <a:gd name="connsiteX0" fmla="*/ 7052 w 9872"/>
              <a:gd name="connsiteY0" fmla="*/ 0 h 10000"/>
              <a:gd name="connsiteX1" fmla="*/ 9237 w 9872"/>
              <a:gd name="connsiteY1" fmla="*/ 4180 h 10000"/>
              <a:gd name="connsiteX2" fmla="*/ 9432 w 9872"/>
              <a:gd name="connsiteY2" fmla="*/ 7157 h 10000"/>
              <a:gd name="connsiteX3" fmla="*/ 4080 w 9872"/>
              <a:gd name="connsiteY3" fmla="*/ 7747 h 10000"/>
              <a:gd name="connsiteX4" fmla="*/ 0 w 9872"/>
              <a:gd name="connsiteY4" fmla="*/ 10000 h 10000"/>
              <a:gd name="connsiteX0" fmla="*/ 7143 w 10000"/>
              <a:gd name="connsiteY0" fmla="*/ 0 h 10000"/>
              <a:gd name="connsiteX1" fmla="*/ 9357 w 10000"/>
              <a:gd name="connsiteY1" fmla="*/ 4180 h 10000"/>
              <a:gd name="connsiteX2" fmla="*/ 9554 w 10000"/>
              <a:gd name="connsiteY2" fmla="*/ 7157 h 10000"/>
              <a:gd name="connsiteX3" fmla="*/ 0 w 10000"/>
              <a:gd name="connsiteY3" fmla="*/ 10000 h 10000"/>
              <a:gd name="connsiteX0" fmla="*/ 4238 w 7095"/>
              <a:gd name="connsiteY0" fmla="*/ 0 h 9183"/>
              <a:gd name="connsiteX1" fmla="*/ 6452 w 7095"/>
              <a:gd name="connsiteY1" fmla="*/ 4180 h 9183"/>
              <a:gd name="connsiteX2" fmla="*/ 6649 w 7095"/>
              <a:gd name="connsiteY2" fmla="*/ 7157 h 9183"/>
              <a:gd name="connsiteX3" fmla="*/ 0 w 7095"/>
              <a:gd name="connsiteY3" fmla="*/ 9183 h 9183"/>
              <a:gd name="connsiteX0" fmla="*/ 5973 w 10000"/>
              <a:gd name="connsiteY0" fmla="*/ 0 h 10000"/>
              <a:gd name="connsiteX1" fmla="*/ 9094 w 10000"/>
              <a:gd name="connsiteY1" fmla="*/ 4552 h 10000"/>
              <a:gd name="connsiteX2" fmla="*/ 9371 w 10000"/>
              <a:gd name="connsiteY2" fmla="*/ 7794 h 10000"/>
              <a:gd name="connsiteX3" fmla="*/ 0 w 10000"/>
              <a:gd name="connsiteY3" fmla="*/ 10000 h 10000"/>
              <a:gd name="connsiteX0" fmla="*/ 5973 w 10000"/>
              <a:gd name="connsiteY0" fmla="*/ 0 h 10000"/>
              <a:gd name="connsiteX1" fmla="*/ 9094 w 10000"/>
              <a:gd name="connsiteY1" fmla="*/ 4552 h 10000"/>
              <a:gd name="connsiteX2" fmla="*/ 9371 w 10000"/>
              <a:gd name="connsiteY2" fmla="*/ 7794 h 10000"/>
              <a:gd name="connsiteX3" fmla="*/ 0 w 10000"/>
              <a:gd name="connsiteY3" fmla="*/ 10000 h 10000"/>
              <a:gd name="connsiteX0" fmla="*/ 5973 w 10000"/>
              <a:gd name="connsiteY0" fmla="*/ 0 h 10000"/>
              <a:gd name="connsiteX1" fmla="*/ 9094 w 10000"/>
              <a:gd name="connsiteY1" fmla="*/ 4552 h 10000"/>
              <a:gd name="connsiteX2" fmla="*/ 9371 w 10000"/>
              <a:gd name="connsiteY2" fmla="*/ 7794 h 10000"/>
              <a:gd name="connsiteX3" fmla="*/ 0 w 10000"/>
              <a:gd name="connsiteY3" fmla="*/ 10000 h 10000"/>
              <a:gd name="connsiteX0" fmla="*/ 5973 w 10215"/>
              <a:gd name="connsiteY0" fmla="*/ 0 h 10000"/>
              <a:gd name="connsiteX1" fmla="*/ 9094 w 10215"/>
              <a:gd name="connsiteY1" fmla="*/ 4552 h 10000"/>
              <a:gd name="connsiteX2" fmla="*/ 9371 w 10215"/>
              <a:gd name="connsiteY2" fmla="*/ 7794 h 10000"/>
              <a:gd name="connsiteX3" fmla="*/ 0 w 10215"/>
              <a:gd name="connsiteY3" fmla="*/ 10000 h 10000"/>
              <a:gd name="connsiteX0" fmla="*/ 6363 w 10605"/>
              <a:gd name="connsiteY0" fmla="*/ 0 h 9720"/>
              <a:gd name="connsiteX1" fmla="*/ 9484 w 10605"/>
              <a:gd name="connsiteY1" fmla="*/ 4552 h 9720"/>
              <a:gd name="connsiteX2" fmla="*/ 9761 w 10605"/>
              <a:gd name="connsiteY2" fmla="*/ 7794 h 9720"/>
              <a:gd name="connsiteX3" fmla="*/ 0 w 10605"/>
              <a:gd name="connsiteY3" fmla="*/ 9720 h 9720"/>
              <a:gd name="connsiteX0" fmla="*/ 6000 w 10000"/>
              <a:gd name="connsiteY0" fmla="*/ 0 h 10000"/>
              <a:gd name="connsiteX1" fmla="*/ 8943 w 10000"/>
              <a:gd name="connsiteY1" fmla="*/ 4683 h 10000"/>
              <a:gd name="connsiteX2" fmla="*/ 9204 w 10000"/>
              <a:gd name="connsiteY2" fmla="*/ 8019 h 10000"/>
              <a:gd name="connsiteX3" fmla="*/ 0 w 10000"/>
              <a:gd name="connsiteY3" fmla="*/ 10000 h 10000"/>
              <a:gd name="connsiteX0" fmla="*/ 4897 w 8897"/>
              <a:gd name="connsiteY0" fmla="*/ 0 h 10052"/>
              <a:gd name="connsiteX1" fmla="*/ 7840 w 8897"/>
              <a:gd name="connsiteY1" fmla="*/ 4683 h 10052"/>
              <a:gd name="connsiteX2" fmla="*/ 8101 w 8897"/>
              <a:gd name="connsiteY2" fmla="*/ 8019 h 10052"/>
              <a:gd name="connsiteX3" fmla="*/ 0 w 8897"/>
              <a:gd name="connsiteY3" fmla="*/ 10052 h 10052"/>
              <a:gd name="connsiteX0" fmla="*/ 5504 w 10001"/>
              <a:gd name="connsiteY0" fmla="*/ 0 h 10000"/>
              <a:gd name="connsiteX1" fmla="*/ 8812 w 10001"/>
              <a:gd name="connsiteY1" fmla="*/ 4659 h 10000"/>
              <a:gd name="connsiteX2" fmla="*/ 9105 w 10001"/>
              <a:gd name="connsiteY2" fmla="*/ 7978 h 10000"/>
              <a:gd name="connsiteX3" fmla="*/ 0 w 10001"/>
              <a:gd name="connsiteY3" fmla="*/ 10000 h 10000"/>
              <a:gd name="connsiteX0" fmla="*/ 7919 w 11461"/>
              <a:gd name="connsiteY0" fmla="*/ 0 h 10000"/>
              <a:gd name="connsiteX1" fmla="*/ 11227 w 11461"/>
              <a:gd name="connsiteY1" fmla="*/ 4659 h 10000"/>
              <a:gd name="connsiteX2" fmla="*/ 155 w 11461"/>
              <a:gd name="connsiteY2" fmla="*/ 7666 h 10000"/>
              <a:gd name="connsiteX3" fmla="*/ 2415 w 11461"/>
              <a:gd name="connsiteY3" fmla="*/ 10000 h 10000"/>
              <a:gd name="connsiteX0" fmla="*/ 7919 w 11561"/>
              <a:gd name="connsiteY0" fmla="*/ 0 h 10000"/>
              <a:gd name="connsiteX1" fmla="*/ 11227 w 11561"/>
              <a:gd name="connsiteY1" fmla="*/ 4659 h 10000"/>
              <a:gd name="connsiteX2" fmla="*/ 155 w 11561"/>
              <a:gd name="connsiteY2" fmla="*/ 7666 h 10000"/>
              <a:gd name="connsiteX3" fmla="*/ 2415 w 11561"/>
              <a:gd name="connsiteY3" fmla="*/ 10000 h 10000"/>
              <a:gd name="connsiteX0" fmla="*/ 7919 w 12362"/>
              <a:gd name="connsiteY0" fmla="*/ 0 h 10000"/>
              <a:gd name="connsiteX1" fmla="*/ 12054 w 12362"/>
              <a:gd name="connsiteY1" fmla="*/ 5232 h 10000"/>
              <a:gd name="connsiteX2" fmla="*/ 155 w 12362"/>
              <a:gd name="connsiteY2" fmla="*/ 7666 h 10000"/>
              <a:gd name="connsiteX3" fmla="*/ 2415 w 12362"/>
              <a:gd name="connsiteY3" fmla="*/ 10000 h 10000"/>
              <a:gd name="connsiteX0" fmla="*/ 7919 w 12362"/>
              <a:gd name="connsiteY0" fmla="*/ 0 h 10000"/>
              <a:gd name="connsiteX1" fmla="*/ 12054 w 12362"/>
              <a:gd name="connsiteY1" fmla="*/ 5362 h 10000"/>
              <a:gd name="connsiteX2" fmla="*/ 155 w 12362"/>
              <a:gd name="connsiteY2" fmla="*/ 7666 h 10000"/>
              <a:gd name="connsiteX3" fmla="*/ 2415 w 12362"/>
              <a:gd name="connsiteY3" fmla="*/ 10000 h 10000"/>
              <a:gd name="connsiteX0" fmla="*/ 7919 w 12362"/>
              <a:gd name="connsiteY0" fmla="*/ 0 h 10000"/>
              <a:gd name="connsiteX1" fmla="*/ 12054 w 12362"/>
              <a:gd name="connsiteY1" fmla="*/ 5362 h 10000"/>
              <a:gd name="connsiteX2" fmla="*/ 155 w 12362"/>
              <a:gd name="connsiteY2" fmla="*/ 7666 h 10000"/>
              <a:gd name="connsiteX3" fmla="*/ 2415 w 12362"/>
              <a:gd name="connsiteY3" fmla="*/ 10000 h 10000"/>
              <a:gd name="connsiteX0" fmla="*/ 7919 w 12054"/>
              <a:gd name="connsiteY0" fmla="*/ 0 h 10000"/>
              <a:gd name="connsiteX1" fmla="*/ 12054 w 12054"/>
              <a:gd name="connsiteY1" fmla="*/ 5362 h 10000"/>
              <a:gd name="connsiteX2" fmla="*/ 155 w 12054"/>
              <a:gd name="connsiteY2" fmla="*/ 7666 h 10000"/>
              <a:gd name="connsiteX3" fmla="*/ 2415 w 12054"/>
              <a:gd name="connsiteY3" fmla="*/ 10000 h 10000"/>
              <a:gd name="connsiteX0" fmla="*/ 7919 w 12054"/>
              <a:gd name="connsiteY0" fmla="*/ 0 h 10000"/>
              <a:gd name="connsiteX1" fmla="*/ 12054 w 12054"/>
              <a:gd name="connsiteY1" fmla="*/ 5362 h 10000"/>
              <a:gd name="connsiteX2" fmla="*/ 155 w 12054"/>
              <a:gd name="connsiteY2" fmla="*/ 7666 h 10000"/>
              <a:gd name="connsiteX3" fmla="*/ 2415 w 12054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674"/>
              <a:gd name="connsiteY0" fmla="*/ 0 h 10000"/>
              <a:gd name="connsiteX1" fmla="*/ 12674 w 12674"/>
              <a:gd name="connsiteY1" fmla="*/ 5492 h 10000"/>
              <a:gd name="connsiteX2" fmla="*/ 155 w 12674"/>
              <a:gd name="connsiteY2" fmla="*/ 7666 h 10000"/>
              <a:gd name="connsiteX3" fmla="*/ 2415 w 12674"/>
              <a:gd name="connsiteY3" fmla="*/ 10000 h 10000"/>
              <a:gd name="connsiteX0" fmla="*/ 7919 w 12674"/>
              <a:gd name="connsiteY0" fmla="*/ 0 h 10000"/>
              <a:gd name="connsiteX1" fmla="*/ 12674 w 12674"/>
              <a:gd name="connsiteY1" fmla="*/ 5492 h 10000"/>
              <a:gd name="connsiteX2" fmla="*/ 155 w 12674"/>
              <a:gd name="connsiteY2" fmla="*/ 7666 h 10000"/>
              <a:gd name="connsiteX3" fmla="*/ 2415 w 12674"/>
              <a:gd name="connsiteY3" fmla="*/ 10000 h 10000"/>
              <a:gd name="connsiteX0" fmla="*/ 7919 w 12674"/>
              <a:gd name="connsiteY0" fmla="*/ 0 h 10000"/>
              <a:gd name="connsiteX1" fmla="*/ 12674 w 12674"/>
              <a:gd name="connsiteY1" fmla="*/ 5492 h 10000"/>
              <a:gd name="connsiteX2" fmla="*/ 2740 w 12674"/>
              <a:gd name="connsiteY2" fmla="*/ 7053 h 10000"/>
              <a:gd name="connsiteX3" fmla="*/ 155 w 12674"/>
              <a:gd name="connsiteY3" fmla="*/ 7666 h 10000"/>
              <a:gd name="connsiteX4" fmla="*/ 2415 w 12674"/>
              <a:gd name="connsiteY4" fmla="*/ 10000 h 10000"/>
              <a:gd name="connsiteX0" fmla="*/ 8594 w 13349"/>
              <a:gd name="connsiteY0" fmla="*/ 0 h 10000"/>
              <a:gd name="connsiteX1" fmla="*/ 13349 w 13349"/>
              <a:gd name="connsiteY1" fmla="*/ 5492 h 10000"/>
              <a:gd name="connsiteX2" fmla="*/ 3415 w 13349"/>
              <a:gd name="connsiteY2" fmla="*/ 7053 h 10000"/>
              <a:gd name="connsiteX3" fmla="*/ 830 w 13349"/>
              <a:gd name="connsiteY3" fmla="*/ 7666 h 10000"/>
              <a:gd name="connsiteX4" fmla="*/ 109 w 13349"/>
              <a:gd name="connsiteY4" fmla="*/ 7991 h 10000"/>
              <a:gd name="connsiteX5" fmla="*/ 3090 w 13349"/>
              <a:gd name="connsiteY5" fmla="*/ 10000 h 10000"/>
              <a:gd name="connsiteX0" fmla="*/ 8485 w 13240"/>
              <a:gd name="connsiteY0" fmla="*/ 0 h 10000"/>
              <a:gd name="connsiteX1" fmla="*/ 13240 w 13240"/>
              <a:gd name="connsiteY1" fmla="*/ 5492 h 10000"/>
              <a:gd name="connsiteX2" fmla="*/ 3306 w 13240"/>
              <a:gd name="connsiteY2" fmla="*/ 7053 h 10000"/>
              <a:gd name="connsiteX3" fmla="*/ 0 w 13240"/>
              <a:gd name="connsiteY3" fmla="*/ 7991 h 10000"/>
              <a:gd name="connsiteX4" fmla="*/ 2981 w 13240"/>
              <a:gd name="connsiteY4" fmla="*/ 10000 h 10000"/>
              <a:gd name="connsiteX0" fmla="*/ 8485 w 13240"/>
              <a:gd name="connsiteY0" fmla="*/ 0 h 10026"/>
              <a:gd name="connsiteX1" fmla="*/ 13240 w 13240"/>
              <a:gd name="connsiteY1" fmla="*/ 5492 h 10026"/>
              <a:gd name="connsiteX2" fmla="*/ 3306 w 13240"/>
              <a:gd name="connsiteY2" fmla="*/ 7053 h 10026"/>
              <a:gd name="connsiteX3" fmla="*/ 0 w 13240"/>
              <a:gd name="connsiteY3" fmla="*/ 7991 h 10026"/>
              <a:gd name="connsiteX4" fmla="*/ 501 w 13240"/>
              <a:gd name="connsiteY4" fmla="*/ 10026 h 10026"/>
              <a:gd name="connsiteX0" fmla="*/ 8651 w 13406"/>
              <a:gd name="connsiteY0" fmla="*/ 0 h 10026"/>
              <a:gd name="connsiteX1" fmla="*/ 13406 w 13406"/>
              <a:gd name="connsiteY1" fmla="*/ 5492 h 10026"/>
              <a:gd name="connsiteX2" fmla="*/ 3472 w 13406"/>
              <a:gd name="connsiteY2" fmla="*/ 7053 h 10026"/>
              <a:gd name="connsiteX3" fmla="*/ 166 w 13406"/>
              <a:gd name="connsiteY3" fmla="*/ 7991 h 10026"/>
              <a:gd name="connsiteX4" fmla="*/ 579 w 13406"/>
              <a:gd name="connsiteY4" fmla="*/ 9188 h 10026"/>
              <a:gd name="connsiteX5" fmla="*/ 667 w 13406"/>
              <a:gd name="connsiteY5" fmla="*/ 10026 h 10026"/>
              <a:gd name="connsiteX0" fmla="*/ 9844 w 14599"/>
              <a:gd name="connsiteY0" fmla="*/ 0 h 10416"/>
              <a:gd name="connsiteX1" fmla="*/ 14599 w 14599"/>
              <a:gd name="connsiteY1" fmla="*/ 5492 h 10416"/>
              <a:gd name="connsiteX2" fmla="*/ 4665 w 14599"/>
              <a:gd name="connsiteY2" fmla="*/ 7053 h 10416"/>
              <a:gd name="connsiteX3" fmla="*/ 1359 w 14599"/>
              <a:gd name="connsiteY3" fmla="*/ 7991 h 10416"/>
              <a:gd name="connsiteX4" fmla="*/ 1772 w 14599"/>
              <a:gd name="connsiteY4" fmla="*/ 9188 h 10416"/>
              <a:gd name="connsiteX5" fmla="*/ 0 w 14599"/>
              <a:gd name="connsiteY5" fmla="*/ 10416 h 10416"/>
              <a:gd name="connsiteX0" fmla="*/ 8652 w 13407"/>
              <a:gd name="connsiteY0" fmla="*/ 0 h 9188"/>
              <a:gd name="connsiteX1" fmla="*/ 13407 w 13407"/>
              <a:gd name="connsiteY1" fmla="*/ 5492 h 9188"/>
              <a:gd name="connsiteX2" fmla="*/ 3473 w 13407"/>
              <a:gd name="connsiteY2" fmla="*/ 7053 h 9188"/>
              <a:gd name="connsiteX3" fmla="*/ 167 w 13407"/>
              <a:gd name="connsiteY3" fmla="*/ 7991 h 9188"/>
              <a:gd name="connsiteX4" fmla="*/ 580 w 13407"/>
              <a:gd name="connsiteY4" fmla="*/ 9188 h 9188"/>
              <a:gd name="connsiteX0" fmla="*/ 6477 w 10024"/>
              <a:gd name="connsiteY0" fmla="*/ 0 h 10255"/>
              <a:gd name="connsiteX1" fmla="*/ 10024 w 10024"/>
              <a:gd name="connsiteY1" fmla="*/ 5977 h 10255"/>
              <a:gd name="connsiteX2" fmla="*/ 2614 w 10024"/>
              <a:gd name="connsiteY2" fmla="*/ 7676 h 10255"/>
              <a:gd name="connsiteX3" fmla="*/ 149 w 10024"/>
              <a:gd name="connsiteY3" fmla="*/ 8697 h 10255"/>
              <a:gd name="connsiteX4" fmla="*/ 303 w 10024"/>
              <a:gd name="connsiteY4" fmla="*/ 10255 h 10255"/>
              <a:gd name="connsiteX0" fmla="*/ 6189 w 9736"/>
              <a:gd name="connsiteY0" fmla="*/ 0 h 10255"/>
              <a:gd name="connsiteX1" fmla="*/ 9736 w 9736"/>
              <a:gd name="connsiteY1" fmla="*/ 5977 h 10255"/>
              <a:gd name="connsiteX2" fmla="*/ 2326 w 9736"/>
              <a:gd name="connsiteY2" fmla="*/ 7676 h 10255"/>
              <a:gd name="connsiteX3" fmla="*/ 478 w 9736"/>
              <a:gd name="connsiteY3" fmla="*/ 8839 h 10255"/>
              <a:gd name="connsiteX4" fmla="*/ 15 w 9736"/>
              <a:gd name="connsiteY4" fmla="*/ 10255 h 10255"/>
              <a:gd name="connsiteX0" fmla="*/ 6652 w 10295"/>
              <a:gd name="connsiteY0" fmla="*/ 0 h 10000"/>
              <a:gd name="connsiteX1" fmla="*/ 10295 w 10295"/>
              <a:gd name="connsiteY1" fmla="*/ 5828 h 10000"/>
              <a:gd name="connsiteX2" fmla="*/ 2684 w 10295"/>
              <a:gd name="connsiteY2" fmla="*/ 7485 h 10000"/>
              <a:gd name="connsiteX3" fmla="*/ 153 w 10295"/>
              <a:gd name="connsiteY3" fmla="*/ 8619 h 10000"/>
              <a:gd name="connsiteX4" fmla="*/ 310 w 10295"/>
              <a:gd name="connsiteY4" fmla="*/ 10000 h 10000"/>
              <a:gd name="connsiteX0" fmla="*/ 6851 w 10494"/>
              <a:gd name="connsiteY0" fmla="*/ 0 h 10000"/>
              <a:gd name="connsiteX1" fmla="*/ 10494 w 10494"/>
              <a:gd name="connsiteY1" fmla="*/ 5828 h 10000"/>
              <a:gd name="connsiteX2" fmla="*/ 2883 w 10494"/>
              <a:gd name="connsiteY2" fmla="*/ 7485 h 10000"/>
              <a:gd name="connsiteX3" fmla="*/ 352 w 10494"/>
              <a:gd name="connsiteY3" fmla="*/ 8619 h 10000"/>
              <a:gd name="connsiteX4" fmla="*/ 34 w 10494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691 w 10460"/>
              <a:gd name="connsiteY2" fmla="*/ 7513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500 w 10460"/>
              <a:gd name="connsiteY0" fmla="*/ 0 h 9641"/>
              <a:gd name="connsiteX1" fmla="*/ 10460 w 10460"/>
              <a:gd name="connsiteY1" fmla="*/ 5469 h 9641"/>
              <a:gd name="connsiteX2" fmla="*/ 2691 w 10460"/>
              <a:gd name="connsiteY2" fmla="*/ 7154 h 9641"/>
              <a:gd name="connsiteX3" fmla="*/ 318 w 10460"/>
              <a:gd name="connsiteY3" fmla="*/ 8260 h 9641"/>
              <a:gd name="connsiteX4" fmla="*/ 0 w 10460"/>
              <a:gd name="connsiteY4" fmla="*/ 9641 h 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0" h="9641">
                <a:moveTo>
                  <a:pt x="6500" y="0"/>
                </a:moveTo>
                <a:cubicBezTo>
                  <a:pt x="3862" y="2034"/>
                  <a:pt x="8189" y="3739"/>
                  <a:pt x="10460" y="5469"/>
                </a:cubicBezTo>
                <a:cubicBezTo>
                  <a:pt x="9958" y="6717"/>
                  <a:pt x="4383" y="6713"/>
                  <a:pt x="2691" y="7154"/>
                </a:cubicBezTo>
                <a:cubicBezTo>
                  <a:pt x="1000" y="7597"/>
                  <a:pt x="713" y="7840"/>
                  <a:pt x="318" y="8260"/>
                </a:cubicBezTo>
                <a:cubicBezTo>
                  <a:pt x="-554" y="8653"/>
                  <a:pt x="1045" y="9115"/>
                  <a:pt x="0" y="9641"/>
                </a:cubicBezTo>
              </a:path>
            </a:pathLst>
          </a:custGeom>
          <a:noFill/>
          <a:ln w="44450" cap="flat">
            <a:solidFill>
              <a:schemeClr val="tx1">
                <a:alpha val="8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37" name="テキスト ボックス 229"/>
          <p:cNvSpPr txBox="1">
            <a:spLocks noChangeArrowheads="1"/>
          </p:cNvSpPr>
          <p:nvPr/>
        </p:nvSpPr>
        <p:spPr bwMode="auto">
          <a:xfrm>
            <a:off x="6079413" y="6165109"/>
            <a:ext cx="499056" cy="18466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noFill/>
          </a:ln>
          <a:extLst/>
        </p:spPr>
        <p:txBody>
          <a:bodyPr wrap="none" lIns="3703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西本町</a:t>
            </a:r>
            <a:endParaRPr lang="en-US" altLang="ja-JP" sz="12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38" name="正方形/長方形 237"/>
          <p:cNvSpPr/>
          <p:nvPr/>
        </p:nvSpPr>
        <p:spPr>
          <a:xfrm>
            <a:off x="4608814" y="6938147"/>
            <a:ext cx="1344109" cy="371973"/>
          </a:xfrm>
          <a:prstGeom prst="rect">
            <a:avLst/>
          </a:prstGeom>
          <a:solidFill>
            <a:srgbClr val="FF0000"/>
          </a:solidFill>
        </p:spPr>
        <p:txBody>
          <a:bodyPr wrap="none" lIns="94055" tIns="47028" rIns="94055" bIns="47028">
            <a:spAutoFit/>
          </a:bodyPr>
          <a:lstStyle/>
          <a:p>
            <a:pPr algn="ctr"/>
            <a:r>
              <a:rPr lang="ja-JP" altLang="en-US" sz="1800" dirty="0">
                <a:ln w="9525">
                  <a:noFill/>
                </a:ln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なにわ筋線</a:t>
            </a:r>
            <a:endParaRPr lang="ja-JP" altLang="en-US" sz="1800" dirty="0">
              <a:ln w="9525">
                <a:noFill/>
              </a:ln>
              <a:solidFill>
                <a:srgbClr val="FFFFFF"/>
              </a:solidFill>
            </a:endParaRPr>
          </a:p>
        </p:txBody>
      </p:sp>
      <p:sp>
        <p:nvSpPr>
          <p:cNvPr id="239" name="テキスト ボックス 229"/>
          <p:cNvSpPr txBox="1">
            <a:spLocks noChangeArrowheads="1"/>
          </p:cNvSpPr>
          <p:nvPr/>
        </p:nvSpPr>
        <p:spPr bwMode="auto">
          <a:xfrm>
            <a:off x="6393042" y="4567072"/>
            <a:ext cx="345168" cy="18466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noFill/>
          </a:ln>
          <a:extLst/>
        </p:spPr>
        <p:txBody>
          <a:bodyPr wrap="none" lIns="3703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十三</a:t>
            </a:r>
            <a:endParaRPr lang="en-US" altLang="ja-JP" sz="12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0" name="角丸四角形 239"/>
          <p:cNvSpPr>
            <a:spLocks noChangeArrowheads="1"/>
          </p:cNvSpPr>
          <p:nvPr/>
        </p:nvSpPr>
        <p:spPr bwMode="auto">
          <a:xfrm rot="18114917">
            <a:off x="8136126" y="4842678"/>
            <a:ext cx="510778" cy="18033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ts val="1008"/>
              </a:lnSpc>
            </a:pPr>
            <a:r>
              <a:rPr lang="ja-JP" altLang="en-US" sz="900" b="1" kern="100" dirty="0" smtClean="0">
                <a:latin typeface="Century"/>
                <a:ea typeface="Meiryo UI"/>
                <a:cs typeface="Times New Roman"/>
              </a:rPr>
              <a:t>京阪本線</a:t>
            </a:r>
            <a:endParaRPr lang="ja-JP" altLang="en-US" sz="900" b="1" kern="100" dirty="0">
              <a:latin typeface="Century"/>
              <a:ea typeface="ＭＳ 明朝"/>
              <a:cs typeface="Times New Roman"/>
            </a:endParaRPr>
          </a:p>
        </p:txBody>
      </p:sp>
      <p:sp>
        <p:nvSpPr>
          <p:cNvPr id="241" name="角丸四角形 3117"/>
          <p:cNvSpPr>
            <a:spLocks noChangeArrowheads="1"/>
          </p:cNvSpPr>
          <p:nvPr/>
        </p:nvSpPr>
        <p:spPr bwMode="auto">
          <a:xfrm rot="3204243">
            <a:off x="4787817" y="5032630"/>
            <a:ext cx="713262" cy="194756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阪神なんば</a:t>
            </a:r>
            <a:r>
              <a:rPr lang="ja-JP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線</a:t>
            </a:r>
            <a:endParaRPr lang="ja-JP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2" name="円/楕円 241"/>
          <p:cNvSpPr>
            <a:spLocks noChangeArrowheads="1"/>
          </p:cNvSpPr>
          <p:nvPr/>
        </p:nvSpPr>
        <p:spPr bwMode="auto">
          <a:xfrm flipH="1">
            <a:off x="6292504" y="4611271"/>
            <a:ext cx="108000" cy="108000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43" name="角丸四角形 3117"/>
          <p:cNvSpPr>
            <a:spLocks noChangeArrowheads="1"/>
          </p:cNvSpPr>
          <p:nvPr/>
        </p:nvSpPr>
        <p:spPr bwMode="auto">
          <a:xfrm>
            <a:off x="8292402" y="5957593"/>
            <a:ext cx="358378" cy="173117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中央</a:t>
            </a:r>
            <a:r>
              <a:rPr lang="ja-JP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線</a:t>
            </a:r>
            <a:endParaRPr lang="ja-JP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4" name="角丸四角形 3117"/>
          <p:cNvSpPr>
            <a:spLocks noChangeArrowheads="1"/>
          </p:cNvSpPr>
          <p:nvPr/>
        </p:nvSpPr>
        <p:spPr bwMode="auto">
          <a:xfrm>
            <a:off x="8280133" y="6395883"/>
            <a:ext cx="457994" cy="173117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千日前</a:t>
            </a:r>
            <a:r>
              <a:rPr lang="ja-JP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線</a:t>
            </a:r>
            <a:endParaRPr lang="ja-JP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5" name="角丸四角形 3117"/>
          <p:cNvSpPr>
            <a:spLocks noChangeArrowheads="1"/>
          </p:cNvSpPr>
          <p:nvPr/>
        </p:nvSpPr>
        <p:spPr bwMode="auto">
          <a:xfrm>
            <a:off x="7520935" y="8378534"/>
            <a:ext cx="194756" cy="632892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ＪＲ阪和線</a:t>
            </a:r>
            <a:endParaRPr lang="ja-JP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6" name="角丸四角形 3117"/>
          <p:cNvSpPr>
            <a:spLocks noChangeArrowheads="1"/>
          </p:cNvSpPr>
          <p:nvPr/>
        </p:nvSpPr>
        <p:spPr bwMode="auto">
          <a:xfrm>
            <a:off x="6432669" y="8498636"/>
            <a:ext cx="194756" cy="515243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南海本線</a:t>
            </a:r>
            <a:endParaRPr lang="ja-JP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7" name="角丸四角形 3117"/>
          <p:cNvSpPr>
            <a:spLocks noChangeArrowheads="1"/>
          </p:cNvSpPr>
          <p:nvPr/>
        </p:nvSpPr>
        <p:spPr bwMode="auto">
          <a:xfrm rot="2047963">
            <a:off x="7871874" y="7647434"/>
            <a:ext cx="746075" cy="194756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ＪＲ関西本</a:t>
            </a:r>
            <a:r>
              <a:rPr lang="ja-JP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線</a:t>
            </a:r>
            <a:endParaRPr lang="ja-JP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8" name="角丸四角形 3117"/>
          <p:cNvSpPr>
            <a:spLocks noChangeArrowheads="1"/>
          </p:cNvSpPr>
          <p:nvPr/>
        </p:nvSpPr>
        <p:spPr bwMode="auto">
          <a:xfrm rot="2579416">
            <a:off x="5227887" y="3429130"/>
            <a:ext cx="562570" cy="173117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阪急神戸</a:t>
            </a:r>
            <a:r>
              <a:rPr lang="ja-JP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線</a:t>
            </a:r>
            <a:endParaRPr lang="ja-JP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9" name="角丸四角形 248"/>
          <p:cNvSpPr>
            <a:spLocks noChangeArrowheads="1"/>
          </p:cNvSpPr>
          <p:nvPr/>
        </p:nvSpPr>
        <p:spPr bwMode="auto">
          <a:xfrm rot="17210188">
            <a:off x="7734597" y="2950323"/>
            <a:ext cx="557609" cy="16590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ts val="1008"/>
              </a:lnSpc>
            </a:pPr>
            <a:r>
              <a:rPr lang="ja-JP" altLang="en-US" sz="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ea typeface="Meiryo UI"/>
                <a:cs typeface="Times New Roman"/>
              </a:rPr>
              <a:t>阪急</a:t>
            </a:r>
            <a:r>
              <a:rPr lang="ja-JP" altLang="en-US" sz="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ea typeface="Meiryo UI"/>
                <a:cs typeface="Times New Roman"/>
              </a:rPr>
              <a:t>京都</a:t>
            </a:r>
            <a:r>
              <a:rPr lang="ja-JP" altLang="en-US" sz="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ea typeface="Meiryo UI"/>
                <a:cs typeface="Times New Roman"/>
              </a:rPr>
              <a:t>線</a:t>
            </a:r>
            <a:endParaRPr lang="ja-JP" altLang="en-US" sz="1400" kern="100" dirty="0">
              <a:solidFill>
                <a:schemeClr val="tx1">
                  <a:lumMod val="75000"/>
                  <a:lumOff val="25000"/>
                </a:schemeClr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250" name="角丸四角形 3117"/>
          <p:cNvSpPr>
            <a:spLocks noChangeArrowheads="1"/>
          </p:cNvSpPr>
          <p:nvPr/>
        </p:nvSpPr>
        <p:spPr bwMode="auto">
          <a:xfrm rot="817059">
            <a:off x="4622844" y="4051109"/>
            <a:ext cx="632892" cy="194756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ＪＲ神戸</a:t>
            </a:r>
            <a:r>
              <a:rPr lang="ja-JP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線</a:t>
            </a:r>
            <a:endParaRPr lang="ja-JP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1" name="角丸四角形 3117"/>
          <p:cNvSpPr>
            <a:spLocks noChangeArrowheads="1"/>
          </p:cNvSpPr>
          <p:nvPr/>
        </p:nvSpPr>
        <p:spPr bwMode="auto">
          <a:xfrm rot="19213290">
            <a:off x="4932192" y="6270324"/>
            <a:ext cx="632892" cy="194756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ＪＲ桜島</a:t>
            </a:r>
            <a:r>
              <a:rPr lang="ja-JP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線</a:t>
            </a:r>
            <a:endParaRPr lang="ja-JP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9" name="フリーフォーム 278"/>
          <p:cNvSpPr>
            <a:spLocks/>
          </p:cNvSpPr>
          <p:nvPr/>
        </p:nvSpPr>
        <p:spPr bwMode="auto">
          <a:xfrm>
            <a:off x="6727052" y="6654405"/>
            <a:ext cx="238057" cy="587547"/>
          </a:xfrm>
          <a:custGeom>
            <a:avLst/>
            <a:gdLst>
              <a:gd name="T0" fmla="*/ 398 w 454"/>
              <a:gd name="T1" fmla="*/ 0 h 2490"/>
              <a:gd name="T2" fmla="*/ 454 w 454"/>
              <a:gd name="T3" fmla="*/ 586 h 2490"/>
              <a:gd name="T4" fmla="*/ 203 w 454"/>
              <a:gd name="T5" fmla="*/ 804 h 2490"/>
              <a:gd name="T6" fmla="*/ 135 w 454"/>
              <a:gd name="T7" fmla="*/ 1056 h 2490"/>
              <a:gd name="T8" fmla="*/ 0 w 454"/>
              <a:gd name="T9" fmla="*/ 1278 h 2490"/>
              <a:gd name="T10" fmla="*/ 239 w 454"/>
              <a:gd name="T11" fmla="*/ 1773 h 2490"/>
              <a:gd name="T12" fmla="*/ 178 w 454"/>
              <a:gd name="T13" fmla="*/ 2270 h 2490"/>
              <a:gd name="T14" fmla="*/ 277 w 454"/>
              <a:gd name="T15" fmla="*/ 2490 h 2490"/>
              <a:gd name="connsiteX0" fmla="*/ 25782 w 25782"/>
              <a:gd name="connsiteY0" fmla="*/ 0 h 13102"/>
              <a:gd name="connsiteX1" fmla="*/ 10000 w 25782"/>
              <a:gd name="connsiteY1" fmla="*/ 5455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874 w 25782"/>
              <a:gd name="connsiteY1" fmla="*/ 3617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1569 w 25782"/>
              <a:gd name="connsiteY1" fmla="*/ 3647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11488 w 25782"/>
              <a:gd name="connsiteY1" fmla="*/ 3316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0 w 25782"/>
              <a:gd name="connsiteY1" fmla="*/ 1509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625 w 25782"/>
              <a:gd name="connsiteY1" fmla="*/ 1660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625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5782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5782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974 w 26149"/>
              <a:gd name="connsiteY3" fmla="*/ 7343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1479 w 26149"/>
              <a:gd name="connsiteY3" fmla="*/ 5837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35358"/>
              <a:gd name="connsiteY0" fmla="*/ 0 h 13102"/>
              <a:gd name="connsiteX1" fmla="*/ 25782 w 35358"/>
              <a:gd name="connsiteY1" fmla="*/ 1660 h 13102"/>
              <a:gd name="connsiteX2" fmla="*/ 25782 w 35358"/>
              <a:gd name="connsiteY2" fmla="*/ 3138 h 13102"/>
              <a:gd name="connsiteX3" fmla="*/ 35358 w 35358"/>
              <a:gd name="connsiteY3" fmla="*/ 6018 h 13102"/>
              <a:gd name="connsiteX4" fmla="*/ 0 w 35358"/>
              <a:gd name="connsiteY4" fmla="*/ 8235 h 13102"/>
              <a:gd name="connsiteX5" fmla="*/ 5264 w 35358"/>
              <a:gd name="connsiteY5" fmla="*/ 10222 h 13102"/>
              <a:gd name="connsiteX6" fmla="*/ 3921 w 35358"/>
              <a:gd name="connsiteY6" fmla="*/ 12218 h 13102"/>
              <a:gd name="connsiteX7" fmla="*/ 6101 w 35358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3572 w 26149"/>
              <a:gd name="connsiteY3" fmla="*/ 3216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26031"/>
              <a:gd name="connsiteY0" fmla="*/ 0 h 13102"/>
              <a:gd name="connsiteX1" fmla="*/ 25782 w 26031"/>
              <a:gd name="connsiteY1" fmla="*/ 1660 h 13102"/>
              <a:gd name="connsiteX2" fmla="*/ 25121 w 26031"/>
              <a:gd name="connsiteY2" fmla="*/ 3138 h 13102"/>
              <a:gd name="connsiteX3" fmla="*/ 23572 w 26031"/>
              <a:gd name="connsiteY3" fmla="*/ 3216 h 13102"/>
              <a:gd name="connsiteX4" fmla="*/ 0 w 26031"/>
              <a:gd name="connsiteY4" fmla="*/ 8235 h 13102"/>
              <a:gd name="connsiteX5" fmla="*/ 5264 w 26031"/>
              <a:gd name="connsiteY5" fmla="*/ 10222 h 13102"/>
              <a:gd name="connsiteX6" fmla="*/ 3921 w 26031"/>
              <a:gd name="connsiteY6" fmla="*/ 12218 h 13102"/>
              <a:gd name="connsiteX7" fmla="*/ 6101 w 26031"/>
              <a:gd name="connsiteY7" fmla="*/ 13102 h 13102"/>
              <a:gd name="connsiteX0" fmla="*/ 25782 w 34378"/>
              <a:gd name="connsiteY0" fmla="*/ 0 h 13102"/>
              <a:gd name="connsiteX1" fmla="*/ 25782 w 34378"/>
              <a:gd name="connsiteY1" fmla="*/ 1660 h 13102"/>
              <a:gd name="connsiteX2" fmla="*/ 34378 w 34378"/>
              <a:gd name="connsiteY2" fmla="*/ 3560 h 13102"/>
              <a:gd name="connsiteX3" fmla="*/ 23572 w 34378"/>
              <a:gd name="connsiteY3" fmla="*/ 3216 h 13102"/>
              <a:gd name="connsiteX4" fmla="*/ 0 w 34378"/>
              <a:gd name="connsiteY4" fmla="*/ 8235 h 13102"/>
              <a:gd name="connsiteX5" fmla="*/ 5264 w 34378"/>
              <a:gd name="connsiteY5" fmla="*/ 10222 h 13102"/>
              <a:gd name="connsiteX6" fmla="*/ 3921 w 34378"/>
              <a:gd name="connsiteY6" fmla="*/ 12218 h 13102"/>
              <a:gd name="connsiteX7" fmla="*/ 6101 w 34378"/>
              <a:gd name="connsiteY7" fmla="*/ 13102 h 13102"/>
              <a:gd name="connsiteX0" fmla="*/ 25782 w 25924"/>
              <a:gd name="connsiteY0" fmla="*/ 0 h 13102"/>
              <a:gd name="connsiteX1" fmla="*/ 25782 w 25924"/>
              <a:gd name="connsiteY1" fmla="*/ 1660 h 13102"/>
              <a:gd name="connsiteX2" fmla="*/ 23580 w 25924"/>
              <a:gd name="connsiteY2" fmla="*/ 2988 h 13102"/>
              <a:gd name="connsiteX3" fmla="*/ 23572 w 25924"/>
              <a:gd name="connsiteY3" fmla="*/ 3216 h 13102"/>
              <a:gd name="connsiteX4" fmla="*/ 0 w 25924"/>
              <a:gd name="connsiteY4" fmla="*/ 8235 h 13102"/>
              <a:gd name="connsiteX5" fmla="*/ 5264 w 25924"/>
              <a:gd name="connsiteY5" fmla="*/ 10222 h 13102"/>
              <a:gd name="connsiteX6" fmla="*/ 3921 w 25924"/>
              <a:gd name="connsiteY6" fmla="*/ 12218 h 13102"/>
              <a:gd name="connsiteX7" fmla="*/ 6101 w 25924"/>
              <a:gd name="connsiteY7" fmla="*/ 13102 h 13102"/>
              <a:gd name="connsiteX0" fmla="*/ 25782 w 25924"/>
              <a:gd name="connsiteY0" fmla="*/ 0 h 13102"/>
              <a:gd name="connsiteX1" fmla="*/ 25782 w 25924"/>
              <a:gd name="connsiteY1" fmla="*/ 1660 h 13102"/>
              <a:gd name="connsiteX2" fmla="*/ 23580 w 25924"/>
              <a:gd name="connsiteY2" fmla="*/ 2988 h 13102"/>
              <a:gd name="connsiteX3" fmla="*/ 23572 w 25924"/>
              <a:gd name="connsiteY3" fmla="*/ 3216 h 13102"/>
              <a:gd name="connsiteX4" fmla="*/ 0 w 25924"/>
              <a:gd name="connsiteY4" fmla="*/ 8235 h 13102"/>
              <a:gd name="connsiteX5" fmla="*/ 5264 w 25924"/>
              <a:gd name="connsiteY5" fmla="*/ 10222 h 13102"/>
              <a:gd name="connsiteX6" fmla="*/ 3921 w 25924"/>
              <a:gd name="connsiteY6" fmla="*/ 12218 h 13102"/>
              <a:gd name="connsiteX7" fmla="*/ 6101 w 25924"/>
              <a:gd name="connsiteY7" fmla="*/ 13102 h 13102"/>
              <a:gd name="connsiteX0" fmla="*/ 25782 w 26567"/>
              <a:gd name="connsiteY0" fmla="*/ 0 h 13102"/>
              <a:gd name="connsiteX1" fmla="*/ 25782 w 26567"/>
              <a:gd name="connsiteY1" fmla="*/ 1660 h 13102"/>
              <a:gd name="connsiteX2" fmla="*/ 25924 w 26567"/>
              <a:gd name="connsiteY2" fmla="*/ 2958 h 13102"/>
              <a:gd name="connsiteX3" fmla="*/ 23572 w 26567"/>
              <a:gd name="connsiteY3" fmla="*/ 3216 h 13102"/>
              <a:gd name="connsiteX4" fmla="*/ 0 w 26567"/>
              <a:gd name="connsiteY4" fmla="*/ 8235 h 13102"/>
              <a:gd name="connsiteX5" fmla="*/ 5264 w 26567"/>
              <a:gd name="connsiteY5" fmla="*/ 10222 h 13102"/>
              <a:gd name="connsiteX6" fmla="*/ 3921 w 26567"/>
              <a:gd name="connsiteY6" fmla="*/ 12218 h 13102"/>
              <a:gd name="connsiteX7" fmla="*/ 6101 w 26567"/>
              <a:gd name="connsiteY7" fmla="*/ 13102 h 13102"/>
              <a:gd name="connsiteX0" fmla="*/ 25782 w 26189"/>
              <a:gd name="connsiteY0" fmla="*/ 0 h 13102"/>
              <a:gd name="connsiteX1" fmla="*/ 25782 w 26189"/>
              <a:gd name="connsiteY1" fmla="*/ 1660 h 13102"/>
              <a:gd name="connsiteX2" fmla="*/ 25924 w 26189"/>
              <a:gd name="connsiteY2" fmla="*/ 2958 h 13102"/>
              <a:gd name="connsiteX3" fmla="*/ 23572 w 26189"/>
              <a:gd name="connsiteY3" fmla="*/ 3216 h 13102"/>
              <a:gd name="connsiteX4" fmla="*/ 0 w 26189"/>
              <a:gd name="connsiteY4" fmla="*/ 8235 h 13102"/>
              <a:gd name="connsiteX5" fmla="*/ 5264 w 26189"/>
              <a:gd name="connsiteY5" fmla="*/ 10222 h 13102"/>
              <a:gd name="connsiteX6" fmla="*/ 3921 w 26189"/>
              <a:gd name="connsiteY6" fmla="*/ 12218 h 13102"/>
              <a:gd name="connsiteX7" fmla="*/ 6101 w 26189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343 w 22268"/>
              <a:gd name="connsiteY5" fmla="*/ 10222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7217 w 22268"/>
              <a:gd name="connsiteY5" fmla="*/ 7963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7130 w 22268"/>
              <a:gd name="connsiteY5" fmla="*/ 7391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7547 w 22268"/>
              <a:gd name="connsiteY5" fmla="*/ 7783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19681 w 20088"/>
              <a:gd name="connsiteY0" fmla="*/ 0 h 13102"/>
              <a:gd name="connsiteX1" fmla="*/ 19681 w 20088"/>
              <a:gd name="connsiteY1" fmla="*/ 1660 h 13102"/>
              <a:gd name="connsiteX2" fmla="*/ 19823 w 20088"/>
              <a:gd name="connsiteY2" fmla="*/ 2958 h 13102"/>
              <a:gd name="connsiteX3" fmla="*/ 17471 w 20088"/>
              <a:gd name="connsiteY3" fmla="*/ 3216 h 13102"/>
              <a:gd name="connsiteX4" fmla="*/ 15723 w 20088"/>
              <a:gd name="connsiteY4" fmla="*/ 4198 h 13102"/>
              <a:gd name="connsiteX5" fmla="*/ 15367 w 20088"/>
              <a:gd name="connsiteY5" fmla="*/ 7783 h 13102"/>
              <a:gd name="connsiteX6" fmla="*/ 17442 w 20088"/>
              <a:gd name="connsiteY6" fmla="*/ 8814 h 13102"/>
              <a:gd name="connsiteX7" fmla="*/ 0 w 20088"/>
              <a:gd name="connsiteY7" fmla="*/ 13102 h 13102"/>
              <a:gd name="connsiteX0" fmla="*/ 4314 w 4721"/>
              <a:gd name="connsiteY0" fmla="*/ 0 h 8814"/>
              <a:gd name="connsiteX1" fmla="*/ 4314 w 4721"/>
              <a:gd name="connsiteY1" fmla="*/ 1660 h 8814"/>
              <a:gd name="connsiteX2" fmla="*/ 4456 w 4721"/>
              <a:gd name="connsiteY2" fmla="*/ 2958 h 8814"/>
              <a:gd name="connsiteX3" fmla="*/ 2104 w 4721"/>
              <a:gd name="connsiteY3" fmla="*/ 3216 h 8814"/>
              <a:gd name="connsiteX4" fmla="*/ 356 w 4721"/>
              <a:gd name="connsiteY4" fmla="*/ 4198 h 8814"/>
              <a:gd name="connsiteX5" fmla="*/ 0 w 4721"/>
              <a:gd name="connsiteY5" fmla="*/ 7783 h 8814"/>
              <a:gd name="connsiteX6" fmla="*/ 2075 w 4721"/>
              <a:gd name="connsiteY6" fmla="*/ 8814 h 8814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4439 w 10002"/>
              <a:gd name="connsiteY6" fmla="*/ 10000 h 10000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2454 w 10002"/>
              <a:gd name="connsiteY6" fmla="*/ 10000 h 10000"/>
              <a:gd name="connsiteX7" fmla="*/ 4439 w 10002"/>
              <a:gd name="connsiteY7" fmla="*/ 10000 h 10000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2454 w 10002"/>
              <a:gd name="connsiteY6" fmla="*/ 10000 h 10000"/>
              <a:gd name="connsiteX0" fmla="*/ 16150 w 17014"/>
              <a:gd name="connsiteY0" fmla="*/ 0 h 10000"/>
              <a:gd name="connsiteX1" fmla="*/ 16150 w 17014"/>
              <a:gd name="connsiteY1" fmla="*/ 1883 h 10000"/>
              <a:gd name="connsiteX2" fmla="*/ 16451 w 17014"/>
              <a:gd name="connsiteY2" fmla="*/ 3356 h 10000"/>
              <a:gd name="connsiteX3" fmla="*/ 11469 w 17014"/>
              <a:gd name="connsiteY3" fmla="*/ 3649 h 10000"/>
              <a:gd name="connsiteX4" fmla="*/ 7766 w 17014"/>
              <a:gd name="connsiteY4" fmla="*/ 4763 h 10000"/>
              <a:gd name="connsiteX5" fmla="*/ 1 w 17014"/>
              <a:gd name="connsiteY5" fmla="*/ 5777 h 10000"/>
              <a:gd name="connsiteX6" fmla="*/ 7012 w 17014"/>
              <a:gd name="connsiteY6" fmla="*/ 8830 h 10000"/>
              <a:gd name="connsiteX7" fmla="*/ 9466 w 17014"/>
              <a:gd name="connsiteY7" fmla="*/ 10000 h 10000"/>
              <a:gd name="connsiteX0" fmla="*/ 16242 w 17106"/>
              <a:gd name="connsiteY0" fmla="*/ 0 h 10000"/>
              <a:gd name="connsiteX1" fmla="*/ 16242 w 17106"/>
              <a:gd name="connsiteY1" fmla="*/ 1883 h 10000"/>
              <a:gd name="connsiteX2" fmla="*/ 16543 w 17106"/>
              <a:gd name="connsiteY2" fmla="*/ 3356 h 10000"/>
              <a:gd name="connsiteX3" fmla="*/ 11561 w 17106"/>
              <a:gd name="connsiteY3" fmla="*/ 3649 h 10000"/>
              <a:gd name="connsiteX4" fmla="*/ 7858 w 17106"/>
              <a:gd name="connsiteY4" fmla="*/ 4763 h 10000"/>
              <a:gd name="connsiteX5" fmla="*/ 93 w 17106"/>
              <a:gd name="connsiteY5" fmla="*/ 5777 h 10000"/>
              <a:gd name="connsiteX6" fmla="*/ 5350 w 17106"/>
              <a:gd name="connsiteY6" fmla="*/ 7008 h 10000"/>
              <a:gd name="connsiteX7" fmla="*/ 7104 w 17106"/>
              <a:gd name="connsiteY7" fmla="*/ 8830 h 10000"/>
              <a:gd name="connsiteX8" fmla="*/ 9558 w 17106"/>
              <a:gd name="connsiteY8" fmla="*/ 10000 h 10000"/>
              <a:gd name="connsiteX0" fmla="*/ 16294 w 17158"/>
              <a:gd name="connsiteY0" fmla="*/ 0 h 10000"/>
              <a:gd name="connsiteX1" fmla="*/ 16294 w 17158"/>
              <a:gd name="connsiteY1" fmla="*/ 1883 h 10000"/>
              <a:gd name="connsiteX2" fmla="*/ 16595 w 17158"/>
              <a:gd name="connsiteY2" fmla="*/ 3356 h 10000"/>
              <a:gd name="connsiteX3" fmla="*/ 11613 w 17158"/>
              <a:gd name="connsiteY3" fmla="*/ 3649 h 10000"/>
              <a:gd name="connsiteX4" fmla="*/ 7910 w 17158"/>
              <a:gd name="connsiteY4" fmla="*/ 4763 h 10000"/>
              <a:gd name="connsiteX5" fmla="*/ 145 w 17158"/>
              <a:gd name="connsiteY5" fmla="*/ 5777 h 10000"/>
              <a:gd name="connsiteX6" fmla="*/ 5402 w 17158"/>
              <a:gd name="connsiteY6" fmla="*/ 7008 h 10000"/>
              <a:gd name="connsiteX7" fmla="*/ 7156 w 17158"/>
              <a:gd name="connsiteY7" fmla="*/ 8830 h 10000"/>
              <a:gd name="connsiteX8" fmla="*/ 9610 w 17158"/>
              <a:gd name="connsiteY8" fmla="*/ 10000 h 10000"/>
              <a:gd name="connsiteX0" fmla="*/ 16294 w 17158"/>
              <a:gd name="connsiteY0" fmla="*/ 0 h 10000"/>
              <a:gd name="connsiteX1" fmla="*/ 16294 w 17158"/>
              <a:gd name="connsiteY1" fmla="*/ 1883 h 10000"/>
              <a:gd name="connsiteX2" fmla="*/ 16595 w 17158"/>
              <a:gd name="connsiteY2" fmla="*/ 3356 h 10000"/>
              <a:gd name="connsiteX3" fmla="*/ 11613 w 17158"/>
              <a:gd name="connsiteY3" fmla="*/ 3649 h 10000"/>
              <a:gd name="connsiteX4" fmla="*/ 7910 w 17158"/>
              <a:gd name="connsiteY4" fmla="*/ 4763 h 10000"/>
              <a:gd name="connsiteX5" fmla="*/ 145 w 17158"/>
              <a:gd name="connsiteY5" fmla="*/ 5777 h 10000"/>
              <a:gd name="connsiteX6" fmla="*/ 5402 w 17158"/>
              <a:gd name="connsiteY6" fmla="*/ 7008 h 10000"/>
              <a:gd name="connsiteX7" fmla="*/ 7156 w 17158"/>
              <a:gd name="connsiteY7" fmla="*/ 8830 h 10000"/>
              <a:gd name="connsiteX8" fmla="*/ 9610 w 17158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111 w 17113"/>
              <a:gd name="connsiteY7" fmla="*/ 8830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462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462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6410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8117"/>
              <a:gd name="connsiteX1" fmla="*/ 16550 w 17113"/>
              <a:gd name="connsiteY1" fmla="*/ 1473 h 8117"/>
              <a:gd name="connsiteX2" fmla="*/ 11568 w 17113"/>
              <a:gd name="connsiteY2" fmla="*/ 1766 h 8117"/>
              <a:gd name="connsiteX3" fmla="*/ 7865 w 17113"/>
              <a:gd name="connsiteY3" fmla="*/ 2880 h 8117"/>
              <a:gd name="connsiteX4" fmla="*/ 100 w 17113"/>
              <a:gd name="connsiteY4" fmla="*/ 3894 h 8117"/>
              <a:gd name="connsiteX5" fmla="*/ 5357 w 17113"/>
              <a:gd name="connsiteY5" fmla="*/ 5125 h 8117"/>
              <a:gd name="connsiteX6" fmla="*/ 6410 w 17113"/>
              <a:gd name="connsiteY6" fmla="*/ 7494 h 8117"/>
              <a:gd name="connsiteX7" fmla="*/ 9565 w 17113"/>
              <a:gd name="connsiteY7" fmla="*/ 8117 h 8117"/>
              <a:gd name="connsiteX0" fmla="*/ 9671 w 9671"/>
              <a:gd name="connsiteY0" fmla="*/ 0 h 8185"/>
              <a:gd name="connsiteX1" fmla="*/ 6760 w 9671"/>
              <a:gd name="connsiteY1" fmla="*/ 361 h 8185"/>
              <a:gd name="connsiteX2" fmla="*/ 4596 w 9671"/>
              <a:gd name="connsiteY2" fmla="*/ 1733 h 8185"/>
              <a:gd name="connsiteX3" fmla="*/ 58 w 9671"/>
              <a:gd name="connsiteY3" fmla="*/ 2982 h 8185"/>
              <a:gd name="connsiteX4" fmla="*/ 3130 w 9671"/>
              <a:gd name="connsiteY4" fmla="*/ 4499 h 8185"/>
              <a:gd name="connsiteX5" fmla="*/ 3746 w 9671"/>
              <a:gd name="connsiteY5" fmla="*/ 7417 h 8185"/>
              <a:gd name="connsiteX6" fmla="*/ 5589 w 9671"/>
              <a:gd name="connsiteY6" fmla="*/ 8185 h 8185"/>
              <a:gd name="connsiteX0" fmla="*/ 6990 w 6990"/>
              <a:gd name="connsiteY0" fmla="*/ 0 h 9559"/>
              <a:gd name="connsiteX1" fmla="*/ 4752 w 6990"/>
              <a:gd name="connsiteY1" fmla="*/ 1676 h 9559"/>
              <a:gd name="connsiteX2" fmla="*/ 60 w 6990"/>
              <a:gd name="connsiteY2" fmla="*/ 3202 h 9559"/>
              <a:gd name="connsiteX3" fmla="*/ 3236 w 6990"/>
              <a:gd name="connsiteY3" fmla="*/ 5056 h 9559"/>
              <a:gd name="connsiteX4" fmla="*/ 3873 w 6990"/>
              <a:gd name="connsiteY4" fmla="*/ 8621 h 9559"/>
              <a:gd name="connsiteX5" fmla="*/ 5779 w 6990"/>
              <a:gd name="connsiteY5" fmla="*/ 9559 h 9559"/>
              <a:gd name="connsiteX0" fmla="*/ 6798 w 8268"/>
              <a:gd name="connsiteY0" fmla="*/ 0 h 8247"/>
              <a:gd name="connsiteX1" fmla="*/ 86 w 8268"/>
              <a:gd name="connsiteY1" fmla="*/ 1597 h 8247"/>
              <a:gd name="connsiteX2" fmla="*/ 4629 w 8268"/>
              <a:gd name="connsiteY2" fmla="*/ 3536 h 8247"/>
              <a:gd name="connsiteX3" fmla="*/ 5541 w 8268"/>
              <a:gd name="connsiteY3" fmla="*/ 7266 h 8247"/>
              <a:gd name="connsiteX4" fmla="*/ 8268 w 8268"/>
              <a:gd name="connsiteY4" fmla="*/ 8247 h 8247"/>
              <a:gd name="connsiteX0" fmla="*/ 104 w 10000"/>
              <a:gd name="connsiteY0" fmla="*/ 0 h 8064"/>
              <a:gd name="connsiteX1" fmla="*/ 5599 w 10000"/>
              <a:gd name="connsiteY1" fmla="*/ 2352 h 8064"/>
              <a:gd name="connsiteX2" fmla="*/ 6702 w 10000"/>
              <a:gd name="connsiteY2" fmla="*/ 6874 h 8064"/>
              <a:gd name="connsiteX3" fmla="*/ 10000 w 10000"/>
              <a:gd name="connsiteY3" fmla="*/ 8064 h 8064"/>
              <a:gd name="connsiteX0" fmla="*/ 0 w 4401"/>
              <a:gd name="connsiteY0" fmla="*/ 0 h 7083"/>
              <a:gd name="connsiteX1" fmla="*/ 1103 w 4401"/>
              <a:gd name="connsiteY1" fmla="*/ 5607 h 7083"/>
              <a:gd name="connsiteX2" fmla="*/ 4401 w 4401"/>
              <a:gd name="connsiteY2" fmla="*/ 7083 h 7083"/>
              <a:gd name="connsiteX0" fmla="*/ 0 w 2506"/>
              <a:gd name="connsiteY0" fmla="*/ 0 h 7916"/>
              <a:gd name="connsiteX1" fmla="*/ 2506 w 2506"/>
              <a:gd name="connsiteY1" fmla="*/ 7916 h 7916"/>
              <a:gd name="connsiteX0" fmla="*/ 0 w 91818"/>
              <a:gd name="connsiteY0" fmla="*/ 0 h 2919"/>
              <a:gd name="connsiteX1" fmla="*/ 91818 w 91818"/>
              <a:gd name="connsiteY1" fmla="*/ 2919 h 2919"/>
              <a:gd name="connsiteX0" fmla="*/ 0 w 10000"/>
              <a:gd name="connsiteY0" fmla="*/ 0 h 10000"/>
              <a:gd name="connsiteX1" fmla="*/ 6812 w 10000"/>
              <a:gd name="connsiteY1" fmla="*/ 347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5960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812 w 10000"/>
              <a:gd name="connsiteY1" fmla="*/ 4470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812 w 10000"/>
              <a:gd name="connsiteY1" fmla="*/ 4470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373 w 10000"/>
              <a:gd name="connsiteY1" fmla="*/ 482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373 w 10000"/>
              <a:gd name="connsiteY1" fmla="*/ 482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373 w 10000"/>
              <a:gd name="connsiteY1" fmla="*/ 482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373 w 10000"/>
              <a:gd name="connsiteY1" fmla="*/ 4826 h 10000"/>
              <a:gd name="connsiteX2" fmla="*/ 10000 w 10000"/>
              <a:gd name="connsiteY2" fmla="*/ 10000 h 10000"/>
              <a:gd name="connsiteX0" fmla="*/ 0 w 8333"/>
              <a:gd name="connsiteY0" fmla="*/ 0 h 9666"/>
              <a:gd name="connsiteX1" fmla="*/ 5706 w 8333"/>
              <a:gd name="connsiteY1" fmla="*/ 4492 h 9666"/>
              <a:gd name="connsiteX2" fmla="*/ 8333 w 8333"/>
              <a:gd name="connsiteY2" fmla="*/ 9666 h 9666"/>
              <a:gd name="connsiteX0" fmla="*/ 0 w 10462"/>
              <a:gd name="connsiteY0" fmla="*/ 0 h 10000"/>
              <a:gd name="connsiteX1" fmla="*/ 7309 w 10462"/>
              <a:gd name="connsiteY1" fmla="*/ 4647 h 10000"/>
              <a:gd name="connsiteX2" fmla="*/ 10462 w 10462"/>
              <a:gd name="connsiteY2" fmla="*/ 10000 h 10000"/>
              <a:gd name="connsiteX0" fmla="*/ 0 w 11539"/>
              <a:gd name="connsiteY0" fmla="*/ 0 h 10346"/>
              <a:gd name="connsiteX1" fmla="*/ 8386 w 11539"/>
              <a:gd name="connsiteY1" fmla="*/ 4993 h 10346"/>
              <a:gd name="connsiteX2" fmla="*/ 11539 w 11539"/>
              <a:gd name="connsiteY2" fmla="*/ 10346 h 10346"/>
              <a:gd name="connsiteX0" fmla="*/ 0 w 10923"/>
              <a:gd name="connsiteY0" fmla="*/ 0 h 10346"/>
              <a:gd name="connsiteX1" fmla="*/ 7770 w 10923"/>
              <a:gd name="connsiteY1" fmla="*/ 4993 h 10346"/>
              <a:gd name="connsiteX2" fmla="*/ 10923 w 10923"/>
              <a:gd name="connsiteY2" fmla="*/ 10346 h 10346"/>
              <a:gd name="connsiteX0" fmla="*/ 0 w 9538"/>
              <a:gd name="connsiteY0" fmla="*/ 0 h 7751"/>
              <a:gd name="connsiteX1" fmla="*/ 7770 w 9538"/>
              <a:gd name="connsiteY1" fmla="*/ 4993 h 7751"/>
              <a:gd name="connsiteX2" fmla="*/ 9538 w 9538"/>
              <a:gd name="connsiteY2" fmla="*/ 7751 h 7751"/>
              <a:gd name="connsiteX0" fmla="*/ 0 w 10000"/>
              <a:gd name="connsiteY0" fmla="*/ 0 h 10000"/>
              <a:gd name="connsiteX1" fmla="*/ 7339 w 10000"/>
              <a:gd name="connsiteY1" fmla="*/ 554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209 w 10000"/>
              <a:gd name="connsiteY1" fmla="*/ 443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209 w 10000"/>
              <a:gd name="connsiteY1" fmla="*/ 443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209 w 10000"/>
              <a:gd name="connsiteY1" fmla="*/ 443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209 w 10000"/>
              <a:gd name="connsiteY1" fmla="*/ 4433 h 10000"/>
              <a:gd name="connsiteX2" fmla="*/ 10000 w 10000"/>
              <a:gd name="connsiteY2" fmla="*/ 10000 h 10000"/>
              <a:gd name="connsiteX0" fmla="*/ 0 w 9677"/>
              <a:gd name="connsiteY0" fmla="*/ 0 h 9330"/>
              <a:gd name="connsiteX1" fmla="*/ 6209 w 9677"/>
              <a:gd name="connsiteY1" fmla="*/ 4433 h 9330"/>
              <a:gd name="connsiteX2" fmla="*/ 9677 w 9677"/>
              <a:gd name="connsiteY2" fmla="*/ 9330 h 9330"/>
              <a:gd name="connsiteX0" fmla="*/ 0 w 11376"/>
              <a:gd name="connsiteY0" fmla="*/ 0 h 11076"/>
              <a:gd name="connsiteX1" fmla="*/ 7792 w 11376"/>
              <a:gd name="connsiteY1" fmla="*/ 5827 h 11076"/>
              <a:gd name="connsiteX2" fmla="*/ 11376 w 11376"/>
              <a:gd name="connsiteY2" fmla="*/ 11076 h 11076"/>
              <a:gd name="connsiteX0" fmla="*/ 0 w 11376"/>
              <a:gd name="connsiteY0" fmla="*/ 0 h 11076"/>
              <a:gd name="connsiteX1" fmla="*/ 7792 w 11376"/>
              <a:gd name="connsiteY1" fmla="*/ 5827 h 11076"/>
              <a:gd name="connsiteX2" fmla="*/ 11376 w 11376"/>
              <a:gd name="connsiteY2" fmla="*/ 11076 h 11076"/>
              <a:gd name="connsiteX0" fmla="*/ 0 w 11376"/>
              <a:gd name="connsiteY0" fmla="*/ 0 h 11076"/>
              <a:gd name="connsiteX1" fmla="*/ 7792 w 11376"/>
              <a:gd name="connsiteY1" fmla="*/ 5827 h 11076"/>
              <a:gd name="connsiteX2" fmla="*/ 11376 w 11376"/>
              <a:gd name="connsiteY2" fmla="*/ 11076 h 11076"/>
              <a:gd name="connsiteX0" fmla="*/ 0 w 10876"/>
              <a:gd name="connsiteY0" fmla="*/ 0 h 9820"/>
              <a:gd name="connsiteX1" fmla="*/ 7292 w 10876"/>
              <a:gd name="connsiteY1" fmla="*/ 4571 h 9820"/>
              <a:gd name="connsiteX2" fmla="*/ 10876 w 10876"/>
              <a:gd name="connsiteY2" fmla="*/ 9820 h 9820"/>
              <a:gd name="connsiteX0" fmla="*/ 0 w 10000"/>
              <a:gd name="connsiteY0" fmla="*/ 0 h 10914"/>
              <a:gd name="connsiteX1" fmla="*/ 6705 w 10000"/>
              <a:gd name="connsiteY1" fmla="*/ 5569 h 10914"/>
              <a:gd name="connsiteX2" fmla="*/ 10000 w 10000"/>
              <a:gd name="connsiteY2" fmla="*/ 10914 h 10914"/>
              <a:gd name="connsiteX0" fmla="*/ 0 w 10345"/>
              <a:gd name="connsiteY0" fmla="*/ 0 h 10183"/>
              <a:gd name="connsiteX1" fmla="*/ 7050 w 10345"/>
              <a:gd name="connsiteY1" fmla="*/ 4838 h 10183"/>
              <a:gd name="connsiteX2" fmla="*/ 10345 w 10345"/>
              <a:gd name="connsiteY2" fmla="*/ 10183 h 10183"/>
              <a:gd name="connsiteX0" fmla="*/ 0 w 10345"/>
              <a:gd name="connsiteY0" fmla="*/ 0 h 10183"/>
              <a:gd name="connsiteX1" fmla="*/ 7050 w 10345"/>
              <a:gd name="connsiteY1" fmla="*/ 4838 h 10183"/>
              <a:gd name="connsiteX2" fmla="*/ 10345 w 10345"/>
              <a:gd name="connsiteY2" fmla="*/ 10183 h 10183"/>
              <a:gd name="connsiteX0" fmla="*/ 0 w 10230"/>
              <a:gd name="connsiteY0" fmla="*/ 0 h 10731"/>
              <a:gd name="connsiteX1" fmla="*/ 6935 w 10230"/>
              <a:gd name="connsiteY1" fmla="*/ 5386 h 10731"/>
              <a:gd name="connsiteX2" fmla="*/ 10230 w 10230"/>
              <a:gd name="connsiteY2" fmla="*/ 10731 h 10731"/>
              <a:gd name="connsiteX0" fmla="*/ 0 w 9885"/>
              <a:gd name="connsiteY0" fmla="*/ 0 h 10183"/>
              <a:gd name="connsiteX1" fmla="*/ 6590 w 9885"/>
              <a:gd name="connsiteY1" fmla="*/ 4838 h 10183"/>
              <a:gd name="connsiteX2" fmla="*/ 9885 w 9885"/>
              <a:gd name="connsiteY2" fmla="*/ 10183 h 10183"/>
              <a:gd name="connsiteX0" fmla="*/ 0 w 9186"/>
              <a:gd name="connsiteY0" fmla="*/ 0 h 9821"/>
              <a:gd name="connsiteX1" fmla="*/ 6667 w 9186"/>
              <a:gd name="connsiteY1" fmla="*/ 4751 h 9821"/>
              <a:gd name="connsiteX2" fmla="*/ 9186 w 9186"/>
              <a:gd name="connsiteY2" fmla="*/ 9821 h 9821"/>
              <a:gd name="connsiteX0" fmla="*/ 0 w 11393"/>
              <a:gd name="connsiteY0" fmla="*/ 0 h 44164"/>
              <a:gd name="connsiteX1" fmla="*/ 7258 w 11393"/>
              <a:gd name="connsiteY1" fmla="*/ 4838 h 44164"/>
              <a:gd name="connsiteX2" fmla="*/ 11393 w 11393"/>
              <a:gd name="connsiteY2" fmla="*/ 44164 h 44164"/>
              <a:gd name="connsiteX0" fmla="*/ 0 w 11393"/>
              <a:gd name="connsiteY0" fmla="*/ 0 h 44164"/>
              <a:gd name="connsiteX1" fmla="*/ 7258 w 11393"/>
              <a:gd name="connsiteY1" fmla="*/ 4838 h 44164"/>
              <a:gd name="connsiteX2" fmla="*/ 9871 w 11393"/>
              <a:gd name="connsiteY2" fmla="*/ 23843 h 44164"/>
              <a:gd name="connsiteX3" fmla="*/ 11393 w 11393"/>
              <a:gd name="connsiteY3" fmla="*/ 44164 h 44164"/>
              <a:gd name="connsiteX0" fmla="*/ 0 w 12406"/>
              <a:gd name="connsiteY0" fmla="*/ 0 h 43799"/>
              <a:gd name="connsiteX1" fmla="*/ 7258 w 12406"/>
              <a:gd name="connsiteY1" fmla="*/ 4838 h 43799"/>
              <a:gd name="connsiteX2" fmla="*/ 9871 w 12406"/>
              <a:gd name="connsiteY2" fmla="*/ 23843 h 43799"/>
              <a:gd name="connsiteX3" fmla="*/ 12406 w 12406"/>
              <a:gd name="connsiteY3" fmla="*/ 43799 h 43799"/>
              <a:gd name="connsiteX0" fmla="*/ 0 w 12533"/>
              <a:gd name="connsiteY0" fmla="*/ 0 h 45078"/>
              <a:gd name="connsiteX1" fmla="*/ 7258 w 12533"/>
              <a:gd name="connsiteY1" fmla="*/ 4838 h 45078"/>
              <a:gd name="connsiteX2" fmla="*/ 9871 w 12533"/>
              <a:gd name="connsiteY2" fmla="*/ 23843 h 45078"/>
              <a:gd name="connsiteX3" fmla="*/ 12533 w 12533"/>
              <a:gd name="connsiteY3" fmla="*/ 45078 h 45078"/>
              <a:gd name="connsiteX0" fmla="*/ 0 w 12533"/>
              <a:gd name="connsiteY0" fmla="*/ 0 h 45078"/>
              <a:gd name="connsiteX1" fmla="*/ 7258 w 12533"/>
              <a:gd name="connsiteY1" fmla="*/ 4838 h 45078"/>
              <a:gd name="connsiteX2" fmla="*/ 9871 w 12533"/>
              <a:gd name="connsiteY2" fmla="*/ 23843 h 45078"/>
              <a:gd name="connsiteX3" fmla="*/ 12533 w 12533"/>
              <a:gd name="connsiteY3" fmla="*/ 45078 h 45078"/>
              <a:gd name="connsiteX0" fmla="*/ 0 w 12533"/>
              <a:gd name="connsiteY0" fmla="*/ 0 h 45078"/>
              <a:gd name="connsiteX1" fmla="*/ 7258 w 12533"/>
              <a:gd name="connsiteY1" fmla="*/ 4838 h 45078"/>
              <a:gd name="connsiteX2" fmla="*/ 9871 w 12533"/>
              <a:gd name="connsiteY2" fmla="*/ 23843 h 45078"/>
              <a:gd name="connsiteX3" fmla="*/ 12533 w 12533"/>
              <a:gd name="connsiteY3" fmla="*/ 45078 h 45078"/>
              <a:gd name="connsiteX0" fmla="*/ 0 w 12660"/>
              <a:gd name="connsiteY0" fmla="*/ 0 h 45078"/>
              <a:gd name="connsiteX1" fmla="*/ 7258 w 12660"/>
              <a:gd name="connsiteY1" fmla="*/ 4838 h 45078"/>
              <a:gd name="connsiteX2" fmla="*/ 9871 w 12660"/>
              <a:gd name="connsiteY2" fmla="*/ 23843 h 45078"/>
              <a:gd name="connsiteX3" fmla="*/ 12660 w 12660"/>
              <a:gd name="connsiteY3" fmla="*/ 45078 h 45078"/>
              <a:gd name="connsiteX0" fmla="*/ 0 w 12660"/>
              <a:gd name="connsiteY0" fmla="*/ 0 h 45078"/>
              <a:gd name="connsiteX1" fmla="*/ 7258 w 12660"/>
              <a:gd name="connsiteY1" fmla="*/ 4838 h 45078"/>
              <a:gd name="connsiteX2" fmla="*/ 9871 w 12660"/>
              <a:gd name="connsiteY2" fmla="*/ 23843 h 45078"/>
              <a:gd name="connsiteX3" fmla="*/ 12660 w 12660"/>
              <a:gd name="connsiteY3" fmla="*/ 45078 h 45078"/>
              <a:gd name="connsiteX0" fmla="*/ 0 w 12660"/>
              <a:gd name="connsiteY0" fmla="*/ 0 h 45078"/>
              <a:gd name="connsiteX1" fmla="*/ 7258 w 12660"/>
              <a:gd name="connsiteY1" fmla="*/ 4838 h 45078"/>
              <a:gd name="connsiteX2" fmla="*/ 9871 w 12660"/>
              <a:gd name="connsiteY2" fmla="*/ 23843 h 45078"/>
              <a:gd name="connsiteX3" fmla="*/ 12660 w 12660"/>
              <a:gd name="connsiteY3" fmla="*/ 45078 h 45078"/>
              <a:gd name="connsiteX0" fmla="*/ 0 w 12660"/>
              <a:gd name="connsiteY0" fmla="*/ 0 h 45078"/>
              <a:gd name="connsiteX1" fmla="*/ 7258 w 12660"/>
              <a:gd name="connsiteY1" fmla="*/ 4838 h 45078"/>
              <a:gd name="connsiteX2" fmla="*/ 10378 w 12660"/>
              <a:gd name="connsiteY2" fmla="*/ 20737 h 45078"/>
              <a:gd name="connsiteX3" fmla="*/ 12660 w 12660"/>
              <a:gd name="connsiteY3" fmla="*/ 45078 h 45078"/>
              <a:gd name="connsiteX0" fmla="*/ 0 w 12660"/>
              <a:gd name="connsiteY0" fmla="*/ 0 h 45078"/>
              <a:gd name="connsiteX1" fmla="*/ 7258 w 12660"/>
              <a:gd name="connsiteY1" fmla="*/ 4838 h 45078"/>
              <a:gd name="connsiteX2" fmla="*/ 10378 w 12660"/>
              <a:gd name="connsiteY2" fmla="*/ 20737 h 45078"/>
              <a:gd name="connsiteX3" fmla="*/ 12660 w 12660"/>
              <a:gd name="connsiteY3" fmla="*/ 45078 h 45078"/>
              <a:gd name="connsiteX0" fmla="*/ 0 w 12660"/>
              <a:gd name="connsiteY0" fmla="*/ 0 h 45078"/>
              <a:gd name="connsiteX1" fmla="*/ 7258 w 12660"/>
              <a:gd name="connsiteY1" fmla="*/ 4838 h 45078"/>
              <a:gd name="connsiteX2" fmla="*/ 10378 w 12660"/>
              <a:gd name="connsiteY2" fmla="*/ 20737 h 45078"/>
              <a:gd name="connsiteX3" fmla="*/ 12660 w 12660"/>
              <a:gd name="connsiteY3" fmla="*/ 45078 h 45078"/>
              <a:gd name="connsiteX0" fmla="*/ 0 w 12660"/>
              <a:gd name="connsiteY0" fmla="*/ 0 h 45078"/>
              <a:gd name="connsiteX1" fmla="*/ 7258 w 12660"/>
              <a:gd name="connsiteY1" fmla="*/ 4838 h 45078"/>
              <a:gd name="connsiteX2" fmla="*/ 10378 w 12660"/>
              <a:gd name="connsiteY2" fmla="*/ 20737 h 45078"/>
              <a:gd name="connsiteX3" fmla="*/ 12660 w 12660"/>
              <a:gd name="connsiteY3" fmla="*/ 45078 h 4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0" h="45078">
                <a:moveTo>
                  <a:pt x="0" y="0"/>
                </a:moveTo>
                <a:cubicBezTo>
                  <a:pt x="2394" y="1141"/>
                  <a:pt x="5320" y="2693"/>
                  <a:pt x="7258" y="4838"/>
                </a:cubicBezTo>
                <a:cubicBezTo>
                  <a:pt x="8882" y="8812"/>
                  <a:pt x="9942" y="13087"/>
                  <a:pt x="10378" y="20737"/>
                </a:cubicBezTo>
                <a:cubicBezTo>
                  <a:pt x="9294" y="34599"/>
                  <a:pt x="11372" y="44067"/>
                  <a:pt x="12660" y="45078"/>
                </a:cubicBezTo>
              </a:path>
            </a:pathLst>
          </a:custGeom>
          <a:noFill/>
          <a:ln w="76200" cap="flat">
            <a:solidFill>
              <a:srgbClr val="FF0000">
                <a:alpha val="8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65" name="フリーフォーム 264"/>
          <p:cNvSpPr/>
          <p:nvPr/>
        </p:nvSpPr>
        <p:spPr>
          <a:xfrm>
            <a:off x="5704205" y="5355864"/>
            <a:ext cx="1052166" cy="1832776"/>
          </a:xfrm>
          <a:custGeom>
            <a:avLst/>
            <a:gdLst>
              <a:gd name="connsiteX0" fmla="*/ 0 w 409575"/>
              <a:gd name="connsiteY0" fmla="*/ 0 h 1714500"/>
              <a:gd name="connsiteX1" fmla="*/ 133350 w 409575"/>
              <a:gd name="connsiteY1" fmla="*/ 47625 h 1714500"/>
              <a:gd name="connsiteX2" fmla="*/ 171450 w 409575"/>
              <a:gd name="connsiteY2" fmla="*/ 114300 h 1714500"/>
              <a:gd name="connsiteX3" fmla="*/ 190500 w 409575"/>
              <a:gd name="connsiteY3" fmla="*/ 180975 h 1714500"/>
              <a:gd name="connsiteX4" fmla="*/ 200025 w 409575"/>
              <a:gd name="connsiteY4" fmla="*/ 266700 h 1714500"/>
              <a:gd name="connsiteX5" fmla="*/ 200025 w 409575"/>
              <a:gd name="connsiteY5" fmla="*/ 638175 h 1714500"/>
              <a:gd name="connsiteX6" fmla="*/ 180975 w 409575"/>
              <a:gd name="connsiteY6" fmla="*/ 1133475 h 1714500"/>
              <a:gd name="connsiteX7" fmla="*/ 190500 w 409575"/>
              <a:gd name="connsiteY7" fmla="*/ 1371600 h 1714500"/>
              <a:gd name="connsiteX8" fmla="*/ 228600 w 409575"/>
              <a:gd name="connsiteY8" fmla="*/ 1590675 h 1714500"/>
              <a:gd name="connsiteX9" fmla="*/ 276225 w 409575"/>
              <a:gd name="connsiteY9" fmla="*/ 1657350 h 1714500"/>
              <a:gd name="connsiteX10" fmla="*/ 352425 w 409575"/>
              <a:gd name="connsiteY10" fmla="*/ 1704975 h 1714500"/>
              <a:gd name="connsiteX11" fmla="*/ 409575 w 409575"/>
              <a:gd name="connsiteY11" fmla="*/ 1714500 h 1714500"/>
              <a:gd name="connsiteX0" fmla="*/ 0 w 407396"/>
              <a:gd name="connsiteY0" fmla="*/ 0 h 1714500"/>
              <a:gd name="connsiteX1" fmla="*/ 131171 w 407396"/>
              <a:gd name="connsiteY1" fmla="*/ 47625 h 1714500"/>
              <a:gd name="connsiteX2" fmla="*/ 169271 w 407396"/>
              <a:gd name="connsiteY2" fmla="*/ 114300 h 1714500"/>
              <a:gd name="connsiteX3" fmla="*/ 188321 w 407396"/>
              <a:gd name="connsiteY3" fmla="*/ 180975 h 1714500"/>
              <a:gd name="connsiteX4" fmla="*/ 197846 w 407396"/>
              <a:gd name="connsiteY4" fmla="*/ 266700 h 1714500"/>
              <a:gd name="connsiteX5" fmla="*/ 197846 w 407396"/>
              <a:gd name="connsiteY5" fmla="*/ 638175 h 1714500"/>
              <a:gd name="connsiteX6" fmla="*/ 178796 w 407396"/>
              <a:gd name="connsiteY6" fmla="*/ 1133475 h 1714500"/>
              <a:gd name="connsiteX7" fmla="*/ 188321 w 407396"/>
              <a:gd name="connsiteY7" fmla="*/ 1371600 h 1714500"/>
              <a:gd name="connsiteX8" fmla="*/ 226421 w 407396"/>
              <a:gd name="connsiteY8" fmla="*/ 1590675 h 1714500"/>
              <a:gd name="connsiteX9" fmla="*/ 274046 w 407396"/>
              <a:gd name="connsiteY9" fmla="*/ 1657350 h 1714500"/>
              <a:gd name="connsiteX10" fmla="*/ 350246 w 407396"/>
              <a:gd name="connsiteY10" fmla="*/ 1704975 h 1714500"/>
              <a:gd name="connsiteX11" fmla="*/ 407396 w 407396"/>
              <a:gd name="connsiteY11" fmla="*/ 1714500 h 1714500"/>
              <a:gd name="connsiteX0" fmla="*/ 0 w 407396"/>
              <a:gd name="connsiteY0" fmla="*/ 0 h 1714500"/>
              <a:gd name="connsiteX1" fmla="*/ 169271 w 407396"/>
              <a:gd name="connsiteY1" fmla="*/ 114300 h 1714500"/>
              <a:gd name="connsiteX2" fmla="*/ 188321 w 407396"/>
              <a:gd name="connsiteY2" fmla="*/ 180975 h 1714500"/>
              <a:gd name="connsiteX3" fmla="*/ 197846 w 407396"/>
              <a:gd name="connsiteY3" fmla="*/ 266700 h 1714500"/>
              <a:gd name="connsiteX4" fmla="*/ 197846 w 407396"/>
              <a:gd name="connsiteY4" fmla="*/ 638175 h 1714500"/>
              <a:gd name="connsiteX5" fmla="*/ 178796 w 407396"/>
              <a:gd name="connsiteY5" fmla="*/ 1133475 h 1714500"/>
              <a:gd name="connsiteX6" fmla="*/ 188321 w 407396"/>
              <a:gd name="connsiteY6" fmla="*/ 1371600 h 1714500"/>
              <a:gd name="connsiteX7" fmla="*/ 226421 w 407396"/>
              <a:gd name="connsiteY7" fmla="*/ 1590675 h 1714500"/>
              <a:gd name="connsiteX8" fmla="*/ 274046 w 407396"/>
              <a:gd name="connsiteY8" fmla="*/ 1657350 h 1714500"/>
              <a:gd name="connsiteX9" fmla="*/ 350246 w 407396"/>
              <a:gd name="connsiteY9" fmla="*/ 1704975 h 1714500"/>
              <a:gd name="connsiteX10" fmla="*/ 407396 w 407396"/>
              <a:gd name="connsiteY10" fmla="*/ 1714500 h 1714500"/>
              <a:gd name="connsiteX0" fmla="*/ 0 w 407396"/>
              <a:gd name="connsiteY0" fmla="*/ 0 h 1714500"/>
              <a:gd name="connsiteX1" fmla="*/ 169271 w 407396"/>
              <a:gd name="connsiteY1" fmla="*/ 114300 h 1714500"/>
              <a:gd name="connsiteX2" fmla="*/ 188321 w 407396"/>
              <a:gd name="connsiteY2" fmla="*/ 180975 h 1714500"/>
              <a:gd name="connsiteX3" fmla="*/ 197846 w 407396"/>
              <a:gd name="connsiteY3" fmla="*/ 266700 h 1714500"/>
              <a:gd name="connsiteX4" fmla="*/ 197846 w 407396"/>
              <a:gd name="connsiteY4" fmla="*/ 638175 h 1714500"/>
              <a:gd name="connsiteX5" fmla="*/ 178796 w 407396"/>
              <a:gd name="connsiteY5" fmla="*/ 1133475 h 1714500"/>
              <a:gd name="connsiteX6" fmla="*/ 188321 w 407396"/>
              <a:gd name="connsiteY6" fmla="*/ 1371600 h 1714500"/>
              <a:gd name="connsiteX7" fmla="*/ 226421 w 407396"/>
              <a:gd name="connsiteY7" fmla="*/ 1590675 h 1714500"/>
              <a:gd name="connsiteX8" fmla="*/ 274046 w 407396"/>
              <a:gd name="connsiteY8" fmla="*/ 1657350 h 1714500"/>
              <a:gd name="connsiteX9" fmla="*/ 350246 w 407396"/>
              <a:gd name="connsiteY9" fmla="*/ 1704975 h 1714500"/>
              <a:gd name="connsiteX10" fmla="*/ 407396 w 407396"/>
              <a:gd name="connsiteY10" fmla="*/ 1714500 h 1714500"/>
              <a:gd name="connsiteX0" fmla="*/ 0 w 407396"/>
              <a:gd name="connsiteY0" fmla="*/ 0 h 1714500"/>
              <a:gd name="connsiteX1" fmla="*/ 169271 w 407396"/>
              <a:gd name="connsiteY1" fmla="*/ 11430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197846 w 407396"/>
              <a:gd name="connsiteY3" fmla="*/ 638175 h 1714500"/>
              <a:gd name="connsiteX4" fmla="*/ 189692 w 407396"/>
              <a:gd name="connsiteY4" fmla="*/ 113123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204383 w 407396"/>
              <a:gd name="connsiteY3" fmla="*/ 638175 h 1714500"/>
              <a:gd name="connsiteX4" fmla="*/ 189692 w 407396"/>
              <a:gd name="connsiteY4" fmla="*/ 113123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204383 w 407396"/>
              <a:gd name="connsiteY3" fmla="*/ 638175 h 1714500"/>
              <a:gd name="connsiteX4" fmla="*/ 189692 w 407396"/>
              <a:gd name="connsiteY4" fmla="*/ 113123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9030"/>
              <a:gd name="connsiteY0" fmla="*/ 0 h 1717860"/>
              <a:gd name="connsiteX1" fmla="*/ 181801 w 409030"/>
              <a:gd name="connsiteY1" fmla="*/ 119900 h 1717860"/>
              <a:gd name="connsiteX2" fmla="*/ 212555 w 409030"/>
              <a:gd name="connsiteY2" fmla="*/ 270060 h 1717860"/>
              <a:gd name="connsiteX3" fmla="*/ 206017 w 409030"/>
              <a:gd name="connsiteY3" fmla="*/ 641535 h 1717860"/>
              <a:gd name="connsiteX4" fmla="*/ 191326 w 409030"/>
              <a:gd name="connsiteY4" fmla="*/ 1134595 h 1717860"/>
              <a:gd name="connsiteX5" fmla="*/ 189955 w 409030"/>
              <a:gd name="connsiteY5" fmla="*/ 1374960 h 1717860"/>
              <a:gd name="connsiteX6" fmla="*/ 228055 w 409030"/>
              <a:gd name="connsiteY6" fmla="*/ 1594035 h 1717860"/>
              <a:gd name="connsiteX7" fmla="*/ 275680 w 409030"/>
              <a:gd name="connsiteY7" fmla="*/ 1660710 h 1717860"/>
              <a:gd name="connsiteX8" fmla="*/ 351880 w 409030"/>
              <a:gd name="connsiteY8" fmla="*/ 1708335 h 1717860"/>
              <a:gd name="connsiteX9" fmla="*/ 409030 w 409030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990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990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990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990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4595 w 412299"/>
              <a:gd name="connsiteY4" fmla="*/ 1134595 h 1717860"/>
              <a:gd name="connsiteX5" fmla="*/ 198128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201132 w 412299"/>
              <a:gd name="connsiteY4" fmla="*/ 1134595 h 1717860"/>
              <a:gd name="connsiteX5" fmla="*/ 198128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201132 w 412299"/>
              <a:gd name="connsiteY4" fmla="*/ 1134595 h 1717860"/>
              <a:gd name="connsiteX5" fmla="*/ 198128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198128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31324 w 412299"/>
              <a:gd name="connsiteY5" fmla="*/ 1594035 h 1717860"/>
              <a:gd name="connsiteX6" fmla="*/ 278949 w 412299"/>
              <a:gd name="connsiteY6" fmla="*/ 1660710 h 1717860"/>
              <a:gd name="connsiteX7" fmla="*/ 355149 w 412299"/>
              <a:gd name="connsiteY7" fmla="*/ 1708335 h 1717860"/>
              <a:gd name="connsiteX8" fmla="*/ 412299 w 412299"/>
              <a:gd name="connsiteY8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31324 w 412299"/>
              <a:gd name="connsiteY5" fmla="*/ 1594035 h 1717860"/>
              <a:gd name="connsiteX6" fmla="*/ 355149 w 412299"/>
              <a:gd name="connsiteY6" fmla="*/ 1708335 h 1717860"/>
              <a:gd name="connsiteX7" fmla="*/ 412299 w 412299"/>
              <a:gd name="connsiteY7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355149 w 412299"/>
              <a:gd name="connsiteY6" fmla="*/ 1708335 h 1717860"/>
              <a:gd name="connsiteX7" fmla="*/ 412299 w 412299"/>
              <a:gd name="connsiteY7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355149 w 412299"/>
              <a:gd name="connsiteY6" fmla="*/ 1708335 h 1717860"/>
              <a:gd name="connsiteX7" fmla="*/ 412299 w 412299"/>
              <a:gd name="connsiteY7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355149 w 412299"/>
              <a:gd name="connsiteY6" fmla="*/ 1708335 h 1717860"/>
              <a:gd name="connsiteX7" fmla="*/ 412299 w 412299"/>
              <a:gd name="connsiteY7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32957 w 412299"/>
              <a:gd name="connsiteY5" fmla="*/ 1550361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32957 w 412299"/>
              <a:gd name="connsiteY5" fmla="*/ 1550361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41129 w 412299"/>
              <a:gd name="connsiteY5" fmla="*/ 1563800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41129 w 412299"/>
              <a:gd name="connsiteY5" fmla="*/ 1563800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41129 w 412299"/>
              <a:gd name="connsiteY5" fmla="*/ 1563800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41129 w 412299"/>
              <a:gd name="connsiteY5" fmla="*/ 1563800 h 1717860"/>
              <a:gd name="connsiteX6" fmla="*/ 412299 w 412299"/>
              <a:gd name="connsiteY6" fmla="*/ 1717860 h 1717860"/>
              <a:gd name="connsiteX0" fmla="*/ 0 w 227229"/>
              <a:gd name="connsiteY0" fmla="*/ 0 h 1603000"/>
              <a:gd name="connsiteX1" fmla="*/ 37292 w 227229"/>
              <a:gd name="connsiteY1" fmla="*/ 153520 h 1603000"/>
              <a:gd name="connsiteX2" fmla="*/ 29119 w 227229"/>
              <a:gd name="connsiteY2" fmla="*/ 521636 h 1603000"/>
              <a:gd name="connsiteX3" fmla="*/ 14428 w 227229"/>
              <a:gd name="connsiteY3" fmla="*/ 1159157 h 1603000"/>
              <a:gd name="connsiteX4" fmla="*/ 56059 w 227229"/>
              <a:gd name="connsiteY4" fmla="*/ 1448940 h 1603000"/>
              <a:gd name="connsiteX5" fmla="*/ 227229 w 227229"/>
              <a:gd name="connsiteY5" fmla="*/ 1603000 h 1603000"/>
              <a:gd name="connsiteX0" fmla="*/ 22864 w 212801"/>
              <a:gd name="connsiteY0" fmla="*/ 0 h 1449480"/>
              <a:gd name="connsiteX1" fmla="*/ 14691 w 212801"/>
              <a:gd name="connsiteY1" fmla="*/ 368116 h 1449480"/>
              <a:gd name="connsiteX2" fmla="*/ 0 w 212801"/>
              <a:gd name="connsiteY2" fmla="*/ 1005637 h 1449480"/>
              <a:gd name="connsiteX3" fmla="*/ 41631 w 212801"/>
              <a:gd name="connsiteY3" fmla="*/ 1295420 h 1449480"/>
              <a:gd name="connsiteX4" fmla="*/ 212801 w 212801"/>
              <a:gd name="connsiteY4" fmla="*/ 1449480 h 1449480"/>
              <a:gd name="connsiteX0" fmla="*/ 454350 w 454350"/>
              <a:gd name="connsiteY0" fmla="*/ 0 h 2104596"/>
              <a:gd name="connsiteX1" fmla="*/ 14691 w 454350"/>
              <a:gd name="connsiteY1" fmla="*/ 1023232 h 2104596"/>
              <a:gd name="connsiteX2" fmla="*/ 0 w 454350"/>
              <a:gd name="connsiteY2" fmla="*/ 1660753 h 2104596"/>
              <a:gd name="connsiteX3" fmla="*/ 41631 w 454350"/>
              <a:gd name="connsiteY3" fmla="*/ 1950536 h 2104596"/>
              <a:gd name="connsiteX4" fmla="*/ 212801 w 454350"/>
              <a:gd name="connsiteY4" fmla="*/ 2104596 h 2104596"/>
              <a:gd name="connsiteX0" fmla="*/ 454350 w 454350"/>
              <a:gd name="connsiteY0" fmla="*/ 0 h 2104596"/>
              <a:gd name="connsiteX1" fmla="*/ 4884 w 454350"/>
              <a:gd name="connsiteY1" fmla="*/ 499139 h 2104596"/>
              <a:gd name="connsiteX2" fmla="*/ 0 w 454350"/>
              <a:gd name="connsiteY2" fmla="*/ 1660753 h 2104596"/>
              <a:gd name="connsiteX3" fmla="*/ 41631 w 454350"/>
              <a:gd name="connsiteY3" fmla="*/ 1950536 h 2104596"/>
              <a:gd name="connsiteX4" fmla="*/ 212801 w 454350"/>
              <a:gd name="connsiteY4" fmla="*/ 2104596 h 2104596"/>
              <a:gd name="connsiteX0" fmla="*/ 549146 w 549146"/>
              <a:gd name="connsiteY0" fmla="*/ 0 h 2104596"/>
              <a:gd name="connsiteX1" fmla="*/ 99680 w 549146"/>
              <a:gd name="connsiteY1" fmla="*/ 499139 h 2104596"/>
              <a:gd name="connsiteX2" fmla="*/ 0 w 549146"/>
              <a:gd name="connsiteY2" fmla="*/ 780546 h 2104596"/>
              <a:gd name="connsiteX3" fmla="*/ 136427 w 549146"/>
              <a:gd name="connsiteY3" fmla="*/ 1950536 h 2104596"/>
              <a:gd name="connsiteX4" fmla="*/ 307597 w 549146"/>
              <a:gd name="connsiteY4" fmla="*/ 2104596 h 2104596"/>
              <a:gd name="connsiteX0" fmla="*/ 549146 w 549146"/>
              <a:gd name="connsiteY0" fmla="*/ 0 h 2104596"/>
              <a:gd name="connsiteX1" fmla="*/ 99680 w 549146"/>
              <a:gd name="connsiteY1" fmla="*/ 499139 h 2104596"/>
              <a:gd name="connsiteX2" fmla="*/ 0 w 549146"/>
              <a:gd name="connsiteY2" fmla="*/ 780546 h 2104596"/>
              <a:gd name="connsiteX3" fmla="*/ 293331 w 549146"/>
              <a:gd name="connsiteY3" fmla="*/ 915789 h 2104596"/>
              <a:gd name="connsiteX4" fmla="*/ 307597 w 549146"/>
              <a:gd name="connsiteY4" fmla="*/ 2104596 h 2104596"/>
              <a:gd name="connsiteX0" fmla="*/ 549146 w 663900"/>
              <a:gd name="connsiteY0" fmla="*/ 0 h 1140399"/>
              <a:gd name="connsiteX1" fmla="*/ 99680 w 663900"/>
              <a:gd name="connsiteY1" fmla="*/ 499139 h 1140399"/>
              <a:gd name="connsiteX2" fmla="*/ 0 w 663900"/>
              <a:gd name="connsiteY2" fmla="*/ 780546 h 1140399"/>
              <a:gd name="connsiteX3" fmla="*/ 293331 w 663900"/>
              <a:gd name="connsiteY3" fmla="*/ 915789 h 1140399"/>
              <a:gd name="connsiteX4" fmla="*/ 663900 w 663900"/>
              <a:gd name="connsiteY4" fmla="*/ 1140399 h 1140399"/>
              <a:gd name="connsiteX0" fmla="*/ 549146 w 667169"/>
              <a:gd name="connsiteY0" fmla="*/ 0 h 1204231"/>
              <a:gd name="connsiteX1" fmla="*/ 99680 w 667169"/>
              <a:gd name="connsiteY1" fmla="*/ 499139 h 1204231"/>
              <a:gd name="connsiteX2" fmla="*/ 0 w 667169"/>
              <a:gd name="connsiteY2" fmla="*/ 780546 h 1204231"/>
              <a:gd name="connsiteX3" fmla="*/ 293331 w 667169"/>
              <a:gd name="connsiteY3" fmla="*/ 915789 h 1204231"/>
              <a:gd name="connsiteX4" fmla="*/ 667169 w 667169"/>
              <a:gd name="connsiteY4" fmla="*/ 1204231 h 1204231"/>
              <a:gd name="connsiteX0" fmla="*/ 719125 w 719125"/>
              <a:gd name="connsiteY0" fmla="*/ 0 h 1271422"/>
              <a:gd name="connsiteX1" fmla="*/ 99680 w 719125"/>
              <a:gd name="connsiteY1" fmla="*/ 566330 h 1271422"/>
              <a:gd name="connsiteX2" fmla="*/ 0 w 719125"/>
              <a:gd name="connsiteY2" fmla="*/ 847737 h 1271422"/>
              <a:gd name="connsiteX3" fmla="*/ 293331 w 719125"/>
              <a:gd name="connsiteY3" fmla="*/ 982980 h 1271422"/>
              <a:gd name="connsiteX4" fmla="*/ 667169 w 719125"/>
              <a:gd name="connsiteY4" fmla="*/ 1271422 h 1271422"/>
              <a:gd name="connsiteX0" fmla="*/ 719125 w 719125"/>
              <a:gd name="connsiteY0" fmla="*/ 0 h 1271422"/>
              <a:gd name="connsiteX1" fmla="*/ 99680 w 719125"/>
              <a:gd name="connsiteY1" fmla="*/ 566330 h 1271422"/>
              <a:gd name="connsiteX2" fmla="*/ 0 w 719125"/>
              <a:gd name="connsiteY2" fmla="*/ 847737 h 1271422"/>
              <a:gd name="connsiteX3" fmla="*/ 293331 w 719125"/>
              <a:gd name="connsiteY3" fmla="*/ 982980 h 1271422"/>
              <a:gd name="connsiteX4" fmla="*/ 667169 w 719125"/>
              <a:gd name="connsiteY4" fmla="*/ 1271422 h 1271422"/>
              <a:gd name="connsiteX0" fmla="*/ 719125 w 719125"/>
              <a:gd name="connsiteY0" fmla="*/ 0 h 1271422"/>
              <a:gd name="connsiteX1" fmla="*/ 445420 w 719125"/>
              <a:gd name="connsiteY1" fmla="*/ 190771 h 1271422"/>
              <a:gd name="connsiteX2" fmla="*/ 99680 w 719125"/>
              <a:gd name="connsiteY2" fmla="*/ 566330 h 1271422"/>
              <a:gd name="connsiteX3" fmla="*/ 0 w 719125"/>
              <a:gd name="connsiteY3" fmla="*/ 847737 h 1271422"/>
              <a:gd name="connsiteX4" fmla="*/ 293331 w 719125"/>
              <a:gd name="connsiteY4" fmla="*/ 982980 h 1271422"/>
              <a:gd name="connsiteX5" fmla="*/ 667169 w 719125"/>
              <a:gd name="connsiteY5" fmla="*/ 1271422 h 1271422"/>
              <a:gd name="connsiteX0" fmla="*/ 719125 w 719125"/>
              <a:gd name="connsiteY0" fmla="*/ 0 h 1271422"/>
              <a:gd name="connsiteX1" fmla="*/ 445420 w 719125"/>
              <a:gd name="connsiteY1" fmla="*/ 190771 h 1271422"/>
              <a:gd name="connsiteX2" fmla="*/ 99680 w 719125"/>
              <a:gd name="connsiteY2" fmla="*/ 566330 h 1271422"/>
              <a:gd name="connsiteX3" fmla="*/ 0 w 719125"/>
              <a:gd name="connsiteY3" fmla="*/ 847737 h 1271422"/>
              <a:gd name="connsiteX4" fmla="*/ 293331 w 719125"/>
              <a:gd name="connsiteY4" fmla="*/ 982980 h 1271422"/>
              <a:gd name="connsiteX5" fmla="*/ 667169 w 719125"/>
              <a:gd name="connsiteY5" fmla="*/ 1271422 h 1271422"/>
              <a:gd name="connsiteX0" fmla="*/ 719125 w 719125"/>
              <a:gd name="connsiteY0" fmla="*/ 0 h 1271422"/>
              <a:gd name="connsiteX1" fmla="*/ 445420 w 719125"/>
              <a:gd name="connsiteY1" fmla="*/ 190771 h 1271422"/>
              <a:gd name="connsiteX2" fmla="*/ 99680 w 719125"/>
              <a:gd name="connsiteY2" fmla="*/ 566330 h 1271422"/>
              <a:gd name="connsiteX3" fmla="*/ 0 w 719125"/>
              <a:gd name="connsiteY3" fmla="*/ 847737 h 1271422"/>
              <a:gd name="connsiteX4" fmla="*/ 293331 w 719125"/>
              <a:gd name="connsiteY4" fmla="*/ 982980 h 1271422"/>
              <a:gd name="connsiteX5" fmla="*/ 667169 w 719125"/>
              <a:gd name="connsiteY5" fmla="*/ 1271422 h 1271422"/>
              <a:gd name="connsiteX0" fmla="*/ 719125 w 719125"/>
              <a:gd name="connsiteY0" fmla="*/ 0 h 1271422"/>
              <a:gd name="connsiteX1" fmla="*/ 445420 w 719125"/>
              <a:gd name="connsiteY1" fmla="*/ 190771 h 1271422"/>
              <a:gd name="connsiteX2" fmla="*/ 197745 w 719125"/>
              <a:gd name="connsiteY2" fmla="*/ 482341 h 1271422"/>
              <a:gd name="connsiteX3" fmla="*/ 0 w 719125"/>
              <a:gd name="connsiteY3" fmla="*/ 847737 h 1271422"/>
              <a:gd name="connsiteX4" fmla="*/ 293331 w 719125"/>
              <a:gd name="connsiteY4" fmla="*/ 982980 h 1271422"/>
              <a:gd name="connsiteX5" fmla="*/ 667169 w 719125"/>
              <a:gd name="connsiteY5" fmla="*/ 1271422 h 1271422"/>
              <a:gd name="connsiteX0" fmla="*/ 719125 w 719125"/>
              <a:gd name="connsiteY0" fmla="*/ 0 h 1271422"/>
              <a:gd name="connsiteX1" fmla="*/ 445420 w 719125"/>
              <a:gd name="connsiteY1" fmla="*/ 190771 h 1271422"/>
              <a:gd name="connsiteX2" fmla="*/ 197745 w 719125"/>
              <a:gd name="connsiteY2" fmla="*/ 482341 h 1271422"/>
              <a:gd name="connsiteX3" fmla="*/ 0 w 719125"/>
              <a:gd name="connsiteY3" fmla="*/ 847737 h 1271422"/>
              <a:gd name="connsiteX4" fmla="*/ 293331 w 719125"/>
              <a:gd name="connsiteY4" fmla="*/ 982980 h 1271422"/>
              <a:gd name="connsiteX5" fmla="*/ 667169 w 719125"/>
              <a:gd name="connsiteY5" fmla="*/ 1271422 h 1271422"/>
              <a:gd name="connsiteX0" fmla="*/ 719125 w 719125"/>
              <a:gd name="connsiteY0" fmla="*/ 0 h 1271422"/>
              <a:gd name="connsiteX1" fmla="*/ 445420 w 719125"/>
              <a:gd name="connsiteY1" fmla="*/ 190771 h 1271422"/>
              <a:gd name="connsiteX2" fmla="*/ 197745 w 719125"/>
              <a:gd name="connsiteY2" fmla="*/ 482341 h 1271422"/>
              <a:gd name="connsiteX3" fmla="*/ 0 w 719125"/>
              <a:gd name="connsiteY3" fmla="*/ 847737 h 1271422"/>
              <a:gd name="connsiteX4" fmla="*/ 293331 w 719125"/>
              <a:gd name="connsiteY4" fmla="*/ 982980 h 1271422"/>
              <a:gd name="connsiteX5" fmla="*/ 667169 w 719125"/>
              <a:gd name="connsiteY5" fmla="*/ 1271422 h 1271422"/>
              <a:gd name="connsiteX0" fmla="*/ 637404 w 637404"/>
              <a:gd name="connsiteY0" fmla="*/ 0 h 1271422"/>
              <a:gd name="connsiteX1" fmla="*/ 363699 w 637404"/>
              <a:gd name="connsiteY1" fmla="*/ 190771 h 1271422"/>
              <a:gd name="connsiteX2" fmla="*/ 116024 w 637404"/>
              <a:gd name="connsiteY2" fmla="*/ 482341 h 1271422"/>
              <a:gd name="connsiteX3" fmla="*/ 0 w 637404"/>
              <a:gd name="connsiteY3" fmla="*/ 567213 h 1271422"/>
              <a:gd name="connsiteX4" fmla="*/ 211610 w 637404"/>
              <a:gd name="connsiteY4" fmla="*/ 982980 h 1271422"/>
              <a:gd name="connsiteX5" fmla="*/ 585448 w 637404"/>
              <a:gd name="connsiteY5" fmla="*/ 1271422 h 1271422"/>
              <a:gd name="connsiteX0" fmla="*/ 637404 w 637404"/>
              <a:gd name="connsiteY0" fmla="*/ 0 h 1271422"/>
              <a:gd name="connsiteX1" fmla="*/ 363699 w 637404"/>
              <a:gd name="connsiteY1" fmla="*/ 190771 h 1271422"/>
              <a:gd name="connsiteX2" fmla="*/ 116024 w 637404"/>
              <a:gd name="connsiteY2" fmla="*/ 482341 h 1271422"/>
              <a:gd name="connsiteX3" fmla="*/ 0 w 637404"/>
              <a:gd name="connsiteY3" fmla="*/ 567213 h 1271422"/>
              <a:gd name="connsiteX4" fmla="*/ 211610 w 637404"/>
              <a:gd name="connsiteY4" fmla="*/ 982980 h 1271422"/>
              <a:gd name="connsiteX5" fmla="*/ 585448 w 637404"/>
              <a:gd name="connsiteY5" fmla="*/ 1271422 h 1271422"/>
              <a:gd name="connsiteX0" fmla="*/ 715750 w 715750"/>
              <a:gd name="connsiteY0" fmla="*/ 0 h 1271422"/>
              <a:gd name="connsiteX1" fmla="*/ 442045 w 715750"/>
              <a:gd name="connsiteY1" fmla="*/ 190771 h 1271422"/>
              <a:gd name="connsiteX2" fmla="*/ 194370 w 715750"/>
              <a:gd name="connsiteY2" fmla="*/ 482341 h 1271422"/>
              <a:gd name="connsiteX3" fmla="*/ 78346 w 715750"/>
              <a:gd name="connsiteY3" fmla="*/ 567213 h 1271422"/>
              <a:gd name="connsiteX4" fmla="*/ 7290 w 715750"/>
              <a:gd name="connsiteY4" fmla="*/ 891241 h 1271422"/>
              <a:gd name="connsiteX5" fmla="*/ 289956 w 715750"/>
              <a:gd name="connsiteY5" fmla="*/ 982980 h 1271422"/>
              <a:gd name="connsiteX6" fmla="*/ 663794 w 715750"/>
              <a:gd name="connsiteY6" fmla="*/ 1271422 h 1271422"/>
              <a:gd name="connsiteX0" fmla="*/ 711133 w 711133"/>
              <a:gd name="connsiteY0" fmla="*/ 0 h 1271422"/>
              <a:gd name="connsiteX1" fmla="*/ 437428 w 711133"/>
              <a:gd name="connsiteY1" fmla="*/ 190771 h 1271422"/>
              <a:gd name="connsiteX2" fmla="*/ 189753 w 711133"/>
              <a:gd name="connsiteY2" fmla="*/ 482341 h 1271422"/>
              <a:gd name="connsiteX3" fmla="*/ 73729 w 711133"/>
              <a:gd name="connsiteY3" fmla="*/ 567213 h 1271422"/>
              <a:gd name="connsiteX4" fmla="*/ 2673 w 711133"/>
              <a:gd name="connsiteY4" fmla="*/ 891241 h 1271422"/>
              <a:gd name="connsiteX5" fmla="*/ 285339 w 711133"/>
              <a:gd name="connsiteY5" fmla="*/ 982980 h 1271422"/>
              <a:gd name="connsiteX6" fmla="*/ 659177 w 711133"/>
              <a:gd name="connsiteY6" fmla="*/ 1271422 h 1271422"/>
              <a:gd name="connsiteX0" fmla="*/ 713475 w 713475"/>
              <a:gd name="connsiteY0" fmla="*/ 0 h 1271422"/>
              <a:gd name="connsiteX1" fmla="*/ 439770 w 713475"/>
              <a:gd name="connsiteY1" fmla="*/ 190771 h 1271422"/>
              <a:gd name="connsiteX2" fmla="*/ 192095 w 713475"/>
              <a:gd name="connsiteY2" fmla="*/ 482341 h 1271422"/>
              <a:gd name="connsiteX3" fmla="*/ 76071 w 713475"/>
              <a:gd name="connsiteY3" fmla="*/ 567213 h 1271422"/>
              <a:gd name="connsiteX4" fmla="*/ 5015 w 713475"/>
              <a:gd name="connsiteY4" fmla="*/ 891241 h 1271422"/>
              <a:gd name="connsiteX5" fmla="*/ 287681 w 713475"/>
              <a:gd name="connsiteY5" fmla="*/ 982980 h 1271422"/>
              <a:gd name="connsiteX6" fmla="*/ 661519 w 713475"/>
              <a:gd name="connsiteY6" fmla="*/ 1271422 h 1271422"/>
              <a:gd name="connsiteX0" fmla="*/ 713475 w 713475"/>
              <a:gd name="connsiteY0" fmla="*/ 0 h 1271422"/>
              <a:gd name="connsiteX1" fmla="*/ 439770 w 713475"/>
              <a:gd name="connsiteY1" fmla="*/ 190771 h 1271422"/>
              <a:gd name="connsiteX2" fmla="*/ 192095 w 713475"/>
              <a:gd name="connsiteY2" fmla="*/ 482341 h 1271422"/>
              <a:gd name="connsiteX3" fmla="*/ 76071 w 713475"/>
              <a:gd name="connsiteY3" fmla="*/ 567213 h 1271422"/>
              <a:gd name="connsiteX4" fmla="*/ 5015 w 713475"/>
              <a:gd name="connsiteY4" fmla="*/ 891241 h 1271422"/>
              <a:gd name="connsiteX5" fmla="*/ 287681 w 713475"/>
              <a:gd name="connsiteY5" fmla="*/ 982980 h 1271422"/>
              <a:gd name="connsiteX6" fmla="*/ 661519 w 713475"/>
              <a:gd name="connsiteY6" fmla="*/ 1271422 h 1271422"/>
              <a:gd name="connsiteX0" fmla="*/ 713106 w 713106"/>
              <a:gd name="connsiteY0" fmla="*/ 0 h 1271422"/>
              <a:gd name="connsiteX1" fmla="*/ 439401 w 713106"/>
              <a:gd name="connsiteY1" fmla="*/ 190771 h 1271422"/>
              <a:gd name="connsiteX2" fmla="*/ 191726 w 713106"/>
              <a:gd name="connsiteY2" fmla="*/ 482341 h 1271422"/>
              <a:gd name="connsiteX3" fmla="*/ 75702 w 713106"/>
              <a:gd name="connsiteY3" fmla="*/ 567213 h 1271422"/>
              <a:gd name="connsiteX4" fmla="*/ 4646 w 713106"/>
              <a:gd name="connsiteY4" fmla="*/ 891241 h 1271422"/>
              <a:gd name="connsiteX5" fmla="*/ 287312 w 713106"/>
              <a:gd name="connsiteY5" fmla="*/ 982980 h 1271422"/>
              <a:gd name="connsiteX6" fmla="*/ 661150 w 713106"/>
              <a:gd name="connsiteY6" fmla="*/ 1271422 h 1271422"/>
              <a:gd name="connsiteX0" fmla="*/ 713106 w 713106"/>
              <a:gd name="connsiteY0" fmla="*/ 0 h 982980"/>
              <a:gd name="connsiteX1" fmla="*/ 439401 w 713106"/>
              <a:gd name="connsiteY1" fmla="*/ 190771 h 982980"/>
              <a:gd name="connsiteX2" fmla="*/ 191726 w 713106"/>
              <a:gd name="connsiteY2" fmla="*/ 482341 h 982980"/>
              <a:gd name="connsiteX3" fmla="*/ 75702 w 713106"/>
              <a:gd name="connsiteY3" fmla="*/ 567213 h 982980"/>
              <a:gd name="connsiteX4" fmla="*/ 4646 w 713106"/>
              <a:gd name="connsiteY4" fmla="*/ 891241 h 982980"/>
              <a:gd name="connsiteX5" fmla="*/ 287312 w 713106"/>
              <a:gd name="connsiteY5" fmla="*/ 982980 h 982980"/>
              <a:gd name="connsiteX0" fmla="*/ 713106 w 713106"/>
              <a:gd name="connsiteY0" fmla="*/ 0 h 891241"/>
              <a:gd name="connsiteX1" fmla="*/ 439401 w 713106"/>
              <a:gd name="connsiteY1" fmla="*/ 190771 h 891241"/>
              <a:gd name="connsiteX2" fmla="*/ 191726 w 713106"/>
              <a:gd name="connsiteY2" fmla="*/ 482341 h 891241"/>
              <a:gd name="connsiteX3" fmla="*/ 75702 w 713106"/>
              <a:gd name="connsiteY3" fmla="*/ 567213 h 891241"/>
              <a:gd name="connsiteX4" fmla="*/ 4646 w 713106"/>
              <a:gd name="connsiteY4" fmla="*/ 891241 h 891241"/>
              <a:gd name="connsiteX0" fmla="*/ 637404 w 637404"/>
              <a:gd name="connsiteY0" fmla="*/ 0 h 567213"/>
              <a:gd name="connsiteX1" fmla="*/ 363699 w 637404"/>
              <a:gd name="connsiteY1" fmla="*/ 190771 h 567213"/>
              <a:gd name="connsiteX2" fmla="*/ 116024 w 637404"/>
              <a:gd name="connsiteY2" fmla="*/ 482341 h 567213"/>
              <a:gd name="connsiteX3" fmla="*/ 0 w 637404"/>
              <a:gd name="connsiteY3" fmla="*/ 567213 h 567213"/>
              <a:gd name="connsiteX0" fmla="*/ 637404 w 637404"/>
              <a:gd name="connsiteY0" fmla="*/ 0 h 567213"/>
              <a:gd name="connsiteX1" fmla="*/ 406194 w 637404"/>
              <a:gd name="connsiteY1" fmla="*/ 143737 h 567213"/>
              <a:gd name="connsiteX2" fmla="*/ 116024 w 637404"/>
              <a:gd name="connsiteY2" fmla="*/ 482341 h 567213"/>
              <a:gd name="connsiteX3" fmla="*/ 0 w 637404"/>
              <a:gd name="connsiteY3" fmla="*/ 567213 h 567213"/>
              <a:gd name="connsiteX0" fmla="*/ 637404 w 637404"/>
              <a:gd name="connsiteY0" fmla="*/ 0 h 567213"/>
              <a:gd name="connsiteX1" fmla="*/ 406194 w 637404"/>
              <a:gd name="connsiteY1" fmla="*/ 143737 h 567213"/>
              <a:gd name="connsiteX2" fmla="*/ 116024 w 637404"/>
              <a:gd name="connsiteY2" fmla="*/ 482341 h 567213"/>
              <a:gd name="connsiteX3" fmla="*/ 0 w 637404"/>
              <a:gd name="connsiteY3" fmla="*/ 567213 h 567213"/>
              <a:gd name="connsiteX0" fmla="*/ 637404 w 637404"/>
              <a:gd name="connsiteY0" fmla="*/ 0 h 567213"/>
              <a:gd name="connsiteX1" fmla="*/ 406194 w 637404"/>
              <a:gd name="connsiteY1" fmla="*/ 143737 h 567213"/>
              <a:gd name="connsiteX2" fmla="*/ 116024 w 637404"/>
              <a:gd name="connsiteY2" fmla="*/ 482341 h 567213"/>
              <a:gd name="connsiteX3" fmla="*/ 0 w 637404"/>
              <a:gd name="connsiteY3" fmla="*/ 567213 h 567213"/>
              <a:gd name="connsiteX0" fmla="*/ 640673 w 640673"/>
              <a:gd name="connsiteY0" fmla="*/ 0 h 572253"/>
              <a:gd name="connsiteX1" fmla="*/ 406194 w 640673"/>
              <a:gd name="connsiteY1" fmla="*/ 148777 h 572253"/>
              <a:gd name="connsiteX2" fmla="*/ 116024 w 640673"/>
              <a:gd name="connsiteY2" fmla="*/ 487381 h 572253"/>
              <a:gd name="connsiteX3" fmla="*/ 0 w 640673"/>
              <a:gd name="connsiteY3" fmla="*/ 572253 h 572253"/>
              <a:gd name="connsiteX0" fmla="*/ 640673 w 640673"/>
              <a:gd name="connsiteY0" fmla="*/ 0 h 572253"/>
              <a:gd name="connsiteX1" fmla="*/ 406194 w 640673"/>
              <a:gd name="connsiteY1" fmla="*/ 148777 h 572253"/>
              <a:gd name="connsiteX2" fmla="*/ 116024 w 640673"/>
              <a:gd name="connsiteY2" fmla="*/ 487381 h 572253"/>
              <a:gd name="connsiteX3" fmla="*/ 0 w 640673"/>
              <a:gd name="connsiteY3" fmla="*/ 572253 h 572253"/>
              <a:gd name="connsiteX0" fmla="*/ 640673 w 640673"/>
              <a:gd name="connsiteY0" fmla="*/ 0 h 572253"/>
              <a:gd name="connsiteX1" fmla="*/ 406194 w 640673"/>
              <a:gd name="connsiteY1" fmla="*/ 148777 h 572253"/>
              <a:gd name="connsiteX2" fmla="*/ 212454 w 640673"/>
              <a:gd name="connsiteY2" fmla="*/ 379875 h 572253"/>
              <a:gd name="connsiteX3" fmla="*/ 0 w 640673"/>
              <a:gd name="connsiteY3" fmla="*/ 572253 h 572253"/>
              <a:gd name="connsiteX0" fmla="*/ 640673 w 640673"/>
              <a:gd name="connsiteY0" fmla="*/ 0 h 572253"/>
              <a:gd name="connsiteX1" fmla="*/ 406194 w 640673"/>
              <a:gd name="connsiteY1" fmla="*/ 148777 h 572253"/>
              <a:gd name="connsiteX2" fmla="*/ 212454 w 640673"/>
              <a:gd name="connsiteY2" fmla="*/ 379875 h 572253"/>
              <a:gd name="connsiteX3" fmla="*/ 0 w 640673"/>
              <a:gd name="connsiteY3" fmla="*/ 572253 h 572253"/>
              <a:gd name="connsiteX0" fmla="*/ 640673 w 640673"/>
              <a:gd name="connsiteY0" fmla="*/ 0 h 572253"/>
              <a:gd name="connsiteX1" fmla="*/ 406194 w 640673"/>
              <a:gd name="connsiteY1" fmla="*/ 148777 h 572253"/>
              <a:gd name="connsiteX2" fmla="*/ 0 w 640673"/>
              <a:gd name="connsiteY2" fmla="*/ 572253 h 572253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0 w 634135"/>
              <a:gd name="connsiteY2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0 w 634135"/>
              <a:gd name="connsiteY2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720759 w 720759"/>
              <a:gd name="connsiteY0" fmla="*/ 0 h 854456"/>
              <a:gd name="connsiteX1" fmla="*/ 486280 w 720759"/>
              <a:gd name="connsiteY1" fmla="*/ 148777 h 854456"/>
              <a:gd name="connsiteX2" fmla="*/ 273804 w 720759"/>
              <a:gd name="connsiteY2" fmla="*/ 407464 h 854456"/>
              <a:gd name="connsiteX3" fmla="*/ 0 w 720759"/>
              <a:gd name="connsiteY3" fmla="*/ 854456 h 854456"/>
              <a:gd name="connsiteX0" fmla="*/ 720759 w 720759"/>
              <a:gd name="connsiteY0" fmla="*/ 0 h 854456"/>
              <a:gd name="connsiteX1" fmla="*/ 486280 w 720759"/>
              <a:gd name="connsiteY1" fmla="*/ 148777 h 854456"/>
              <a:gd name="connsiteX2" fmla="*/ 273804 w 720759"/>
              <a:gd name="connsiteY2" fmla="*/ 407464 h 854456"/>
              <a:gd name="connsiteX3" fmla="*/ 89115 w 720759"/>
              <a:gd name="connsiteY3" fmla="*/ 573763 h 854456"/>
              <a:gd name="connsiteX4" fmla="*/ 0 w 720759"/>
              <a:gd name="connsiteY4" fmla="*/ 854456 h 854456"/>
              <a:gd name="connsiteX0" fmla="*/ 720759 w 720759"/>
              <a:gd name="connsiteY0" fmla="*/ 0 h 854456"/>
              <a:gd name="connsiteX1" fmla="*/ 486280 w 720759"/>
              <a:gd name="connsiteY1" fmla="*/ 148777 h 854456"/>
              <a:gd name="connsiteX2" fmla="*/ 273804 w 720759"/>
              <a:gd name="connsiteY2" fmla="*/ 407464 h 854456"/>
              <a:gd name="connsiteX3" fmla="*/ 89115 w 720759"/>
              <a:gd name="connsiteY3" fmla="*/ 573763 h 854456"/>
              <a:gd name="connsiteX4" fmla="*/ 0 w 720759"/>
              <a:gd name="connsiteY4" fmla="*/ 854456 h 854456"/>
              <a:gd name="connsiteX0" fmla="*/ 720783 w 720783"/>
              <a:gd name="connsiteY0" fmla="*/ 0 h 854456"/>
              <a:gd name="connsiteX1" fmla="*/ 486304 w 720783"/>
              <a:gd name="connsiteY1" fmla="*/ 148777 h 854456"/>
              <a:gd name="connsiteX2" fmla="*/ 273828 w 720783"/>
              <a:gd name="connsiteY2" fmla="*/ 407464 h 854456"/>
              <a:gd name="connsiteX3" fmla="*/ 89139 w 720783"/>
              <a:gd name="connsiteY3" fmla="*/ 573763 h 854456"/>
              <a:gd name="connsiteX4" fmla="*/ 24 w 720783"/>
              <a:gd name="connsiteY4" fmla="*/ 854456 h 854456"/>
              <a:gd name="connsiteX0" fmla="*/ 635372 w 635372"/>
              <a:gd name="connsiteY0" fmla="*/ 0 h 1035872"/>
              <a:gd name="connsiteX1" fmla="*/ 400893 w 635372"/>
              <a:gd name="connsiteY1" fmla="*/ 148777 h 1035872"/>
              <a:gd name="connsiteX2" fmla="*/ 188417 w 635372"/>
              <a:gd name="connsiteY2" fmla="*/ 407464 h 1035872"/>
              <a:gd name="connsiteX3" fmla="*/ 3728 w 635372"/>
              <a:gd name="connsiteY3" fmla="*/ 573763 h 1035872"/>
              <a:gd name="connsiteX4" fmla="*/ 347733 w 635372"/>
              <a:gd name="connsiteY4" fmla="*/ 1035872 h 1035872"/>
              <a:gd name="connsiteX0" fmla="*/ 725600 w 725600"/>
              <a:gd name="connsiteY0" fmla="*/ 0 h 1035872"/>
              <a:gd name="connsiteX1" fmla="*/ 491121 w 725600"/>
              <a:gd name="connsiteY1" fmla="*/ 148777 h 1035872"/>
              <a:gd name="connsiteX2" fmla="*/ 278645 w 725600"/>
              <a:gd name="connsiteY2" fmla="*/ 407464 h 1035872"/>
              <a:gd name="connsiteX3" fmla="*/ 93956 w 725600"/>
              <a:gd name="connsiteY3" fmla="*/ 573763 h 1035872"/>
              <a:gd name="connsiteX4" fmla="*/ 13870 w 725600"/>
              <a:gd name="connsiteY4" fmla="*/ 889562 h 1035872"/>
              <a:gd name="connsiteX5" fmla="*/ 437961 w 725600"/>
              <a:gd name="connsiteY5" fmla="*/ 1035872 h 1035872"/>
              <a:gd name="connsiteX0" fmla="*/ 725600 w 725600"/>
              <a:gd name="connsiteY0" fmla="*/ 0 h 1035872"/>
              <a:gd name="connsiteX1" fmla="*/ 491121 w 725600"/>
              <a:gd name="connsiteY1" fmla="*/ 148777 h 1035872"/>
              <a:gd name="connsiteX2" fmla="*/ 278645 w 725600"/>
              <a:gd name="connsiteY2" fmla="*/ 407464 h 1035872"/>
              <a:gd name="connsiteX3" fmla="*/ 93956 w 725600"/>
              <a:gd name="connsiteY3" fmla="*/ 573763 h 1035872"/>
              <a:gd name="connsiteX4" fmla="*/ 13870 w 725600"/>
              <a:gd name="connsiteY4" fmla="*/ 889562 h 1035872"/>
              <a:gd name="connsiteX5" fmla="*/ 437961 w 725600"/>
              <a:gd name="connsiteY5" fmla="*/ 1035872 h 1035872"/>
              <a:gd name="connsiteX0" fmla="*/ 729275 w 729275"/>
              <a:gd name="connsiteY0" fmla="*/ 0 h 1035872"/>
              <a:gd name="connsiteX1" fmla="*/ 494796 w 729275"/>
              <a:gd name="connsiteY1" fmla="*/ 148777 h 1035872"/>
              <a:gd name="connsiteX2" fmla="*/ 282320 w 729275"/>
              <a:gd name="connsiteY2" fmla="*/ 407464 h 1035872"/>
              <a:gd name="connsiteX3" fmla="*/ 97631 w 729275"/>
              <a:gd name="connsiteY3" fmla="*/ 573763 h 1035872"/>
              <a:gd name="connsiteX4" fmla="*/ 17545 w 729275"/>
              <a:gd name="connsiteY4" fmla="*/ 889562 h 1035872"/>
              <a:gd name="connsiteX5" fmla="*/ 441636 w 729275"/>
              <a:gd name="connsiteY5" fmla="*/ 1035872 h 1035872"/>
              <a:gd name="connsiteX0" fmla="*/ 730824 w 730824"/>
              <a:gd name="connsiteY0" fmla="*/ 0 h 1035872"/>
              <a:gd name="connsiteX1" fmla="*/ 496345 w 730824"/>
              <a:gd name="connsiteY1" fmla="*/ 148777 h 1035872"/>
              <a:gd name="connsiteX2" fmla="*/ 283869 w 730824"/>
              <a:gd name="connsiteY2" fmla="*/ 407464 h 1035872"/>
              <a:gd name="connsiteX3" fmla="*/ 99180 w 730824"/>
              <a:gd name="connsiteY3" fmla="*/ 573763 h 1035872"/>
              <a:gd name="connsiteX4" fmla="*/ 19094 w 730824"/>
              <a:gd name="connsiteY4" fmla="*/ 889562 h 1035872"/>
              <a:gd name="connsiteX5" fmla="*/ 443185 w 730824"/>
              <a:gd name="connsiteY5" fmla="*/ 1035872 h 1035872"/>
              <a:gd name="connsiteX0" fmla="*/ 719189 w 719189"/>
              <a:gd name="connsiteY0" fmla="*/ 0 h 1035872"/>
              <a:gd name="connsiteX1" fmla="*/ 484710 w 719189"/>
              <a:gd name="connsiteY1" fmla="*/ 148777 h 1035872"/>
              <a:gd name="connsiteX2" fmla="*/ 272234 w 719189"/>
              <a:gd name="connsiteY2" fmla="*/ 407464 h 1035872"/>
              <a:gd name="connsiteX3" fmla="*/ 87545 w 719189"/>
              <a:gd name="connsiteY3" fmla="*/ 573763 h 1035872"/>
              <a:gd name="connsiteX4" fmla="*/ 7459 w 719189"/>
              <a:gd name="connsiteY4" fmla="*/ 889562 h 1035872"/>
              <a:gd name="connsiteX5" fmla="*/ 431550 w 719189"/>
              <a:gd name="connsiteY5" fmla="*/ 1035872 h 1035872"/>
              <a:gd name="connsiteX0" fmla="*/ 722174 w 722174"/>
              <a:gd name="connsiteY0" fmla="*/ 0 h 1035872"/>
              <a:gd name="connsiteX1" fmla="*/ 487695 w 722174"/>
              <a:gd name="connsiteY1" fmla="*/ 148777 h 1035872"/>
              <a:gd name="connsiteX2" fmla="*/ 275219 w 722174"/>
              <a:gd name="connsiteY2" fmla="*/ 407464 h 1035872"/>
              <a:gd name="connsiteX3" fmla="*/ 90530 w 722174"/>
              <a:gd name="connsiteY3" fmla="*/ 573763 h 1035872"/>
              <a:gd name="connsiteX4" fmla="*/ 7175 w 722174"/>
              <a:gd name="connsiteY4" fmla="*/ 894602 h 1035872"/>
              <a:gd name="connsiteX5" fmla="*/ 434535 w 722174"/>
              <a:gd name="connsiteY5" fmla="*/ 1035872 h 1035872"/>
              <a:gd name="connsiteX0" fmla="*/ 722174 w 722174"/>
              <a:gd name="connsiteY0" fmla="*/ 0 h 1035872"/>
              <a:gd name="connsiteX1" fmla="*/ 487695 w 722174"/>
              <a:gd name="connsiteY1" fmla="*/ 148777 h 1035872"/>
              <a:gd name="connsiteX2" fmla="*/ 275219 w 722174"/>
              <a:gd name="connsiteY2" fmla="*/ 407464 h 1035872"/>
              <a:gd name="connsiteX3" fmla="*/ 90530 w 722174"/>
              <a:gd name="connsiteY3" fmla="*/ 573763 h 1035872"/>
              <a:gd name="connsiteX4" fmla="*/ 7175 w 722174"/>
              <a:gd name="connsiteY4" fmla="*/ 894602 h 1035872"/>
              <a:gd name="connsiteX5" fmla="*/ 434535 w 722174"/>
              <a:gd name="connsiteY5" fmla="*/ 1035872 h 1035872"/>
              <a:gd name="connsiteX0" fmla="*/ 722174 w 722174"/>
              <a:gd name="connsiteY0" fmla="*/ 0 h 1035872"/>
              <a:gd name="connsiteX1" fmla="*/ 487695 w 722174"/>
              <a:gd name="connsiteY1" fmla="*/ 148777 h 1035872"/>
              <a:gd name="connsiteX2" fmla="*/ 275219 w 722174"/>
              <a:gd name="connsiteY2" fmla="*/ 407464 h 1035872"/>
              <a:gd name="connsiteX3" fmla="*/ 90530 w 722174"/>
              <a:gd name="connsiteY3" fmla="*/ 573763 h 1035872"/>
              <a:gd name="connsiteX4" fmla="*/ 7175 w 722174"/>
              <a:gd name="connsiteY4" fmla="*/ 894602 h 1035872"/>
              <a:gd name="connsiteX5" fmla="*/ 157542 w 722174"/>
              <a:gd name="connsiteY5" fmla="*/ 965152 h 1035872"/>
              <a:gd name="connsiteX6" fmla="*/ 434535 w 722174"/>
              <a:gd name="connsiteY6" fmla="*/ 1035872 h 1035872"/>
              <a:gd name="connsiteX0" fmla="*/ 722174 w 722174"/>
              <a:gd name="connsiteY0" fmla="*/ 0 h 1035872"/>
              <a:gd name="connsiteX1" fmla="*/ 487695 w 722174"/>
              <a:gd name="connsiteY1" fmla="*/ 148777 h 1035872"/>
              <a:gd name="connsiteX2" fmla="*/ 275219 w 722174"/>
              <a:gd name="connsiteY2" fmla="*/ 407464 h 1035872"/>
              <a:gd name="connsiteX3" fmla="*/ 90530 w 722174"/>
              <a:gd name="connsiteY3" fmla="*/ 573763 h 1035872"/>
              <a:gd name="connsiteX4" fmla="*/ 7175 w 722174"/>
              <a:gd name="connsiteY4" fmla="*/ 894602 h 1035872"/>
              <a:gd name="connsiteX5" fmla="*/ 157542 w 722174"/>
              <a:gd name="connsiteY5" fmla="*/ 965152 h 1035872"/>
              <a:gd name="connsiteX6" fmla="*/ 434535 w 722174"/>
              <a:gd name="connsiteY6" fmla="*/ 1035872 h 1035872"/>
              <a:gd name="connsiteX0" fmla="*/ 722174 w 722174"/>
              <a:gd name="connsiteY0" fmla="*/ 0 h 1035872"/>
              <a:gd name="connsiteX1" fmla="*/ 487695 w 722174"/>
              <a:gd name="connsiteY1" fmla="*/ 148777 h 1035872"/>
              <a:gd name="connsiteX2" fmla="*/ 275219 w 722174"/>
              <a:gd name="connsiteY2" fmla="*/ 407464 h 1035872"/>
              <a:gd name="connsiteX3" fmla="*/ 90530 w 722174"/>
              <a:gd name="connsiteY3" fmla="*/ 573763 h 1035872"/>
              <a:gd name="connsiteX4" fmla="*/ 7175 w 722174"/>
              <a:gd name="connsiteY4" fmla="*/ 894602 h 1035872"/>
              <a:gd name="connsiteX5" fmla="*/ 157542 w 722174"/>
              <a:gd name="connsiteY5" fmla="*/ 965152 h 1035872"/>
              <a:gd name="connsiteX6" fmla="*/ 434535 w 722174"/>
              <a:gd name="connsiteY6" fmla="*/ 1035872 h 1035872"/>
              <a:gd name="connsiteX0" fmla="*/ 722174 w 722174"/>
              <a:gd name="connsiteY0" fmla="*/ 0 h 1035872"/>
              <a:gd name="connsiteX1" fmla="*/ 487695 w 722174"/>
              <a:gd name="connsiteY1" fmla="*/ 148777 h 1035872"/>
              <a:gd name="connsiteX2" fmla="*/ 275219 w 722174"/>
              <a:gd name="connsiteY2" fmla="*/ 407464 h 1035872"/>
              <a:gd name="connsiteX3" fmla="*/ 90530 w 722174"/>
              <a:gd name="connsiteY3" fmla="*/ 573763 h 1035872"/>
              <a:gd name="connsiteX4" fmla="*/ 7175 w 722174"/>
              <a:gd name="connsiteY4" fmla="*/ 894602 h 1035872"/>
              <a:gd name="connsiteX5" fmla="*/ 157542 w 722174"/>
              <a:gd name="connsiteY5" fmla="*/ 965152 h 1035872"/>
              <a:gd name="connsiteX6" fmla="*/ 434535 w 722174"/>
              <a:gd name="connsiteY6" fmla="*/ 1035872 h 1035872"/>
              <a:gd name="connsiteX0" fmla="*/ 722174 w 722174"/>
              <a:gd name="connsiteY0" fmla="*/ 0 h 1035872"/>
              <a:gd name="connsiteX1" fmla="*/ 487695 w 722174"/>
              <a:gd name="connsiteY1" fmla="*/ 148777 h 1035872"/>
              <a:gd name="connsiteX2" fmla="*/ 275219 w 722174"/>
              <a:gd name="connsiteY2" fmla="*/ 407464 h 1035872"/>
              <a:gd name="connsiteX3" fmla="*/ 90530 w 722174"/>
              <a:gd name="connsiteY3" fmla="*/ 573763 h 1035872"/>
              <a:gd name="connsiteX4" fmla="*/ 7175 w 722174"/>
              <a:gd name="connsiteY4" fmla="*/ 894602 h 1035872"/>
              <a:gd name="connsiteX5" fmla="*/ 157542 w 722174"/>
              <a:gd name="connsiteY5" fmla="*/ 965152 h 1035872"/>
              <a:gd name="connsiteX6" fmla="*/ 434535 w 722174"/>
              <a:gd name="connsiteY6" fmla="*/ 1035872 h 1035872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686236 w 722174"/>
              <a:gd name="connsiteY6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686236 w 722174"/>
              <a:gd name="connsiteY6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2878"/>
              <a:gd name="connsiteX1" fmla="*/ 487695 w 722174"/>
              <a:gd name="connsiteY1" fmla="*/ 148777 h 1292878"/>
              <a:gd name="connsiteX2" fmla="*/ 275219 w 722174"/>
              <a:gd name="connsiteY2" fmla="*/ 407464 h 1292878"/>
              <a:gd name="connsiteX3" fmla="*/ 90530 w 722174"/>
              <a:gd name="connsiteY3" fmla="*/ 573763 h 1292878"/>
              <a:gd name="connsiteX4" fmla="*/ 7175 w 722174"/>
              <a:gd name="connsiteY4" fmla="*/ 894602 h 1292878"/>
              <a:gd name="connsiteX5" fmla="*/ 157542 w 722174"/>
              <a:gd name="connsiteY5" fmla="*/ 965152 h 1292878"/>
              <a:gd name="connsiteX6" fmla="*/ 440295 w 722174"/>
              <a:gd name="connsiteY6" fmla="*/ 1034023 h 1292878"/>
              <a:gd name="connsiteX7" fmla="*/ 689504 w 722174"/>
              <a:gd name="connsiteY7" fmla="*/ 1292878 h 129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2174" h="1292878">
                <a:moveTo>
                  <a:pt x="722174" y="0"/>
                </a:moveTo>
                <a:cubicBezTo>
                  <a:pt x="658851" y="33195"/>
                  <a:pt x="532097" y="94704"/>
                  <a:pt x="487695" y="148777"/>
                </a:cubicBezTo>
                <a:cubicBezTo>
                  <a:pt x="426677" y="228287"/>
                  <a:pt x="346044" y="321235"/>
                  <a:pt x="275219" y="407464"/>
                </a:cubicBezTo>
                <a:cubicBezTo>
                  <a:pt x="219104" y="483054"/>
                  <a:pt x="141067" y="514382"/>
                  <a:pt x="90530" y="573763"/>
                </a:cubicBezTo>
                <a:cubicBezTo>
                  <a:pt x="38227" y="647395"/>
                  <a:pt x="-20740" y="809185"/>
                  <a:pt x="7175" y="894602"/>
                </a:cubicBezTo>
                <a:cubicBezTo>
                  <a:pt x="35504" y="946395"/>
                  <a:pt x="97756" y="958406"/>
                  <a:pt x="157542" y="965152"/>
                </a:cubicBezTo>
                <a:cubicBezTo>
                  <a:pt x="273584" y="974672"/>
                  <a:pt x="409383" y="1016078"/>
                  <a:pt x="440295" y="1034023"/>
                </a:cubicBezTo>
                <a:cubicBezTo>
                  <a:pt x="481013" y="1051970"/>
                  <a:pt x="648242" y="1247495"/>
                  <a:pt x="689504" y="1292878"/>
                </a:cubicBezTo>
              </a:path>
            </a:pathLst>
          </a:custGeom>
          <a:noFill/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1674" tIns="65837" rIns="131674" bIns="658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280" name="フリーフォーム 279"/>
          <p:cNvSpPr>
            <a:spLocks/>
          </p:cNvSpPr>
          <p:nvPr/>
        </p:nvSpPr>
        <p:spPr bwMode="auto">
          <a:xfrm>
            <a:off x="6512981" y="5320962"/>
            <a:ext cx="230263" cy="1454840"/>
          </a:xfrm>
          <a:custGeom>
            <a:avLst/>
            <a:gdLst>
              <a:gd name="T0" fmla="*/ 398 w 454"/>
              <a:gd name="T1" fmla="*/ 0 h 2490"/>
              <a:gd name="T2" fmla="*/ 454 w 454"/>
              <a:gd name="T3" fmla="*/ 586 h 2490"/>
              <a:gd name="T4" fmla="*/ 203 w 454"/>
              <a:gd name="T5" fmla="*/ 804 h 2490"/>
              <a:gd name="T6" fmla="*/ 135 w 454"/>
              <a:gd name="T7" fmla="*/ 1056 h 2490"/>
              <a:gd name="T8" fmla="*/ 0 w 454"/>
              <a:gd name="T9" fmla="*/ 1278 h 2490"/>
              <a:gd name="T10" fmla="*/ 239 w 454"/>
              <a:gd name="T11" fmla="*/ 1773 h 2490"/>
              <a:gd name="T12" fmla="*/ 178 w 454"/>
              <a:gd name="T13" fmla="*/ 2270 h 2490"/>
              <a:gd name="T14" fmla="*/ 277 w 454"/>
              <a:gd name="T15" fmla="*/ 2490 h 2490"/>
              <a:gd name="connsiteX0" fmla="*/ 25782 w 25782"/>
              <a:gd name="connsiteY0" fmla="*/ 0 h 13102"/>
              <a:gd name="connsiteX1" fmla="*/ 10000 w 25782"/>
              <a:gd name="connsiteY1" fmla="*/ 5455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874 w 25782"/>
              <a:gd name="connsiteY1" fmla="*/ 3617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1569 w 25782"/>
              <a:gd name="connsiteY1" fmla="*/ 3647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11488 w 25782"/>
              <a:gd name="connsiteY1" fmla="*/ 3316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0 w 25782"/>
              <a:gd name="connsiteY1" fmla="*/ 1509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625 w 25782"/>
              <a:gd name="connsiteY1" fmla="*/ 1660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625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5782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5782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974 w 26149"/>
              <a:gd name="connsiteY3" fmla="*/ 7343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1479 w 26149"/>
              <a:gd name="connsiteY3" fmla="*/ 5837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35358"/>
              <a:gd name="connsiteY0" fmla="*/ 0 h 13102"/>
              <a:gd name="connsiteX1" fmla="*/ 25782 w 35358"/>
              <a:gd name="connsiteY1" fmla="*/ 1660 h 13102"/>
              <a:gd name="connsiteX2" fmla="*/ 25782 w 35358"/>
              <a:gd name="connsiteY2" fmla="*/ 3138 h 13102"/>
              <a:gd name="connsiteX3" fmla="*/ 35358 w 35358"/>
              <a:gd name="connsiteY3" fmla="*/ 6018 h 13102"/>
              <a:gd name="connsiteX4" fmla="*/ 0 w 35358"/>
              <a:gd name="connsiteY4" fmla="*/ 8235 h 13102"/>
              <a:gd name="connsiteX5" fmla="*/ 5264 w 35358"/>
              <a:gd name="connsiteY5" fmla="*/ 10222 h 13102"/>
              <a:gd name="connsiteX6" fmla="*/ 3921 w 35358"/>
              <a:gd name="connsiteY6" fmla="*/ 12218 h 13102"/>
              <a:gd name="connsiteX7" fmla="*/ 6101 w 35358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3572 w 26149"/>
              <a:gd name="connsiteY3" fmla="*/ 3216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26031"/>
              <a:gd name="connsiteY0" fmla="*/ 0 h 13102"/>
              <a:gd name="connsiteX1" fmla="*/ 25782 w 26031"/>
              <a:gd name="connsiteY1" fmla="*/ 1660 h 13102"/>
              <a:gd name="connsiteX2" fmla="*/ 25121 w 26031"/>
              <a:gd name="connsiteY2" fmla="*/ 3138 h 13102"/>
              <a:gd name="connsiteX3" fmla="*/ 23572 w 26031"/>
              <a:gd name="connsiteY3" fmla="*/ 3216 h 13102"/>
              <a:gd name="connsiteX4" fmla="*/ 0 w 26031"/>
              <a:gd name="connsiteY4" fmla="*/ 8235 h 13102"/>
              <a:gd name="connsiteX5" fmla="*/ 5264 w 26031"/>
              <a:gd name="connsiteY5" fmla="*/ 10222 h 13102"/>
              <a:gd name="connsiteX6" fmla="*/ 3921 w 26031"/>
              <a:gd name="connsiteY6" fmla="*/ 12218 h 13102"/>
              <a:gd name="connsiteX7" fmla="*/ 6101 w 26031"/>
              <a:gd name="connsiteY7" fmla="*/ 13102 h 13102"/>
              <a:gd name="connsiteX0" fmla="*/ 25782 w 34378"/>
              <a:gd name="connsiteY0" fmla="*/ 0 h 13102"/>
              <a:gd name="connsiteX1" fmla="*/ 25782 w 34378"/>
              <a:gd name="connsiteY1" fmla="*/ 1660 h 13102"/>
              <a:gd name="connsiteX2" fmla="*/ 34378 w 34378"/>
              <a:gd name="connsiteY2" fmla="*/ 3560 h 13102"/>
              <a:gd name="connsiteX3" fmla="*/ 23572 w 34378"/>
              <a:gd name="connsiteY3" fmla="*/ 3216 h 13102"/>
              <a:gd name="connsiteX4" fmla="*/ 0 w 34378"/>
              <a:gd name="connsiteY4" fmla="*/ 8235 h 13102"/>
              <a:gd name="connsiteX5" fmla="*/ 5264 w 34378"/>
              <a:gd name="connsiteY5" fmla="*/ 10222 h 13102"/>
              <a:gd name="connsiteX6" fmla="*/ 3921 w 34378"/>
              <a:gd name="connsiteY6" fmla="*/ 12218 h 13102"/>
              <a:gd name="connsiteX7" fmla="*/ 6101 w 34378"/>
              <a:gd name="connsiteY7" fmla="*/ 13102 h 13102"/>
              <a:gd name="connsiteX0" fmla="*/ 25782 w 25924"/>
              <a:gd name="connsiteY0" fmla="*/ 0 h 13102"/>
              <a:gd name="connsiteX1" fmla="*/ 25782 w 25924"/>
              <a:gd name="connsiteY1" fmla="*/ 1660 h 13102"/>
              <a:gd name="connsiteX2" fmla="*/ 23580 w 25924"/>
              <a:gd name="connsiteY2" fmla="*/ 2988 h 13102"/>
              <a:gd name="connsiteX3" fmla="*/ 23572 w 25924"/>
              <a:gd name="connsiteY3" fmla="*/ 3216 h 13102"/>
              <a:gd name="connsiteX4" fmla="*/ 0 w 25924"/>
              <a:gd name="connsiteY4" fmla="*/ 8235 h 13102"/>
              <a:gd name="connsiteX5" fmla="*/ 5264 w 25924"/>
              <a:gd name="connsiteY5" fmla="*/ 10222 h 13102"/>
              <a:gd name="connsiteX6" fmla="*/ 3921 w 25924"/>
              <a:gd name="connsiteY6" fmla="*/ 12218 h 13102"/>
              <a:gd name="connsiteX7" fmla="*/ 6101 w 25924"/>
              <a:gd name="connsiteY7" fmla="*/ 13102 h 13102"/>
              <a:gd name="connsiteX0" fmla="*/ 25782 w 25924"/>
              <a:gd name="connsiteY0" fmla="*/ 0 h 13102"/>
              <a:gd name="connsiteX1" fmla="*/ 25782 w 25924"/>
              <a:gd name="connsiteY1" fmla="*/ 1660 h 13102"/>
              <a:gd name="connsiteX2" fmla="*/ 23580 w 25924"/>
              <a:gd name="connsiteY2" fmla="*/ 2988 h 13102"/>
              <a:gd name="connsiteX3" fmla="*/ 23572 w 25924"/>
              <a:gd name="connsiteY3" fmla="*/ 3216 h 13102"/>
              <a:gd name="connsiteX4" fmla="*/ 0 w 25924"/>
              <a:gd name="connsiteY4" fmla="*/ 8235 h 13102"/>
              <a:gd name="connsiteX5" fmla="*/ 5264 w 25924"/>
              <a:gd name="connsiteY5" fmla="*/ 10222 h 13102"/>
              <a:gd name="connsiteX6" fmla="*/ 3921 w 25924"/>
              <a:gd name="connsiteY6" fmla="*/ 12218 h 13102"/>
              <a:gd name="connsiteX7" fmla="*/ 6101 w 25924"/>
              <a:gd name="connsiteY7" fmla="*/ 13102 h 13102"/>
              <a:gd name="connsiteX0" fmla="*/ 25782 w 26567"/>
              <a:gd name="connsiteY0" fmla="*/ 0 h 13102"/>
              <a:gd name="connsiteX1" fmla="*/ 25782 w 26567"/>
              <a:gd name="connsiteY1" fmla="*/ 1660 h 13102"/>
              <a:gd name="connsiteX2" fmla="*/ 25924 w 26567"/>
              <a:gd name="connsiteY2" fmla="*/ 2958 h 13102"/>
              <a:gd name="connsiteX3" fmla="*/ 23572 w 26567"/>
              <a:gd name="connsiteY3" fmla="*/ 3216 h 13102"/>
              <a:gd name="connsiteX4" fmla="*/ 0 w 26567"/>
              <a:gd name="connsiteY4" fmla="*/ 8235 h 13102"/>
              <a:gd name="connsiteX5" fmla="*/ 5264 w 26567"/>
              <a:gd name="connsiteY5" fmla="*/ 10222 h 13102"/>
              <a:gd name="connsiteX6" fmla="*/ 3921 w 26567"/>
              <a:gd name="connsiteY6" fmla="*/ 12218 h 13102"/>
              <a:gd name="connsiteX7" fmla="*/ 6101 w 26567"/>
              <a:gd name="connsiteY7" fmla="*/ 13102 h 13102"/>
              <a:gd name="connsiteX0" fmla="*/ 25782 w 26189"/>
              <a:gd name="connsiteY0" fmla="*/ 0 h 13102"/>
              <a:gd name="connsiteX1" fmla="*/ 25782 w 26189"/>
              <a:gd name="connsiteY1" fmla="*/ 1660 h 13102"/>
              <a:gd name="connsiteX2" fmla="*/ 25924 w 26189"/>
              <a:gd name="connsiteY2" fmla="*/ 2958 h 13102"/>
              <a:gd name="connsiteX3" fmla="*/ 23572 w 26189"/>
              <a:gd name="connsiteY3" fmla="*/ 3216 h 13102"/>
              <a:gd name="connsiteX4" fmla="*/ 0 w 26189"/>
              <a:gd name="connsiteY4" fmla="*/ 8235 h 13102"/>
              <a:gd name="connsiteX5" fmla="*/ 5264 w 26189"/>
              <a:gd name="connsiteY5" fmla="*/ 10222 h 13102"/>
              <a:gd name="connsiteX6" fmla="*/ 3921 w 26189"/>
              <a:gd name="connsiteY6" fmla="*/ 12218 h 13102"/>
              <a:gd name="connsiteX7" fmla="*/ 6101 w 26189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343 w 22268"/>
              <a:gd name="connsiteY5" fmla="*/ 10222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7217 w 22268"/>
              <a:gd name="connsiteY5" fmla="*/ 7963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7130 w 22268"/>
              <a:gd name="connsiteY5" fmla="*/ 7391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7547 w 22268"/>
              <a:gd name="connsiteY5" fmla="*/ 7783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19681 w 20088"/>
              <a:gd name="connsiteY0" fmla="*/ 0 h 13102"/>
              <a:gd name="connsiteX1" fmla="*/ 19681 w 20088"/>
              <a:gd name="connsiteY1" fmla="*/ 1660 h 13102"/>
              <a:gd name="connsiteX2" fmla="*/ 19823 w 20088"/>
              <a:gd name="connsiteY2" fmla="*/ 2958 h 13102"/>
              <a:gd name="connsiteX3" fmla="*/ 17471 w 20088"/>
              <a:gd name="connsiteY3" fmla="*/ 3216 h 13102"/>
              <a:gd name="connsiteX4" fmla="*/ 15723 w 20088"/>
              <a:gd name="connsiteY4" fmla="*/ 4198 h 13102"/>
              <a:gd name="connsiteX5" fmla="*/ 15367 w 20088"/>
              <a:gd name="connsiteY5" fmla="*/ 7783 h 13102"/>
              <a:gd name="connsiteX6" fmla="*/ 17442 w 20088"/>
              <a:gd name="connsiteY6" fmla="*/ 8814 h 13102"/>
              <a:gd name="connsiteX7" fmla="*/ 0 w 20088"/>
              <a:gd name="connsiteY7" fmla="*/ 13102 h 13102"/>
              <a:gd name="connsiteX0" fmla="*/ 4314 w 4721"/>
              <a:gd name="connsiteY0" fmla="*/ 0 h 8814"/>
              <a:gd name="connsiteX1" fmla="*/ 4314 w 4721"/>
              <a:gd name="connsiteY1" fmla="*/ 1660 h 8814"/>
              <a:gd name="connsiteX2" fmla="*/ 4456 w 4721"/>
              <a:gd name="connsiteY2" fmla="*/ 2958 h 8814"/>
              <a:gd name="connsiteX3" fmla="*/ 2104 w 4721"/>
              <a:gd name="connsiteY3" fmla="*/ 3216 h 8814"/>
              <a:gd name="connsiteX4" fmla="*/ 356 w 4721"/>
              <a:gd name="connsiteY4" fmla="*/ 4198 h 8814"/>
              <a:gd name="connsiteX5" fmla="*/ 0 w 4721"/>
              <a:gd name="connsiteY5" fmla="*/ 7783 h 8814"/>
              <a:gd name="connsiteX6" fmla="*/ 2075 w 4721"/>
              <a:gd name="connsiteY6" fmla="*/ 8814 h 8814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4439 w 10002"/>
              <a:gd name="connsiteY6" fmla="*/ 10000 h 10000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2454 w 10002"/>
              <a:gd name="connsiteY6" fmla="*/ 10000 h 10000"/>
              <a:gd name="connsiteX7" fmla="*/ 4439 w 10002"/>
              <a:gd name="connsiteY7" fmla="*/ 10000 h 10000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2454 w 10002"/>
              <a:gd name="connsiteY6" fmla="*/ 10000 h 10000"/>
              <a:gd name="connsiteX0" fmla="*/ 16150 w 17014"/>
              <a:gd name="connsiteY0" fmla="*/ 0 h 10000"/>
              <a:gd name="connsiteX1" fmla="*/ 16150 w 17014"/>
              <a:gd name="connsiteY1" fmla="*/ 1883 h 10000"/>
              <a:gd name="connsiteX2" fmla="*/ 16451 w 17014"/>
              <a:gd name="connsiteY2" fmla="*/ 3356 h 10000"/>
              <a:gd name="connsiteX3" fmla="*/ 11469 w 17014"/>
              <a:gd name="connsiteY3" fmla="*/ 3649 h 10000"/>
              <a:gd name="connsiteX4" fmla="*/ 7766 w 17014"/>
              <a:gd name="connsiteY4" fmla="*/ 4763 h 10000"/>
              <a:gd name="connsiteX5" fmla="*/ 1 w 17014"/>
              <a:gd name="connsiteY5" fmla="*/ 5777 h 10000"/>
              <a:gd name="connsiteX6" fmla="*/ 7012 w 17014"/>
              <a:gd name="connsiteY6" fmla="*/ 8830 h 10000"/>
              <a:gd name="connsiteX7" fmla="*/ 9466 w 17014"/>
              <a:gd name="connsiteY7" fmla="*/ 10000 h 10000"/>
              <a:gd name="connsiteX0" fmla="*/ 16242 w 17106"/>
              <a:gd name="connsiteY0" fmla="*/ 0 h 10000"/>
              <a:gd name="connsiteX1" fmla="*/ 16242 w 17106"/>
              <a:gd name="connsiteY1" fmla="*/ 1883 h 10000"/>
              <a:gd name="connsiteX2" fmla="*/ 16543 w 17106"/>
              <a:gd name="connsiteY2" fmla="*/ 3356 h 10000"/>
              <a:gd name="connsiteX3" fmla="*/ 11561 w 17106"/>
              <a:gd name="connsiteY3" fmla="*/ 3649 h 10000"/>
              <a:gd name="connsiteX4" fmla="*/ 7858 w 17106"/>
              <a:gd name="connsiteY4" fmla="*/ 4763 h 10000"/>
              <a:gd name="connsiteX5" fmla="*/ 93 w 17106"/>
              <a:gd name="connsiteY5" fmla="*/ 5777 h 10000"/>
              <a:gd name="connsiteX6" fmla="*/ 5350 w 17106"/>
              <a:gd name="connsiteY6" fmla="*/ 7008 h 10000"/>
              <a:gd name="connsiteX7" fmla="*/ 7104 w 17106"/>
              <a:gd name="connsiteY7" fmla="*/ 8830 h 10000"/>
              <a:gd name="connsiteX8" fmla="*/ 9558 w 17106"/>
              <a:gd name="connsiteY8" fmla="*/ 10000 h 10000"/>
              <a:gd name="connsiteX0" fmla="*/ 16294 w 17158"/>
              <a:gd name="connsiteY0" fmla="*/ 0 h 10000"/>
              <a:gd name="connsiteX1" fmla="*/ 16294 w 17158"/>
              <a:gd name="connsiteY1" fmla="*/ 1883 h 10000"/>
              <a:gd name="connsiteX2" fmla="*/ 16595 w 17158"/>
              <a:gd name="connsiteY2" fmla="*/ 3356 h 10000"/>
              <a:gd name="connsiteX3" fmla="*/ 11613 w 17158"/>
              <a:gd name="connsiteY3" fmla="*/ 3649 h 10000"/>
              <a:gd name="connsiteX4" fmla="*/ 7910 w 17158"/>
              <a:gd name="connsiteY4" fmla="*/ 4763 h 10000"/>
              <a:gd name="connsiteX5" fmla="*/ 145 w 17158"/>
              <a:gd name="connsiteY5" fmla="*/ 5777 h 10000"/>
              <a:gd name="connsiteX6" fmla="*/ 5402 w 17158"/>
              <a:gd name="connsiteY6" fmla="*/ 7008 h 10000"/>
              <a:gd name="connsiteX7" fmla="*/ 7156 w 17158"/>
              <a:gd name="connsiteY7" fmla="*/ 8830 h 10000"/>
              <a:gd name="connsiteX8" fmla="*/ 9610 w 17158"/>
              <a:gd name="connsiteY8" fmla="*/ 10000 h 10000"/>
              <a:gd name="connsiteX0" fmla="*/ 16294 w 17158"/>
              <a:gd name="connsiteY0" fmla="*/ 0 h 10000"/>
              <a:gd name="connsiteX1" fmla="*/ 16294 w 17158"/>
              <a:gd name="connsiteY1" fmla="*/ 1883 h 10000"/>
              <a:gd name="connsiteX2" fmla="*/ 16595 w 17158"/>
              <a:gd name="connsiteY2" fmla="*/ 3356 h 10000"/>
              <a:gd name="connsiteX3" fmla="*/ 11613 w 17158"/>
              <a:gd name="connsiteY3" fmla="*/ 3649 h 10000"/>
              <a:gd name="connsiteX4" fmla="*/ 7910 w 17158"/>
              <a:gd name="connsiteY4" fmla="*/ 4763 h 10000"/>
              <a:gd name="connsiteX5" fmla="*/ 145 w 17158"/>
              <a:gd name="connsiteY5" fmla="*/ 5777 h 10000"/>
              <a:gd name="connsiteX6" fmla="*/ 5402 w 17158"/>
              <a:gd name="connsiteY6" fmla="*/ 7008 h 10000"/>
              <a:gd name="connsiteX7" fmla="*/ 7156 w 17158"/>
              <a:gd name="connsiteY7" fmla="*/ 8830 h 10000"/>
              <a:gd name="connsiteX8" fmla="*/ 9610 w 17158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111 w 17113"/>
              <a:gd name="connsiteY7" fmla="*/ 8830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462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462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6410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8117"/>
              <a:gd name="connsiteX1" fmla="*/ 16550 w 17113"/>
              <a:gd name="connsiteY1" fmla="*/ 1473 h 8117"/>
              <a:gd name="connsiteX2" fmla="*/ 11568 w 17113"/>
              <a:gd name="connsiteY2" fmla="*/ 1766 h 8117"/>
              <a:gd name="connsiteX3" fmla="*/ 7865 w 17113"/>
              <a:gd name="connsiteY3" fmla="*/ 2880 h 8117"/>
              <a:gd name="connsiteX4" fmla="*/ 100 w 17113"/>
              <a:gd name="connsiteY4" fmla="*/ 3894 h 8117"/>
              <a:gd name="connsiteX5" fmla="*/ 5357 w 17113"/>
              <a:gd name="connsiteY5" fmla="*/ 5125 h 8117"/>
              <a:gd name="connsiteX6" fmla="*/ 6410 w 17113"/>
              <a:gd name="connsiteY6" fmla="*/ 7494 h 8117"/>
              <a:gd name="connsiteX7" fmla="*/ 9565 w 17113"/>
              <a:gd name="connsiteY7" fmla="*/ 8117 h 8117"/>
              <a:gd name="connsiteX0" fmla="*/ 9671 w 9671"/>
              <a:gd name="connsiteY0" fmla="*/ 0 h 8185"/>
              <a:gd name="connsiteX1" fmla="*/ 6760 w 9671"/>
              <a:gd name="connsiteY1" fmla="*/ 361 h 8185"/>
              <a:gd name="connsiteX2" fmla="*/ 4596 w 9671"/>
              <a:gd name="connsiteY2" fmla="*/ 1733 h 8185"/>
              <a:gd name="connsiteX3" fmla="*/ 58 w 9671"/>
              <a:gd name="connsiteY3" fmla="*/ 2982 h 8185"/>
              <a:gd name="connsiteX4" fmla="*/ 3130 w 9671"/>
              <a:gd name="connsiteY4" fmla="*/ 4499 h 8185"/>
              <a:gd name="connsiteX5" fmla="*/ 3746 w 9671"/>
              <a:gd name="connsiteY5" fmla="*/ 7417 h 8185"/>
              <a:gd name="connsiteX6" fmla="*/ 5589 w 9671"/>
              <a:gd name="connsiteY6" fmla="*/ 8185 h 8185"/>
              <a:gd name="connsiteX0" fmla="*/ 6990 w 6990"/>
              <a:gd name="connsiteY0" fmla="*/ 0 h 9559"/>
              <a:gd name="connsiteX1" fmla="*/ 4752 w 6990"/>
              <a:gd name="connsiteY1" fmla="*/ 1676 h 9559"/>
              <a:gd name="connsiteX2" fmla="*/ 60 w 6990"/>
              <a:gd name="connsiteY2" fmla="*/ 3202 h 9559"/>
              <a:gd name="connsiteX3" fmla="*/ 3236 w 6990"/>
              <a:gd name="connsiteY3" fmla="*/ 5056 h 9559"/>
              <a:gd name="connsiteX4" fmla="*/ 3873 w 6990"/>
              <a:gd name="connsiteY4" fmla="*/ 8621 h 9559"/>
              <a:gd name="connsiteX5" fmla="*/ 5779 w 6990"/>
              <a:gd name="connsiteY5" fmla="*/ 9559 h 9559"/>
              <a:gd name="connsiteX0" fmla="*/ 6798 w 8268"/>
              <a:gd name="connsiteY0" fmla="*/ 0 h 8247"/>
              <a:gd name="connsiteX1" fmla="*/ 86 w 8268"/>
              <a:gd name="connsiteY1" fmla="*/ 1597 h 8247"/>
              <a:gd name="connsiteX2" fmla="*/ 4629 w 8268"/>
              <a:gd name="connsiteY2" fmla="*/ 3536 h 8247"/>
              <a:gd name="connsiteX3" fmla="*/ 5541 w 8268"/>
              <a:gd name="connsiteY3" fmla="*/ 7266 h 8247"/>
              <a:gd name="connsiteX4" fmla="*/ 8268 w 8268"/>
              <a:gd name="connsiteY4" fmla="*/ 8247 h 8247"/>
              <a:gd name="connsiteX0" fmla="*/ 9259 w 10000"/>
              <a:gd name="connsiteY0" fmla="*/ 0 h 10154"/>
              <a:gd name="connsiteX1" fmla="*/ 104 w 10000"/>
              <a:gd name="connsiteY1" fmla="*/ 2090 h 10154"/>
              <a:gd name="connsiteX2" fmla="*/ 5599 w 10000"/>
              <a:gd name="connsiteY2" fmla="*/ 4442 h 10154"/>
              <a:gd name="connsiteX3" fmla="*/ 6702 w 10000"/>
              <a:gd name="connsiteY3" fmla="*/ 8964 h 10154"/>
              <a:gd name="connsiteX4" fmla="*/ 10000 w 10000"/>
              <a:gd name="connsiteY4" fmla="*/ 10154 h 10154"/>
              <a:gd name="connsiteX0" fmla="*/ 9777 w 10000"/>
              <a:gd name="connsiteY0" fmla="*/ 0 h 10441"/>
              <a:gd name="connsiteX1" fmla="*/ 104 w 10000"/>
              <a:gd name="connsiteY1" fmla="*/ 2377 h 10441"/>
              <a:gd name="connsiteX2" fmla="*/ 5599 w 10000"/>
              <a:gd name="connsiteY2" fmla="*/ 4729 h 10441"/>
              <a:gd name="connsiteX3" fmla="*/ 6702 w 10000"/>
              <a:gd name="connsiteY3" fmla="*/ 9251 h 10441"/>
              <a:gd name="connsiteX4" fmla="*/ 10000 w 10000"/>
              <a:gd name="connsiteY4" fmla="*/ 10441 h 10441"/>
              <a:gd name="connsiteX0" fmla="*/ 9647 w 10000"/>
              <a:gd name="connsiteY0" fmla="*/ 0 h 10353"/>
              <a:gd name="connsiteX1" fmla="*/ 104 w 10000"/>
              <a:gd name="connsiteY1" fmla="*/ 2289 h 10353"/>
              <a:gd name="connsiteX2" fmla="*/ 5599 w 10000"/>
              <a:gd name="connsiteY2" fmla="*/ 4641 h 10353"/>
              <a:gd name="connsiteX3" fmla="*/ 6702 w 10000"/>
              <a:gd name="connsiteY3" fmla="*/ 9163 h 10353"/>
              <a:gd name="connsiteX4" fmla="*/ 10000 w 10000"/>
              <a:gd name="connsiteY4" fmla="*/ 10353 h 10353"/>
              <a:gd name="connsiteX0" fmla="*/ 10943 w 10943"/>
              <a:gd name="connsiteY0" fmla="*/ 0 h 10905"/>
              <a:gd name="connsiteX1" fmla="*/ 104 w 10943"/>
              <a:gd name="connsiteY1" fmla="*/ 2841 h 10905"/>
              <a:gd name="connsiteX2" fmla="*/ 5599 w 10943"/>
              <a:gd name="connsiteY2" fmla="*/ 5193 h 10905"/>
              <a:gd name="connsiteX3" fmla="*/ 6702 w 10943"/>
              <a:gd name="connsiteY3" fmla="*/ 9715 h 10905"/>
              <a:gd name="connsiteX4" fmla="*/ 10000 w 10943"/>
              <a:gd name="connsiteY4" fmla="*/ 10905 h 10905"/>
              <a:gd name="connsiteX0" fmla="*/ 8351 w 10000"/>
              <a:gd name="connsiteY0" fmla="*/ 0 h 10177"/>
              <a:gd name="connsiteX1" fmla="*/ 104 w 10000"/>
              <a:gd name="connsiteY1" fmla="*/ 2113 h 10177"/>
              <a:gd name="connsiteX2" fmla="*/ 5599 w 10000"/>
              <a:gd name="connsiteY2" fmla="*/ 4465 h 10177"/>
              <a:gd name="connsiteX3" fmla="*/ 6702 w 10000"/>
              <a:gd name="connsiteY3" fmla="*/ 8987 h 10177"/>
              <a:gd name="connsiteX4" fmla="*/ 10000 w 10000"/>
              <a:gd name="connsiteY4" fmla="*/ 10177 h 10177"/>
              <a:gd name="connsiteX0" fmla="*/ 8869 w 10000"/>
              <a:gd name="connsiteY0" fmla="*/ 0 h 10221"/>
              <a:gd name="connsiteX1" fmla="*/ 104 w 10000"/>
              <a:gd name="connsiteY1" fmla="*/ 2157 h 10221"/>
              <a:gd name="connsiteX2" fmla="*/ 5599 w 10000"/>
              <a:gd name="connsiteY2" fmla="*/ 4509 h 10221"/>
              <a:gd name="connsiteX3" fmla="*/ 6702 w 10000"/>
              <a:gd name="connsiteY3" fmla="*/ 9031 h 10221"/>
              <a:gd name="connsiteX4" fmla="*/ 10000 w 10000"/>
              <a:gd name="connsiteY4" fmla="*/ 10221 h 10221"/>
              <a:gd name="connsiteX0" fmla="*/ 8869 w 9352"/>
              <a:gd name="connsiteY0" fmla="*/ 0 h 10155"/>
              <a:gd name="connsiteX1" fmla="*/ 104 w 9352"/>
              <a:gd name="connsiteY1" fmla="*/ 2157 h 10155"/>
              <a:gd name="connsiteX2" fmla="*/ 5599 w 9352"/>
              <a:gd name="connsiteY2" fmla="*/ 4509 h 10155"/>
              <a:gd name="connsiteX3" fmla="*/ 6702 w 9352"/>
              <a:gd name="connsiteY3" fmla="*/ 9031 h 10155"/>
              <a:gd name="connsiteX4" fmla="*/ 9352 w 9352"/>
              <a:gd name="connsiteY4" fmla="*/ 10155 h 10155"/>
              <a:gd name="connsiteX0" fmla="*/ 9484 w 10000"/>
              <a:gd name="connsiteY0" fmla="*/ 0 h 10000"/>
              <a:gd name="connsiteX1" fmla="*/ 111 w 10000"/>
              <a:gd name="connsiteY1" fmla="*/ 2124 h 10000"/>
              <a:gd name="connsiteX2" fmla="*/ 5987 w 10000"/>
              <a:gd name="connsiteY2" fmla="*/ 4440 h 10000"/>
              <a:gd name="connsiteX3" fmla="*/ 7166 w 10000"/>
              <a:gd name="connsiteY3" fmla="*/ 8893 h 10000"/>
              <a:gd name="connsiteX4" fmla="*/ 10000 w 10000"/>
              <a:gd name="connsiteY4" fmla="*/ 10000 h 10000"/>
              <a:gd name="connsiteX0" fmla="*/ 9484 w 10416"/>
              <a:gd name="connsiteY0" fmla="*/ 0 h 9978"/>
              <a:gd name="connsiteX1" fmla="*/ 111 w 10416"/>
              <a:gd name="connsiteY1" fmla="*/ 2124 h 9978"/>
              <a:gd name="connsiteX2" fmla="*/ 5987 w 10416"/>
              <a:gd name="connsiteY2" fmla="*/ 4440 h 9978"/>
              <a:gd name="connsiteX3" fmla="*/ 7166 w 10416"/>
              <a:gd name="connsiteY3" fmla="*/ 8893 h 9978"/>
              <a:gd name="connsiteX4" fmla="*/ 10416 w 10416"/>
              <a:gd name="connsiteY4" fmla="*/ 9978 h 9978"/>
              <a:gd name="connsiteX0" fmla="*/ 9105 w 9468"/>
              <a:gd name="connsiteY0" fmla="*/ 0 h 9978"/>
              <a:gd name="connsiteX1" fmla="*/ 107 w 9468"/>
              <a:gd name="connsiteY1" fmla="*/ 2129 h 9978"/>
              <a:gd name="connsiteX2" fmla="*/ 5748 w 9468"/>
              <a:gd name="connsiteY2" fmla="*/ 4450 h 9978"/>
              <a:gd name="connsiteX3" fmla="*/ 6880 w 9468"/>
              <a:gd name="connsiteY3" fmla="*/ 8913 h 9978"/>
              <a:gd name="connsiteX4" fmla="*/ 9468 w 9468"/>
              <a:gd name="connsiteY4" fmla="*/ 9978 h 9978"/>
              <a:gd name="connsiteX0" fmla="*/ 9617 w 10191"/>
              <a:gd name="connsiteY0" fmla="*/ 0 h 10000"/>
              <a:gd name="connsiteX1" fmla="*/ 113 w 10191"/>
              <a:gd name="connsiteY1" fmla="*/ 2134 h 10000"/>
              <a:gd name="connsiteX2" fmla="*/ 6071 w 10191"/>
              <a:gd name="connsiteY2" fmla="*/ 4460 h 10000"/>
              <a:gd name="connsiteX3" fmla="*/ 7267 w 10191"/>
              <a:gd name="connsiteY3" fmla="*/ 8933 h 10000"/>
              <a:gd name="connsiteX4" fmla="*/ 10000 w 10191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" h="10000">
                <a:moveTo>
                  <a:pt x="9617" y="0"/>
                </a:moveTo>
                <a:cubicBezTo>
                  <a:pt x="8841" y="563"/>
                  <a:pt x="256" y="855"/>
                  <a:pt x="113" y="2134"/>
                </a:cubicBezTo>
                <a:cubicBezTo>
                  <a:pt x="-825" y="2840"/>
                  <a:pt x="4351" y="3563"/>
                  <a:pt x="6071" y="4460"/>
                </a:cubicBezTo>
                <a:cubicBezTo>
                  <a:pt x="7399" y="5809"/>
                  <a:pt x="6008" y="7993"/>
                  <a:pt x="7267" y="8933"/>
                </a:cubicBezTo>
                <a:cubicBezTo>
                  <a:pt x="10843" y="9292"/>
                  <a:pt x="10236" y="9449"/>
                  <a:pt x="10000" y="10000"/>
                </a:cubicBezTo>
              </a:path>
            </a:pathLst>
          </a:custGeom>
          <a:noFill/>
          <a:ln w="76200" cap="flat">
            <a:solidFill>
              <a:srgbClr val="FF0000">
                <a:alpha val="8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52" name="円/楕円 251"/>
          <p:cNvSpPr>
            <a:spLocks noChangeArrowheads="1"/>
          </p:cNvSpPr>
          <p:nvPr/>
        </p:nvSpPr>
        <p:spPr bwMode="auto">
          <a:xfrm flipH="1">
            <a:off x="6602741" y="6082363"/>
            <a:ext cx="108000" cy="108000"/>
          </a:xfrm>
          <a:prstGeom prst="ellipse">
            <a:avLst/>
          </a:prstGeom>
          <a:solidFill>
            <a:srgbClr val="FF0000">
              <a:alpha val="80000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53" name="円/楕円 252"/>
          <p:cNvSpPr>
            <a:spLocks noChangeArrowheads="1"/>
          </p:cNvSpPr>
          <p:nvPr/>
        </p:nvSpPr>
        <p:spPr bwMode="auto">
          <a:xfrm flipH="1">
            <a:off x="6488345" y="5717430"/>
            <a:ext cx="108000" cy="108000"/>
          </a:xfrm>
          <a:prstGeom prst="ellipse">
            <a:avLst/>
          </a:prstGeom>
          <a:solidFill>
            <a:srgbClr val="FF0000">
              <a:alpha val="80000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54" name="フリーフォーム 253"/>
          <p:cNvSpPr/>
          <p:nvPr/>
        </p:nvSpPr>
        <p:spPr bwMode="auto">
          <a:xfrm flipV="1">
            <a:off x="5912946" y="6298582"/>
            <a:ext cx="678526" cy="806698"/>
          </a:xfrm>
          <a:custGeom>
            <a:avLst/>
            <a:gdLst>
              <a:gd name="connsiteX0" fmla="*/ 164592 w 694944"/>
              <a:gd name="connsiteY0" fmla="*/ 0 h 877824"/>
              <a:gd name="connsiteX1" fmla="*/ 694944 w 694944"/>
              <a:gd name="connsiteY1" fmla="*/ 877824 h 877824"/>
              <a:gd name="connsiteX2" fmla="*/ 0 w 694944"/>
              <a:gd name="connsiteY2" fmla="*/ 18288 h 877824"/>
              <a:gd name="connsiteX3" fmla="*/ 164592 w 694944"/>
              <a:gd name="connsiteY3" fmla="*/ 0 h 877824"/>
              <a:gd name="connsiteX0" fmla="*/ 164592 w 682697"/>
              <a:gd name="connsiteY0" fmla="*/ 0 h 944755"/>
              <a:gd name="connsiteX1" fmla="*/ 682697 w 682697"/>
              <a:gd name="connsiteY1" fmla="*/ 944755 h 944755"/>
              <a:gd name="connsiteX2" fmla="*/ 0 w 682697"/>
              <a:gd name="connsiteY2" fmla="*/ 18288 h 944755"/>
              <a:gd name="connsiteX3" fmla="*/ 164592 w 682697"/>
              <a:gd name="connsiteY3" fmla="*/ 0 h 944755"/>
              <a:gd name="connsiteX0" fmla="*/ 140097 w 658202"/>
              <a:gd name="connsiteY0" fmla="*/ 303 h 945058"/>
              <a:gd name="connsiteX1" fmla="*/ 658202 w 658202"/>
              <a:gd name="connsiteY1" fmla="*/ 945058 h 945058"/>
              <a:gd name="connsiteX2" fmla="*/ 0 w 658202"/>
              <a:gd name="connsiteY2" fmla="*/ 0 h 945058"/>
              <a:gd name="connsiteX3" fmla="*/ 140097 w 658202"/>
              <a:gd name="connsiteY3" fmla="*/ 303 h 945058"/>
              <a:gd name="connsiteX0" fmla="*/ 5375 w 523480"/>
              <a:gd name="connsiteY0" fmla="*/ 0 h 944755"/>
              <a:gd name="connsiteX1" fmla="*/ 523480 w 523480"/>
              <a:gd name="connsiteY1" fmla="*/ 944755 h 944755"/>
              <a:gd name="connsiteX2" fmla="*/ 0 w 523480"/>
              <a:gd name="connsiteY2" fmla="*/ 144713 h 944755"/>
              <a:gd name="connsiteX3" fmla="*/ 5375 w 523480"/>
              <a:gd name="connsiteY3" fmla="*/ 0 h 944755"/>
              <a:gd name="connsiteX0" fmla="*/ 5375 w 523480"/>
              <a:gd name="connsiteY0" fmla="*/ 0 h 944755"/>
              <a:gd name="connsiteX1" fmla="*/ 523480 w 523480"/>
              <a:gd name="connsiteY1" fmla="*/ 944755 h 944755"/>
              <a:gd name="connsiteX2" fmla="*/ 0 w 523480"/>
              <a:gd name="connsiteY2" fmla="*/ 163305 h 944755"/>
              <a:gd name="connsiteX3" fmla="*/ 5375 w 523480"/>
              <a:gd name="connsiteY3" fmla="*/ 0 h 94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480" h="944755">
                <a:moveTo>
                  <a:pt x="5375" y="0"/>
                </a:moveTo>
                <a:lnTo>
                  <a:pt x="523480" y="944755"/>
                </a:lnTo>
                <a:lnTo>
                  <a:pt x="0" y="163305"/>
                </a:lnTo>
                <a:lnTo>
                  <a:pt x="5375" y="0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4055" tIns="47028" rIns="94055" bIns="47028" numCol="1" rtlCol="0" anchor="t" anchorCtr="0" compatLnSpc="1">
            <a:prstTxWarp prst="textNoShape">
              <a:avLst/>
            </a:prstTxWarp>
          </a:bodyPr>
          <a:lstStyle/>
          <a:p>
            <a:pPr algn="ctr" defTabSz="940552" fontAlgn="base">
              <a:spcBef>
                <a:spcPct val="20000"/>
              </a:spcBef>
              <a:spcAft>
                <a:spcPct val="0"/>
              </a:spcAft>
            </a:pPr>
            <a:endParaRPr lang="ja-JP" altLang="en-US" sz="4100" dirty="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5" name="角丸四角形 254"/>
          <p:cNvSpPr>
            <a:spLocks noChangeArrowheads="1"/>
          </p:cNvSpPr>
          <p:nvPr/>
        </p:nvSpPr>
        <p:spPr bwMode="auto">
          <a:xfrm>
            <a:off x="6898984" y="8188303"/>
            <a:ext cx="180330" cy="56257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rot="0" vert="eaVert" wrap="none" lIns="0" tIns="0" rIns="0" bIns="0" anchor="t" anchorCtr="0">
            <a:spAutoFit/>
          </a:bodyPr>
          <a:lstStyle/>
          <a:p>
            <a:pPr algn="just">
              <a:lnSpc>
                <a:spcPts val="1008"/>
              </a:lnSpc>
            </a:pPr>
            <a:r>
              <a:rPr lang="ja-JP" altLang="en-US" sz="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ea typeface="Meiryo UI"/>
                <a:cs typeface="Times New Roman"/>
              </a:rPr>
              <a:t>南海高野線</a:t>
            </a:r>
            <a:endParaRPr lang="ja-JP" altLang="en-US" sz="800" kern="100" dirty="0">
              <a:solidFill>
                <a:schemeClr val="tx1">
                  <a:lumMod val="75000"/>
                  <a:lumOff val="25000"/>
                </a:schemeClr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256" name="角丸四角形 255"/>
          <p:cNvSpPr>
            <a:spLocks noChangeArrowheads="1"/>
          </p:cNvSpPr>
          <p:nvPr/>
        </p:nvSpPr>
        <p:spPr bwMode="auto">
          <a:xfrm>
            <a:off x="6753911" y="3000268"/>
            <a:ext cx="180330" cy="46196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rot="0" vert="eaVert" wrap="none" lIns="0" tIns="0" rIns="0" bIns="0" anchor="t" anchorCtr="0">
            <a:spAutoFit/>
          </a:bodyPr>
          <a:lstStyle/>
          <a:p>
            <a:pPr algn="just">
              <a:lnSpc>
                <a:spcPts val="1008"/>
              </a:lnSpc>
            </a:pPr>
            <a:r>
              <a:rPr lang="ja-JP" altLang="en-US" sz="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ea typeface="Meiryo UI"/>
                <a:cs typeface="Times New Roman"/>
              </a:rPr>
              <a:t>御堂筋</a:t>
            </a:r>
            <a:r>
              <a:rPr lang="ja-JP" altLang="en-US" sz="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ea typeface="Meiryo UI"/>
                <a:cs typeface="Times New Roman"/>
              </a:rPr>
              <a:t>線</a:t>
            </a:r>
            <a:endParaRPr lang="ja-JP" altLang="en-US" sz="800" kern="100" dirty="0">
              <a:solidFill>
                <a:schemeClr val="tx1">
                  <a:lumMod val="75000"/>
                  <a:lumOff val="25000"/>
                </a:schemeClr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257" name="角丸四角形 256"/>
          <p:cNvSpPr>
            <a:spLocks noChangeArrowheads="1"/>
          </p:cNvSpPr>
          <p:nvPr/>
        </p:nvSpPr>
        <p:spPr bwMode="auto">
          <a:xfrm rot="2407728">
            <a:off x="4511557" y="2872088"/>
            <a:ext cx="627311" cy="18033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ts val="1008"/>
              </a:lnSpc>
            </a:pPr>
            <a:r>
              <a:rPr lang="ja-JP" altLang="en-US" sz="900" b="1" kern="100" dirty="0">
                <a:latin typeface="Century"/>
                <a:ea typeface="Meiryo UI"/>
                <a:cs typeface="Times New Roman"/>
              </a:rPr>
              <a:t>山陽</a:t>
            </a:r>
            <a:r>
              <a:rPr lang="ja-JP" altLang="en-US" sz="900" b="1" kern="100" dirty="0" smtClean="0">
                <a:latin typeface="Century"/>
                <a:ea typeface="Meiryo UI"/>
                <a:cs typeface="Times New Roman"/>
              </a:rPr>
              <a:t>新幹線</a:t>
            </a:r>
            <a:endParaRPr lang="ja-JP" altLang="en-US" sz="900" b="1" kern="100" dirty="0">
              <a:latin typeface="Century"/>
              <a:ea typeface="ＭＳ 明朝"/>
              <a:cs typeface="Times New Roman"/>
            </a:endParaRPr>
          </a:p>
        </p:txBody>
      </p:sp>
      <p:sp>
        <p:nvSpPr>
          <p:cNvPr id="258" name="角丸四角形 257"/>
          <p:cNvSpPr>
            <a:spLocks noChangeArrowheads="1"/>
          </p:cNvSpPr>
          <p:nvPr/>
        </p:nvSpPr>
        <p:spPr bwMode="auto">
          <a:xfrm>
            <a:off x="6054275" y="2973558"/>
            <a:ext cx="180330" cy="56257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rot="0" vert="eaVert" wrap="none" lIns="0" tIns="0" rIns="0" bIns="0" anchor="t" anchorCtr="0">
            <a:spAutoFit/>
          </a:bodyPr>
          <a:lstStyle/>
          <a:p>
            <a:pPr algn="just">
              <a:lnSpc>
                <a:spcPts val="1008"/>
              </a:lnSpc>
            </a:pPr>
            <a:r>
              <a:rPr lang="ja-JP" altLang="en-US" sz="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ea typeface="Meiryo UI"/>
                <a:cs typeface="Times New Roman"/>
              </a:rPr>
              <a:t>阪急宝塚線</a:t>
            </a:r>
            <a:endParaRPr lang="ja-JP" altLang="en-US" sz="800" kern="100" dirty="0">
              <a:solidFill>
                <a:schemeClr val="tx1">
                  <a:lumMod val="75000"/>
                  <a:lumOff val="25000"/>
                </a:schemeClr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259" name="角丸四角形 258"/>
          <p:cNvSpPr>
            <a:spLocks noChangeArrowheads="1"/>
          </p:cNvSpPr>
          <p:nvPr/>
        </p:nvSpPr>
        <p:spPr bwMode="auto">
          <a:xfrm rot="18578219">
            <a:off x="8170366" y="2951236"/>
            <a:ext cx="739378" cy="18033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ts val="1008"/>
              </a:lnSpc>
            </a:pPr>
            <a:r>
              <a:rPr lang="ja-JP" altLang="en-US" sz="900" b="1" kern="100" dirty="0" smtClean="0">
                <a:latin typeface="Century"/>
                <a:ea typeface="Meiryo UI"/>
                <a:cs typeface="Times New Roman"/>
              </a:rPr>
              <a:t>東海道新幹線</a:t>
            </a:r>
            <a:endParaRPr lang="ja-JP" altLang="en-US" sz="1600" b="1" kern="100" dirty="0">
              <a:latin typeface="Century"/>
              <a:ea typeface="ＭＳ 明朝"/>
              <a:cs typeface="Times New Roman"/>
            </a:endParaRPr>
          </a:p>
        </p:txBody>
      </p:sp>
      <p:sp>
        <p:nvSpPr>
          <p:cNvPr id="260" name="角丸四角形 259"/>
          <p:cNvSpPr>
            <a:spLocks noChangeArrowheads="1"/>
          </p:cNvSpPr>
          <p:nvPr/>
        </p:nvSpPr>
        <p:spPr bwMode="auto">
          <a:xfrm rot="18719273">
            <a:off x="7183453" y="3060236"/>
            <a:ext cx="627311" cy="18033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rot="0" vert="horz" wrap="none" lIns="0" tIns="0" rIns="0" bIns="0" anchor="t" anchorCtr="0">
            <a:spAutoFit/>
          </a:bodyPr>
          <a:lstStyle/>
          <a:p>
            <a:pPr algn="just">
              <a:lnSpc>
                <a:spcPts val="1008"/>
              </a:lnSpc>
            </a:pPr>
            <a:r>
              <a:rPr lang="ja-JP" altLang="en-US" sz="900" b="1" kern="100" dirty="0" smtClean="0">
                <a:latin typeface="Century"/>
                <a:ea typeface="Meiryo UI"/>
                <a:cs typeface="Times New Roman"/>
              </a:rPr>
              <a:t>ＪＲ京都線</a:t>
            </a:r>
            <a:endParaRPr lang="ja-JP" altLang="en-US" sz="1600" b="1" kern="100" dirty="0">
              <a:latin typeface="Century"/>
              <a:ea typeface="ＭＳ 明朝"/>
              <a:cs typeface="Times New Roman"/>
            </a:endParaRPr>
          </a:p>
        </p:txBody>
      </p:sp>
      <p:sp>
        <p:nvSpPr>
          <p:cNvPr id="261" name="テキスト ボックス 229"/>
          <p:cNvSpPr txBox="1">
            <a:spLocks noChangeArrowheads="1"/>
          </p:cNvSpPr>
          <p:nvPr/>
        </p:nvSpPr>
        <p:spPr bwMode="auto">
          <a:xfrm>
            <a:off x="6960181" y="6301085"/>
            <a:ext cx="576002" cy="333425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noFill/>
          </a:ln>
          <a:extLst/>
        </p:spPr>
        <p:txBody>
          <a:bodyPr wrap="none" lIns="3703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南海</a:t>
            </a:r>
            <a:endParaRPr lang="en-US" altLang="ja-JP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新難波</a:t>
            </a:r>
            <a:endParaRPr lang="en-US" altLang="ja-JP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2" name="フリーフォーム 261"/>
          <p:cNvSpPr>
            <a:spLocks/>
          </p:cNvSpPr>
          <p:nvPr/>
        </p:nvSpPr>
        <p:spPr bwMode="auto">
          <a:xfrm>
            <a:off x="6403234" y="4784100"/>
            <a:ext cx="347623" cy="377055"/>
          </a:xfrm>
          <a:custGeom>
            <a:avLst/>
            <a:gdLst>
              <a:gd name="T0" fmla="*/ 398 w 454"/>
              <a:gd name="T1" fmla="*/ 0 h 2490"/>
              <a:gd name="T2" fmla="*/ 454 w 454"/>
              <a:gd name="T3" fmla="*/ 586 h 2490"/>
              <a:gd name="T4" fmla="*/ 203 w 454"/>
              <a:gd name="T5" fmla="*/ 804 h 2490"/>
              <a:gd name="T6" fmla="*/ 135 w 454"/>
              <a:gd name="T7" fmla="*/ 1056 h 2490"/>
              <a:gd name="T8" fmla="*/ 0 w 454"/>
              <a:gd name="T9" fmla="*/ 1278 h 2490"/>
              <a:gd name="T10" fmla="*/ 239 w 454"/>
              <a:gd name="T11" fmla="*/ 1773 h 2490"/>
              <a:gd name="T12" fmla="*/ 178 w 454"/>
              <a:gd name="T13" fmla="*/ 2270 h 2490"/>
              <a:gd name="T14" fmla="*/ 277 w 454"/>
              <a:gd name="T15" fmla="*/ 2490 h 2490"/>
              <a:gd name="connsiteX0" fmla="*/ 25782 w 25782"/>
              <a:gd name="connsiteY0" fmla="*/ 0 h 13102"/>
              <a:gd name="connsiteX1" fmla="*/ 10000 w 25782"/>
              <a:gd name="connsiteY1" fmla="*/ 5455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874 w 25782"/>
              <a:gd name="connsiteY1" fmla="*/ 3617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1569 w 25782"/>
              <a:gd name="connsiteY1" fmla="*/ 3647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11488 w 25782"/>
              <a:gd name="connsiteY1" fmla="*/ 3316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0 w 25782"/>
              <a:gd name="connsiteY1" fmla="*/ 1509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625 w 25782"/>
              <a:gd name="connsiteY1" fmla="*/ 1660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625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5782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5782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974 w 26149"/>
              <a:gd name="connsiteY3" fmla="*/ 7343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1479 w 26149"/>
              <a:gd name="connsiteY3" fmla="*/ 5837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35358"/>
              <a:gd name="connsiteY0" fmla="*/ 0 h 13102"/>
              <a:gd name="connsiteX1" fmla="*/ 25782 w 35358"/>
              <a:gd name="connsiteY1" fmla="*/ 1660 h 13102"/>
              <a:gd name="connsiteX2" fmla="*/ 25782 w 35358"/>
              <a:gd name="connsiteY2" fmla="*/ 3138 h 13102"/>
              <a:gd name="connsiteX3" fmla="*/ 35358 w 35358"/>
              <a:gd name="connsiteY3" fmla="*/ 6018 h 13102"/>
              <a:gd name="connsiteX4" fmla="*/ 0 w 35358"/>
              <a:gd name="connsiteY4" fmla="*/ 8235 h 13102"/>
              <a:gd name="connsiteX5" fmla="*/ 5264 w 35358"/>
              <a:gd name="connsiteY5" fmla="*/ 10222 h 13102"/>
              <a:gd name="connsiteX6" fmla="*/ 3921 w 35358"/>
              <a:gd name="connsiteY6" fmla="*/ 12218 h 13102"/>
              <a:gd name="connsiteX7" fmla="*/ 6101 w 35358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3572 w 26149"/>
              <a:gd name="connsiteY3" fmla="*/ 3216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26031"/>
              <a:gd name="connsiteY0" fmla="*/ 0 h 13102"/>
              <a:gd name="connsiteX1" fmla="*/ 25782 w 26031"/>
              <a:gd name="connsiteY1" fmla="*/ 1660 h 13102"/>
              <a:gd name="connsiteX2" fmla="*/ 25121 w 26031"/>
              <a:gd name="connsiteY2" fmla="*/ 3138 h 13102"/>
              <a:gd name="connsiteX3" fmla="*/ 23572 w 26031"/>
              <a:gd name="connsiteY3" fmla="*/ 3216 h 13102"/>
              <a:gd name="connsiteX4" fmla="*/ 0 w 26031"/>
              <a:gd name="connsiteY4" fmla="*/ 8235 h 13102"/>
              <a:gd name="connsiteX5" fmla="*/ 5264 w 26031"/>
              <a:gd name="connsiteY5" fmla="*/ 10222 h 13102"/>
              <a:gd name="connsiteX6" fmla="*/ 3921 w 26031"/>
              <a:gd name="connsiteY6" fmla="*/ 12218 h 13102"/>
              <a:gd name="connsiteX7" fmla="*/ 6101 w 26031"/>
              <a:gd name="connsiteY7" fmla="*/ 13102 h 13102"/>
              <a:gd name="connsiteX0" fmla="*/ 25782 w 34378"/>
              <a:gd name="connsiteY0" fmla="*/ 0 h 13102"/>
              <a:gd name="connsiteX1" fmla="*/ 25782 w 34378"/>
              <a:gd name="connsiteY1" fmla="*/ 1660 h 13102"/>
              <a:gd name="connsiteX2" fmla="*/ 34378 w 34378"/>
              <a:gd name="connsiteY2" fmla="*/ 3560 h 13102"/>
              <a:gd name="connsiteX3" fmla="*/ 23572 w 34378"/>
              <a:gd name="connsiteY3" fmla="*/ 3216 h 13102"/>
              <a:gd name="connsiteX4" fmla="*/ 0 w 34378"/>
              <a:gd name="connsiteY4" fmla="*/ 8235 h 13102"/>
              <a:gd name="connsiteX5" fmla="*/ 5264 w 34378"/>
              <a:gd name="connsiteY5" fmla="*/ 10222 h 13102"/>
              <a:gd name="connsiteX6" fmla="*/ 3921 w 34378"/>
              <a:gd name="connsiteY6" fmla="*/ 12218 h 13102"/>
              <a:gd name="connsiteX7" fmla="*/ 6101 w 34378"/>
              <a:gd name="connsiteY7" fmla="*/ 13102 h 13102"/>
              <a:gd name="connsiteX0" fmla="*/ 25782 w 25924"/>
              <a:gd name="connsiteY0" fmla="*/ 0 h 13102"/>
              <a:gd name="connsiteX1" fmla="*/ 25782 w 25924"/>
              <a:gd name="connsiteY1" fmla="*/ 1660 h 13102"/>
              <a:gd name="connsiteX2" fmla="*/ 23580 w 25924"/>
              <a:gd name="connsiteY2" fmla="*/ 2988 h 13102"/>
              <a:gd name="connsiteX3" fmla="*/ 23572 w 25924"/>
              <a:gd name="connsiteY3" fmla="*/ 3216 h 13102"/>
              <a:gd name="connsiteX4" fmla="*/ 0 w 25924"/>
              <a:gd name="connsiteY4" fmla="*/ 8235 h 13102"/>
              <a:gd name="connsiteX5" fmla="*/ 5264 w 25924"/>
              <a:gd name="connsiteY5" fmla="*/ 10222 h 13102"/>
              <a:gd name="connsiteX6" fmla="*/ 3921 w 25924"/>
              <a:gd name="connsiteY6" fmla="*/ 12218 h 13102"/>
              <a:gd name="connsiteX7" fmla="*/ 6101 w 25924"/>
              <a:gd name="connsiteY7" fmla="*/ 13102 h 13102"/>
              <a:gd name="connsiteX0" fmla="*/ 25782 w 25924"/>
              <a:gd name="connsiteY0" fmla="*/ 0 h 13102"/>
              <a:gd name="connsiteX1" fmla="*/ 25782 w 25924"/>
              <a:gd name="connsiteY1" fmla="*/ 1660 h 13102"/>
              <a:gd name="connsiteX2" fmla="*/ 23580 w 25924"/>
              <a:gd name="connsiteY2" fmla="*/ 2988 h 13102"/>
              <a:gd name="connsiteX3" fmla="*/ 23572 w 25924"/>
              <a:gd name="connsiteY3" fmla="*/ 3216 h 13102"/>
              <a:gd name="connsiteX4" fmla="*/ 0 w 25924"/>
              <a:gd name="connsiteY4" fmla="*/ 8235 h 13102"/>
              <a:gd name="connsiteX5" fmla="*/ 5264 w 25924"/>
              <a:gd name="connsiteY5" fmla="*/ 10222 h 13102"/>
              <a:gd name="connsiteX6" fmla="*/ 3921 w 25924"/>
              <a:gd name="connsiteY6" fmla="*/ 12218 h 13102"/>
              <a:gd name="connsiteX7" fmla="*/ 6101 w 25924"/>
              <a:gd name="connsiteY7" fmla="*/ 13102 h 13102"/>
              <a:gd name="connsiteX0" fmla="*/ 25782 w 26567"/>
              <a:gd name="connsiteY0" fmla="*/ 0 h 13102"/>
              <a:gd name="connsiteX1" fmla="*/ 25782 w 26567"/>
              <a:gd name="connsiteY1" fmla="*/ 1660 h 13102"/>
              <a:gd name="connsiteX2" fmla="*/ 25924 w 26567"/>
              <a:gd name="connsiteY2" fmla="*/ 2958 h 13102"/>
              <a:gd name="connsiteX3" fmla="*/ 23572 w 26567"/>
              <a:gd name="connsiteY3" fmla="*/ 3216 h 13102"/>
              <a:gd name="connsiteX4" fmla="*/ 0 w 26567"/>
              <a:gd name="connsiteY4" fmla="*/ 8235 h 13102"/>
              <a:gd name="connsiteX5" fmla="*/ 5264 w 26567"/>
              <a:gd name="connsiteY5" fmla="*/ 10222 h 13102"/>
              <a:gd name="connsiteX6" fmla="*/ 3921 w 26567"/>
              <a:gd name="connsiteY6" fmla="*/ 12218 h 13102"/>
              <a:gd name="connsiteX7" fmla="*/ 6101 w 26567"/>
              <a:gd name="connsiteY7" fmla="*/ 13102 h 13102"/>
              <a:gd name="connsiteX0" fmla="*/ 25782 w 26189"/>
              <a:gd name="connsiteY0" fmla="*/ 0 h 13102"/>
              <a:gd name="connsiteX1" fmla="*/ 25782 w 26189"/>
              <a:gd name="connsiteY1" fmla="*/ 1660 h 13102"/>
              <a:gd name="connsiteX2" fmla="*/ 25924 w 26189"/>
              <a:gd name="connsiteY2" fmla="*/ 2958 h 13102"/>
              <a:gd name="connsiteX3" fmla="*/ 23572 w 26189"/>
              <a:gd name="connsiteY3" fmla="*/ 3216 h 13102"/>
              <a:gd name="connsiteX4" fmla="*/ 0 w 26189"/>
              <a:gd name="connsiteY4" fmla="*/ 8235 h 13102"/>
              <a:gd name="connsiteX5" fmla="*/ 5264 w 26189"/>
              <a:gd name="connsiteY5" fmla="*/ 10222 h 13102"/>
              <a:gd name="connsiteX6" fmla="*/ 3921 w 26189"/>
              <a:gd name="connsiteY6" fmla="*/ 12218 h 13102"/>
              <a:gd name="connsiteX7" fmla="*/ 6101 w 26189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343 w 22268"/>
              <a:gd name="connsiteY5" fmla="*/ 10222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7217 w 22268"/>
              <a:gd name="connsiteY5" fmla="*/ 7963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7130 w 22268"/>
              <a:gd name="connsiteY5" fmla="*/ 7391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7547 w 22268"/>
              <a:gd name="connsiteY5" fmla="*/ 7783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19681 w 20088"/>
              <a:gd name="connsiteY0" fmla="*/ 0 h 13102"/>
              <a:gd name="connsiteX1" fmla="*/ 19681 w 20088"/>
              <a:gd name="connsiteY1" fmla="*/ 1660 h 13102"/>
              <a:gd name="connsiteX2" fmla="*/ 19823 w 20088"/>
              <a:gd name="connsiteY2" fmla="*/ 2958 h 13102"/>
              <a:gd name="connsiteX3" fmla="*/ 17471 w 20088"/>
              <a:gd name="connsiteY3" fmla="*/ 3216 h 13102"/>
              <a:gd name="connsiteX4" fmla="*/ 15723 w 20088"/>
              <a:gd name="connsiteY4" fmla="*/ 4198 h 13102"/>
              <a:gd name="connsiteX5" fmla="*/ 15367 w 20088"/>
              <a:gd name="connsiteY5" fmla="*/ 7783 h 13102"/>
              <a:gd name="connsiteX6" fmla="*/ 17442 w 20088"/>
              <a:gd name="connsiteY6" fmla="*/ 8814 h 13102"/>
              <a:gd name="connsiteX7" fmla="*/ 0 w 20088"/>
              <a:gd name="connsiteY7" fmla="*/ 13102 h 13102"/>
              <a:gd name="connsiteX0" fmla="*/ 4314 w 4721"/>
              <a:gd name="connsiteY0" fmla="*/ 0 h 8814"/>
              <a:gd name="connsiteX1" fmla="*/ 4314 w 4721"/>
              <a:gd name="connsiteY1" fmla="*/ 1660 h 8814"/>
              <a:gd name="connsiteX2" fmla="*/ 4456 w 4721"/>
              <a:gd name="connsiteY2" fmla="*/ 2958 h 8814"/>
              <a:gd name="connsiteX3" fmla="*/ 2104 w 4721"/>
              <a:gd name="connsiteY3" fmla="*/ 3216 h 8814"/>
              <a:gd name="connsiteX4" fmla="*/ 356 w 4721"/>
              <a:gd name="connsiteY4" fmla="*/ 4198 h 8814"/>
              <a:gd name="connsiteX5" fmla="*/ 0 w 4721"/>
              <a:gd name="connsiteY5" fmla="*/ 7783 h 8814"/>
              <a:gd name="connsiteX6" fmla="*/ 2075 w 4721"/>
              <a:gd name="connsiteY6" fmla="*/ 8814 h 8814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4439 w 10002"/>
              <a:gd name="connsiteY6" fmla="*/ 10000 h 10000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2454 w 10002"/>
              <a:gd name="connsiteY6" fmla="*/ 10000 h 10000"/>
              <a:gd name="connsiteX7" fmla="*/ 4439 w 10002"/>
              <a:gd name="connsiteY7" fmla="*/ 10000 h 10000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2454 w 10002"/>
              <a:gd name="connsiteY6" fmla="*/ 10000 h 10000"/>
              <a:gd name="connsiteX0" fmla="*/ 16150 w 17014"/>
              <a:gd name="connsiteY0" fmla="*/ 0 h 10000"/>
              <a:gd name="connsiteX1" fmla="*/ 16150 w 17014"/>
              <a:gd name="connsiteY1" fmla="*/ 1883 h 10000"/>
              <a:gd name="connsiteX2" fmla="*/ 16451 w 17014"/>
              <a:gd name="connsiteY2" fmla="*/ 3356 h 10000"/>
              <a:gd name="connsiteX3" fmla="*/ 11469 w 17014"/>
              <a:gd name="connsiteY3" fmla="*/ 3649 h 10000"/>
              <a:gd name="connsiteX4" fmla="*/ 7766 w 17014"/>
              <a:gd name="connsiteY4" fmla="*/ 4763 h 10000"/>
              <a:gd name="connsiteX5" fmla="*/ 1 w 17014"/>
              <a:gd name="connsiteY5" fmla="*/ 5777 h 10000"/>
              <a:gd name="connsiteX6" fmla="*/ 7012 w 17014"/>
              <a:gd name="connsiteY6" fmla="*/ 8830 h 10000"/>
              <a:gd name="connsiteX7" fmla="*/ 9466 w 17014"/>
              <a:gd name="connsiteY7" fmla="*/ 10000 h 10000"/>
              <a:gd name="connsiteX0" fmla="*/ 16242 w 17106"/>
              <a:gd name="connsiteY0" fmla="*/ 0 h 10000"/>
              <a:gd name="connsiteX1" fmla="*/ 16242 w 17106"/>
              <a:gd name="connsiteY1" fmla="*/ 1883 h 10000"/>
              <a:gd name="connsiteX2" fmla="*/ 16543 w 17106"/>
              <a:gd name="connsiteY2" fmla="*/ 3356 h 10000"/>
              <a:gd name="connsiteX3" fmla="*/ 11561 w 17106"/>
              <a:gd name="connsiteY3" fmla="*/ 3649 h 10000"/>
              <a:gd name="connsiteX4" fmla="*/ 7858 w 17106"/>
              <a:gd name="connsiteY4" fmla="*/ 4763 h 10000"/>
              <a:gd name="connsiteX5" fmla="*/ 93 w 17106"/>
              <a:gd name="connsiteY5" fmla="*/ 5777 h 10000"/>
              <a:gd name="connsiteX6" fmla="*/ 5350 w 17106"/>
              <a:gd name="connsiteY6" fmla="*/ 7008 h 10000"/>
              <a:gd name="connsiteX7" fmla="*/ 7104 w 17106"/>
              <a:gd name="connsiteY7" fmla="*/ 8830 h 10000"/>
              <a:gd name="connsiteX8" fmla="*/ 9558 w 17106"/>
              <a:gd name="connsiteY8" fmla="*/ 10000 h 10000"/>
              <a:gd name="connsiteX0" fmla="*/ 16294 w 17158"/>
              <a:gd name="connsiteY0" fmla="*/ 0 h 10000"/>
              <a:gd name="connsiteX1" fmla="*/ 16294 w 17158"/>
              <a:gd name="connsiteY1" fmla="*/ 1883 h 10000"/>
              <a:gd name="connsiteX2" fmla="*/ 16595 w 17158"/>
              <a:gd name="connsiteY2" fmla="*/ 3356 h 10000"/>
              <a:gd name="connsiteX3" fmla="*/ 11613 w 17158"/>
              <a:gd name="connsiteY3" fmla="*/ 3649 h 10000"/>
              <a:gd name="connsiteX4" fmla="*/ 7910 w 17158"/>
              <a:gd name="connsiteY4" fmla="*/ 4763 h 10000"/>
              <a:gd name="connsiteX5" fmla="*/ 145 w 17158"/>
              <a:gd name="connsiteY5" fmla="*/ 5777 h 10000"/>
              <a:gd name="connsiteX6" fmla="*/ 5402 w 17158"/>
              <a:gd name="connsiteY6" fmla="*/ 7008 h 10000"/>
              <a:gd name="connsiteX7" fmla="*/ 7156 w 17158"/>
              <a:gd name="connsiteY7" fmla="*/ 8830 h 10000"/>
              <a:gd name="connsiteX8" fmla="*/ 9610 w 17158"/>
              <a:gd name="connsiteY8" fmla="*/ 10000 h 10000"/>
              <a:gd name="connsiteX0" fmla="*/ 16294 w 17158"/>
              <a:gd name="connsiteY0" fmla="*/ 0 h 10000"/>
              <a:gd name="connsiteX1" fmla="*/ 16294 w 17158"/>
              <a:gd name="connsiteY1" fmla="*/ 1883 h 10000"/>
              <a:gd name="connsiteX2" fmla="*/ 16595 w 17158"/>
              <a:gd name="connsiteY2" fmla="*/ 3356 h 10000"/>
              <a:gd name="connsiteX3" fmla="*/ 11613 w 17158"/>
              <a:gd name="connsiteY3" fmla="*/ 3649 h 10000"/>
              <a:gd name="connsiteX4" fmla="*/ 7910 w 17158"/>
              <a:gd name="connsiteY4" fmla="*/ 4763 h 10000"/>
              <a:gd name="connsiteX5" fmla="*/ 145 w 17158"/>
              <a:gd name="connsiteY5" fmla="*/ 5777 h 10000"/>
              <a:gd name="connsiteX6" fmla="*/ 5402 w 17158"/>
              <a:gd name="connsiteY6" fmla="*/ 7008 h 10000"/>
              <a:gd name="connsiteX7" fmla="*/ 7156 w 17158"/>
              <a:gd name="connsiteY7" fmla="*/ 8830 h 10000"/>
              <a:gd name="connsiteX8" fmla="*/ 9610 w 17158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111 w 17113"/>
              <a:gd name="connsiteY7" fmla="*/ 8830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462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462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6410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8117"/>
              <a:gd name="connsiteX1" fmla="*/ 16550 w 17113"/>
              <a:gd name="connsiteY1" fmla="*/ 1473 h 8117"/>
              <a:gd name="connsiteX2" fmla="*/ 11568 w 17113"/>
              <a:gd name="connsiteY2" fmla="*/ 1766 h 8117"/>
              <a:gd name="connsiteX3" fmla="*/ 7865 w 17113"/>
              <a:gd name="connsiteY3" fmla="*/ 2880 h 8117"/>
              <a:gd name="connsiteX4" fmla="*/ 100 w 17113"/>
              <a:gd name="connsiteY4" fmla="*/ 3894 h 8117"/>
              <a:gd name="connsiteX5" fmla="*/ 5357 w 17113"/>
              <a:gd name="connsiteY5" fmla="*/ 5125 h 8117"/>
              <a:gd name="connsiteX6" fmla="*/ 6410 w 17113"/>
              <a:gd name="connsiteY6" fmla="*/ 7494 h 8117"/>
              <a:gd name="connsiteX7" fmla="*/ 9565 w 17113"/>
              <a:gd name="connsiteY7" fmla="*/ 8117 h 8117"/>
              <a:gd name="connsiteX0" fmla="*/ 9671 w 9671"/>
              <a:gd name="connsiteY0" fmla="*/ 0 h 8185"/>
              <a:gd name="connsiteX1" fmla="*/ 6760 w 9671"/>
              <a:gd name="connsiteY1" fmla="*/ 361 h 8185"/>
              <a:gd name="connsiteX2" fmla="*/ 4596 w 9671"/>
              <a:gd name="connsiteY2" fmla="*/ 1733 h 8185"/>
              <a:gd name="connsiteX3" fmla="*/ 58 w 9671"/>
              <a:gd name="connsiteY3" fmla="*/ 2982 h 8185"/>
              <a:gd name="connsiteX4" fmla="*/ 3130 w 9671"/>
              <a:gd name="connsiteY4" fmla="*/ 4499 h 8185"/>
              <a:gd name="connsiteX5" fmla="*/ 3746 w 9671"/>
              <a:gd name="connsiteY5" fmla="*/ 7417 h 8185"/>
              <a:gd name="connsiteX6" fmla="*/ 5589 w 9671"/>
              <a:gd name="connsiteY6" fmla="*/ 8185 h 8185"/>
              <a:gd name="connsiteX0" fmla="*/ 6990 w 6990"/>
              <a:gd name="connsiteY0" fmla="*/ 0 h 9559"/>
              <a:gd name="connsiteX1" fmla="*/ 4752 w 6990"/>
              <a:gd name="connsiteY1" fmla="*/ 1676 h 9559"/>
              <a:gd name="connsiteX2" fmla="*/ 60 w 6990"/>
              <a:gd name="connsiteY2" fmla="*/ 3202 h 9559"/>
              <a:gd name="connsiteX3" fmla="*/ 3236 w 6990"/>
              <a:gd name="connsiteY3" fmla="*/ 5056 h 9559"/>
              <a:gd name="connsiteX4" fmla="*/ 3873 w 6990"/>
              <a:gd name="connsiteY4" fmla="*/ 8621 h 9559"/>
              <a:gd name="connsiteX5" fmla="*/ 5779 w 6990"/>
              <a:gd name="connsiteY5" fmla="*/ 9559 h 9559"/>
              <a:gd name="connsiteX0" fmla="*/ 6798 w 8268"/>
              <a:gd name="connsiteY0" fmla="*/ 0 h 8247"/>
              <a:gd name="connsiteX1" fmla="*/ 86 w 8268"/>
              <a:gd name="connsiteY1" fmla="*/ 1597 h 8247"/>
              <a:gd name="connsiteX2" fmla="*/ 4629 w 8268"/>
              <a:gd name="connsiteY2" fmla="*/ 3536 h 8247"/>
              <a:gd name="connsiteX3" fmla="*/ 5541 w 8268"/>
              <a:gd name="connsiteY3" fmla="*/ 7266 h 8247"/>
              <a:gd name="connsiteX4" fmla="*/ 8268 w 8268"/>
              <a:gd name="connsiteY4" fmla="*/ 8247 h 8247"/>
              <a:gd name="connsiteX0" fmla="*/ 9259 w 10000"/>
              <a:gd name="connsiteY0" fmla="*/ 0 h 10154"/>
              <a:gd name="connsiteX1" fmla="*/ 104 w 10000"/>
              <a:gd name="connsiteY1" fmla="*/ 2090 h 10154"/>
              <a:gd name="connsiteX2" fmla="*/ 5599 w 10000"/>
              <a:gd name="connsiteY2" fmla="*/ 4442 h 10154"/>
              <a:gd name="connsiteX3" fmla="*/ 6702 w 10000"/>
              <a:gd name="connsiteY3" fmla="*/ 8964 h 10154"/>
              <a:gd name="connsiteX4" fmla="*/ 10000 w 10000"/>
              <a:gd name="connsiteY4" fmla="*/ 10154 h 10154"/>
              <a:gd name="connsiteX0" fmla="*/ 9777 w 10000"/>
              <a:gd name="connsiteY0" fmla="*/ 0 h 10441"/>
              <a:gd name="connsiteX1" fmla="*/ 104 w 10000"/>
              <a:gd name="connsiteY1" fmla="*/ 2377 h 10441"/>
              <a:gd name="connsiteX2" fmla="*/ 5599 w 10000"/>
              <a:gd name="connsiteY2" fmla="*/ 4729 h 10441"/>
              <a:gd name="connsiteX3" fmla="*/ 6702 w 10000"/>
              <a:gd name="connsiteY3" fmla="*/ 9251 h 10441"/>
              <a:gd name="connsiteX4" fmla="*/ 10000 w 10000"/>
              <a:gd name="connsiteY4" fmla="*/ 10441 h 10441"/>
              <a:gd name="connsiteX0" fmla="*/ 9647 w 10000"/>
              <a:gd name="connsiteY0" fmla="*/ 0 h 10353"/>
              <a:gd name="connsiteX1" fmla="*/ 104 w 10000"/>
              <a:gd name="connsiteY1" fmla="*/ 2289 h 10353"/>
              <a:gd name="connsiteX2" fmla="*/ 5599 w 10000"/>
              <a:gd name="connsiteY2" fmla="*/ 4641 h 10353"/>
              <a:gd name="connsiteX3" fmla="*/ 6702 w 10000"/>
              <a:gd name="connsiteY3" fmla="*/ 9163 h 10353"/>
              <a:gd name="connsiteX4" fmla="*/ 10000 w 10000"/>
              <a:gd name="connsiteY4" fmla="*/ 10353 h 10353"/>
              <a:gd name="connsiteX0" fmla="*/ 10943 w 10943"/>
              <a:gd name="connsiteY0" fmla="*/ 0 h 10905"/>
              <a:gd name="connsiteX1" fmla="*/ 104 w 10943"/>
              <a:gd name="connsiteY1" fmla="*/ 2841 h 10905"/>
              <a:gd name="connsiteX2" fmla="*/ 5599 w 10943"/>
              <a:gd name="connsiteY2" fmla="*/ 5193 h 10905"/>
              <a:gd name="connsiteX3" fmla="*/ 6702 w 10943"/>
              <a:gd name="connsiteY3" fmla="*/ 9715 h 10905"/>
              <a:gd name="connsiteX4" fmla="*/ 10000 w 10943"/>
              <a:gd name="connsiteY4" fmla="*/ 10905 h 10905"/>
              <a:gd name="connsiteX0" fmla="*/ 8351 w 10000"/>
              <a:gd name="connsiteY0" fmla="*/ 0 h 10177"/>
              <a:gd name="connsiteX1" fmla="*/ 104 w 10000"/>
              <a:gd name="connsiteY1" fmla="*/ 2113 h 10177"/>
              <a:gd name="connsiteX2" fmla="*/ 5599 w 10000"/>
              <a:gd name="connsiteY2" fmla="*/ 4465 h 10177"/>
              <a:gd name="connsiteX3" fmla="*/ 6702 w 10000"/>
              <a:gd name="connsiteY3" fmla="*/ 8987 h 10177"/>
              <a:gd name="connsiteX4" fmla="*/ 10000 w 10000"/>
              <a:gd name="connsiteY4" fmla="*/ 10177 h 10177"/>
              <a:gd name="connsiteX0" fmla="*/ 8869 w 10000"/>
              <a:gd name="connsiteY0" fmla="*/ 0 h 10221"/>
              <a:gd name="connsiteX1" fmla="*/ 104 w 10000"/>
              <a:gd name="connsiteY1" fmla="*/ 2157 h 10221"/>
              <a:gd name="connsiteX2" fmla="*/ 5599 w 10000"/>
              <a:gd name="connsiteY2" fmla="*/ 4509 h 10221"/>
              <a:gd name="connsiteX3" fmla="*/ 6702 w 10000"/>
              <a:gd name="connsiteY3" fmla="*/ 9031 h 10221"/>
              <a:gd name="connsiteX4" fmla="*/ 10000 w 10000"/>
              <a:gd name="connsiteY4" fmla="*/ 10221 h 10221"/>
              <a:gd name="connsiteX0" fmla="*/ 8869 w 9352"/>
              <a:gd name="connsiteY0" fmla="*/ 0 h 10155"/>
              <a:gd name="connsiteX1" fmla="*/ 104 w 9352"/>
              <a:gd name="connsiteY1" fmla="*/ 2157 h 10155"/>
              <a:gd name="connsiteX2" fmla="*/ 5599 w 9352"/>
              <a:gd name="connsiteY2" fmla="*/ 4509 h 10155"/>
              <a:gd name="connsiteX3" fmla="*/ 6702 w 9352"/>
              <a:gd name="connsiteY3" fmla="*/ 9031 h 10155"/>
              <a:gd name="connsiteX4" fmla="*/ 9352 w 9352"/>
              <a:gd name="connsiteY4" fmla="*/ 10155 h 10155"/>
              <a:gd name="connsiteX0" fmla="*/ 9484 w 10000"/>
              <a:gd name="connsiteY0" fmla="*/ 0 h 10000"/>
              <a:gd name="connsiteX1" fmla="*/ 111 w 10000"/>
              <a:gd name="connsiteY1" fmla="*/ 2124 h 10000"/>
              <a:gd name="connsiteX2" fmla="*/ 5987 w 10000"/>
              <a:gd name="connsiteY2" fmla="*/ 4440 h 10000"/>
              <a:gd name="connsiteX3" fmla="*/ 7166 w 10000"/>
              <a:gd name="connsiteY3" fmla="*/ 8893 h 10000"/>
              <a:gd name="connsiteX4" fmla="*/ 10000 w 10000"/>
              <a:gd name="connsiteY4" fmla="*/ 10000 h 10000"/>
              <a:gd name="connsiteX0" fmla="*/ 9484 w 10416"/>
              <a:gd name="connsiteY0" fmla="*/ 0 h 9978"/>
              <a:gd name="connsiteX1" fmla="*/ 111 w 10416"/>
              <a:gd name="connsiteY1" fmla="*/ 2124 h 9978"/>
              <a:gd name="connsiteX2" fmla="*/ 5987 w 10416"/>
              <a:gd name="connsiteY2" fmla="*/ 4440 h 9978"/>
              <a:gd name="connsiteX3" fmla="*/ 7166 w 10416"/>
              <a:gd name="connsiteY3" fmla="*/ 8893 h 9978"/>
              <a:gd name="connsiteX4" fmla="*/ 10416 w 10416"/>
              <a:gd name="connsiteY4" fmla="*/ 9978 h 9978"/>
              <a:gd name="connsiteX0" fmla="*/ 9105 w 9468"/>
              <a:gd name="connsiteY0" fmla="*/ 0 h 9978"/>
              <a:gd name="connsiteX1" fmla="*/ 107 w 9468"/>
              <a:gd name="connsiteY1" fmla="*/ 2129 h 9978"/>
              <a:gd name="connsiteX2" fmla="*/ 5748 w 9468"/>
              <a:gd name="connsiteY2" fmla="*/ 4450 h 9978"/>
              <a:gd name="connsiteX3" fmla="*/ 6880 w 9468"/>
              <a:gd name="connsiteY3" fmla="*/ 8913 h 9978"/>
              <a:gd name="connsiteX4" fmla="*/ 9468 w 9468"/>
              <a:gd name="connsiteY4" fmla="*/ 9978 h 9978"/>
              <a:gd name="connsiteX0" fmla="*/ 9617 w 10191"/>
              <a:gd name="connsiteY0" fmla="*/ 0 h 10000"/>
              <a:gd name="connsiteX1" fmla="*/ 113 w 10191"/>
              <a:gd name="connsiteY1" fmla="*/ 2134 h 10000"/>
              <a:gd name="connsiteX2" fmla="*/ 6071 w 10191"/>
              <a:gd name="connsiteY2" fmla="*/ 4460 h 10000"/>
              <a:gd name="connsiteX3" fmla="*/ 7267 w 10191"/>
              <a:gd name="connsiteY3" fmla="*/ 8933 h 10000"/>
              <a:gd name="connsiteX4" fmla="*/ 10000 w 10191"/>
              <a:gd name="connsiteY4" fmla="*/ 10000 h 10000"/>
              <a:gd name="connsiteX0" fmla="*/ 9617 w 9617"/>
              <a:gd name="connsiteY0" fmla="*/ 0 h 8933"/>
              <a:gd name="connsiteX1" fmla="*/ 113 w 9617"/>
              <a:gd name="connsiteY1" fmla="*/ 2134 h 8933"/>
              <a:gd name="connsiteX2" fmla="*/ 6071 w 9617"/>
              <a:gd name="connsiteY2" fmla="*/ 4460 h 8933"/>
              <a:gd name="connsiteX3" fmla="*/ 7267 w 9617"/>
              <a:gd name="connsiteY3" fmla="*/ 8933 h 8933"/>
              <a:gd name="connsiteX0" fmla="*/ 10000 w 10000"/>
              <a:gd name="connsiteY0" fmla="*/ 0 h 4993"/>
              <a:gd name="connsiteX1" fmla="*/ 118 w 10000"/>
              <a:gd name="connsiteY1" fmla="*/ 2389 h 4993"/>
              <a:gd name="connsiteX2" fmla="*/ 6313 w 10000"/>
              <a:gd name="connsiteY2" fmla="*/ 4993 h 4993"/>
              <a:gd name="connsiteX0" fmla="*/ 9920 w 19383"/>
              <a:gd name="connsiteY0" fmla="*/ 0 h 15187"/>
              <a:gd name="connsiteX1" fmla="*/ 38 w 19383"/>
              <a:gd name="connsiteY1" fmla="*/ 4785 h 15187"/>
              <a:gd name="connsiteX2" fmla="*/ 19383 w 19383"/>
              <a:gd name="connsiteY2" fmla="*/ 15187 h 15187"/>
              <a:gd name="connsiteX0" fmla="*/ 9899 w 19362"/>
              <a:gd name="connsiteY0" fmla="*/ 0 h 15187"/>
              <a:gd name="connsiteX1" fmla="*/ 17 w 19362"/>
              <a:gd name="connsiteY1" fmla="*/ 4785 h 15187"/>
              <a:gd name="connsiteX2" fmla="*/ 8332 w 19362"/>
              <a:gd name="connsiteY2" fmla="*/ 11676 h 15187"/>
              <a:gd name="connsiteX3" fmla="*/ 19362 w 19362"/>
              <a:gd name="connsiteY3" fmla="*/ 15187 h 15187"/>
              <a:gd name="connsiteX0" fmla="*/ 17 w 19362"/>
              <a:gd name="connsiteY0" fmla="*/ 0 h 10402"/>
              <a:gd name="connsiteX1" fmla="*/ 8332 w 19362"/>
              <a:gd name="connsiteY1" fmla="*/ 6891 h 10402"/>
              <a:gd name="connsiteX2" fmla="*/ 19362 w 19362"/>
              <a:gd name="connsiteY2" fmla="*/ 10402 h 10402"/>
              <a:gd name="connsiteX0" fmla="*/ 0 w 11030"/>
              <a:gd name="connsiteY0" fmla="*/ 0 h 3511"/>
              <a:gd name="connsiteX1" fmla="*/ 11030 w 11030"/>
              <a:gd name="connsiteY1" fmla="*/ 3511 h 3511"/>
              <a:gd name="connsiteX0" fmla="*/ 0 w 12120"/>
              <a:gd name="connsiteY0" fmla="*/ 0 h 13623"/>
              <a:gd name="connsiteX1" fmla="*/ 12120 w 12120"/>
              <a:gd name="connsiteY1" fmla="*/ 13623 h 13623"/>
              <a:gd name="connsiteX0" fmla="*/ 0 w 12120"/>
              <a:gd name="connsiteY0" fmla="*/ 0 h 13623"/>
              <a:gd name="connsiteX1" fmla="*/ 9273 w 12120"/>
              <a:gd name="connsiteY1" fmla="*/ 7526 h 13623"/>
              <a:gd name="connsiteX2" fmla="*/ 12120 w 12120"/>
              <a:gd name="connsiteY2" fmla="*/ 13623 h 13623"/>
              <a:gd name="connsiteX0" fmla="*/ 0 w 12782"/>
              <a:gd name="connsiteY0" fmla="*/ 0 h 13205"/>
              <a:gd name="connsiteX1" fmla="*/ 9273 w 12782"/>
              <a:gd name="connsiteY1" fmla="*/ 7526 h 13205"/>
              <a:gd name="connsiteX2" fmla="*/ 12782 w 12782"/>
              <a:gd name="connsiteY2" fmla="*/ 13205 h 13205"/>
              <a:gd name="connsiteX0" fmla="*/ 0 w 12782"/>
              <a:gd name="connsiteY0" fmla="*/ 0 h 13205"/>
              <a:gd name="connsiteX1" fmla="*/ 9273 w 12782"/>
              <a:gd name="connsiteY1" fmla="*/ 7526 h 13205"/>
              <a:gd name="connsiteX2" fmla="*/ 12782 w 12782"/>
              <a:gd name="connsiteY2" fmla="*/ 13205 h 13205"/>
              <a:gd name="connsiteX0" fmla="*/ 0 w 12782"/>
              <a:gd name="connsiteY0" fmla="*/ 0 h 13205"/>
              <a:gd name="connsiteX1" fmla="*/ 9273 w 12782"/>
              <a:gd name="connsiteY1" fmla="*/ 7526 h 13205"/>
              <a:gd name="connsiteX2" fmla="*/ 12782 w 12782"/>
              <a:gd name="connsiteY2" fmla="*/ 13205 h 13205"/>
              <a:gd name="connsiteX0" fmla="*/ 0 w 12782"/>
              <a:gd name="connsiteY0" fmla="*/ 0 h 13205"/>
              <a:gd name="connsiteX1" fmla="*/ 9273 w 12782"/>
              <a:gd name="connsiteY1" fmla="*/ 7526 h 13205"/>
              <a:gd name="connsiteX2" fmla="*/ 12782 w 12782"/>
              <a:gd name="connsiteY2" fmla="*/ 13205 h 13205"/>
              <a:gd name="connsiteX0" fmla="*/ 0 w 13577"/>
              <a:gd name="connsiteY0" fmla="*/ 0 h 12369"/>
              <a:gd name="connsiteX1" fmla="*/ 10068 w 13577"/>
              <a:gd name="connsiteY1" fmla="*/ 6690 h 12369"/>
              <a:gd name="connsiteX2" fmla="*/ 13577 w 13577"/>
              <a:gd name="connsiteY2" fmla="*/ 12369 h 12369"/>
              <a:gd name="connsiteX0" fmla="*/ 0 w 13577"/>
              <a:gd name="connsiteY0" fmla="*/ 0 h 12369"/>
              <a:gd name="connsiteX1" fmla="*/ 10068 w 13577"/>
              <a:gd name="connsiteY1" fmla="*/ 6690 h 12369"/>
              <a:gd name="connsiteX2" fmla="*/ 13577 w 13577"/>
              <a:gd name="connsiteY2" fmla="*/ 12369 h 12369"/>
              <a:gd name="connsiteX0" fmla="*/ 0 w 13577"/>
              <a:gd name="connsiteY0" fmla="*/ 0 h 12369"/>
              <a:gd name="connsiteX1" fmla="*/ 10068 w 13577"/>
              <a:gd name="connsiteY1" fmla="*/ 6690 h 12369"/>
              <a:gd name="connsiteX2" fmla="*/ 13577 w 13577"/>
              <a:gd name="connsiteY2" fmla="*/ 12369 h 12369"/>
              <a:gd name="connsiteX0" fmla="*/ 0 w 13577"/>
              <a:gd name="connsiteY0" fmla="*/ 0 h 12369"/>
              <a:gd name="connsiteX1" fmla="*/ 10068 w 13577"/>
              <a:gd name="connsiteY1" fmla="*/ 6690 h 12369"/>
              <a:gd name="connsiteX2" fmla="*/ 13577 w 13577"/>
              <a:gd name="connsiteY2" fmla="*/ 12369 h 12369"/>
              <a:gd name="connsiteX0" fmla="*/ 0 w 13577"/>
              <a:gd name="connsiteY0" fmla="*/ 0 h 12369"/>
              <a:gd name="connsiteX1" fmla="*/ 9538 w 13577"/>
              <a:gd name="connsiteY1" fmla="*/ 7666 h 12369"/>
              <a:gd name="connsiteX2" fmla="*/ 13577 w 13577"/>
              <a:gd name="connsiteY2" fmla="*/ 12369 h 12369"/>
              <a:gd name="connsiteX0" fmla="*/ 0 w 13577"/>
              <a:gd name="connsiteY0" fmla="*/ 0 h 12369"/>
              <a:gd name="connsiteX1" fmla="*/ 9538 w 13577"/>
              <a:gd name="connsiteY1" fmla="*/ 7666 h 12369"/>
              <a:gd name="connsiteX2" fmla="*/ 13577 w 13577"/>
              <a:gd name="connsiteY2" fmla="*/ 12369 h 12369"/>
              <a:gd name="connsiteX0" fmla="*/ 0 w 13577"/>
              <a:gd name="connsiteY0" fmla="*/ 0 h 12369"/>
              <a:gd name="connsiteX1" fmla="*/ 9538 w 13577"/>
              <a:gd name="connsiteY1" fmla="*/ 7666 h 12369"/>
              <a:gd name="connsiteX2" fmla="*/ 13577 w 13577"/>
              <a:gd name="connsiteY2" fmla="*/ 12369 h 12369"/>
              <a:gd name="connsiteX0" fmla="*/ 0 w 13577"/>
              <a:gd name="connsiteY0" fmla="*/ 0 h 12369"/>
              <a:gd name="connsiteX1" fmla="*/ 9538 w 13577"/>
              <a:gd name="connsiteY1" fmla="*/ 7666 h 12369"/>
              <a:gd name="connsiteX2" fmla="*/ 13577 w 13577"/>
              <a:gd name="connsiteY2" fmla="*/ 12369 h 12369"/>
              <a:gd name="connsiteX0" fmla="*/ 0 w 13577"/>
              <a:gd name="connsiteY0" fmla="*/ 0 h 12369"/>
              <a:gd name="connsiteX1" fmla="*/ 9538 w 13577"/>
              <a:gd name="connsiteY1" fmla="*/ 7666 h 12369"/>
              <a:gd name="connsiteX2" fmla="*/ 13577 w 13577"/>
              <a:gd name="connsiteY2" fmla="*/ 12369 h 12369"/>
              <a:gd name="connsiteX0" fmla="*/ 0 w 14239"/>
              <a:gd name="connsiteY0" fmla="*/ 0 h 14459"/>
              <a:gd name="connsiteX1" fmla="*/ 9538 w 14239"/>
              <a:gd name="connsiteY1" fmla="*/ 7666 h 14459"/>
              <a:gd name="connsiteX2" fmla="*/ 14239 w 14239"/>
              <a:gd name="connsiteY2" fmla="*/ 14459 h 14459"/>
              <a:gd name="connsiteX0" fmla="*/ 0 w 14239"/>
              <a:gd name="connsiteY0" fmla="*/ 0 h 14459"/>
              <a:gd name="connsiteX1" fmla="*/ 9538 w 14239"/>
              <a:gd name="connsiteY1" fmla="*/ 7666 h 14459"/>
              <a:gd name="connsiteX2" fmla="*/ 14239 w 14239"/>
              <a:gd name="connsiteY2" fmla="*/ 14459 h 14459"/>
              <a:gd name="connsiteX0" fmla="*/ 0 w 14107"/>
              <a:gd name="connsiteY0" fmla="*/ 0 h 15435"/>
              <a:gd name="connsiteX1" fmla="*/ 9406 w 14107"/>
              <a:gd name="connsiteY1" fmla="*/ 8642 h 15435"/>
              <a:gd name="connsiteX2" fmla="*/ 14107 w 14107"/>
              <a:gd name="connsiteY2" fmla="*/ 15435 h 15435"/>
              <a:gd name="connsiteX0" fmla="*/ 0 w 14107"/>
              <a:gd name="connsiteY0" fmla="*/ 0 h 15435"/>
              <a:gd name="connsiteX1" fmla="*/ 9803 w 14107"/>
              <a:gd name="connsiteY1" fmla="*/ 8503 h 15435"/>
              <a:gd name="connsiteX2" fmla="*/ 14107 w 14107"/>
              <a:gd name="connsiteY2" fmla="*/ 15435 h 15435"/>
              <a:gd name="connsiteX0" fmla="*/ 0 w 14107"/>
              <a:gd name="connsiteY0" fmla="*/ 0 h 15435"/>
              <a:gd name="connsiteX1" fmla="*/ 9803 w 14107"/>
              <a:gd name="connsiteY1" fmla="*/ 8085 h 15435"/>
              <a:gd name="connsiteX2" fmla="*/ 14107 w 14107"/>
              <a:gd name="connsiteY2" fmla="*/ 15435 h 15435"/>
              <a:gd name="connsiteX0" fmla="*/ 0 w 14107"/>
              <a:gd name="connsiteY0" fmla="*/ 0 h 16132"/>
              <a:gd name="connsiteX1" fmla="*/ 9803 w 14107"/>
              <a:gd name="connsiteY1" fmla="*/ 8782 h 16132"/>
              <a:gd name="connsiteX2" fmla="*/ 14107 w 14107"/>
              <a:gd name="connsiteY2" fmla="*/ 16132 h 16132"/>
              <a:gd name="connsiteX0" fmla="*/ 0 w 14107"/>
              <a:gd name="connsiteY0" fmla="*/ 0 h 16132"/>
              <a:gd name="connsiteX1" fmla="*/ 9803 w 14107"/>
              <a:gd name="connsiteY1" fmla="*/ 8782 h 16132"/>
              <a:gd name="connsiteX2" fmla="*/ 14107 w 14107"/>
              <a:gd name="connsiteY2" fmla="*/ 16132 h 16132"/>
              <a:gd name="connsiteX0" fmla="*/ 0 w 14504"/>
              <a:gd name="connsiteY0" fmla="*/ 0 h 16550"/>
              <a:gd name="connsiteX1" fmla="*/ 10200 w 14504"/>
              <a:gd name="connsiteY1" fmla="*/ 9200 h 16550"/>
              <a:gd name="connsiteX2" fmla="*/ 14504 w 14504"/>
              <a:gd name="connsiteY2" fmla="*/ 16550 h 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04" h="16550">
                <a:moveTo>
                  <a:pt x="0" y="0"/>
                </a:moveTo>
                <a:cubicBezTo>
                  <a:pt x="4901" y="5389"/>
                  <a:pt x="7915" y="8178"/>
                  <a:pt x="10200" y="9200"/>
                </a:cubicBezTo>
                <a:cubicBezTo>
                  <a:pt x="13652" y="11490"/>
                  <a:pt x="13676" y="13213"/>
                  <a:pt x="14504" y="16550"/>
                </a:cubicBezTo>
              </a:path>
            </a:pathLst>
          </a:custGeom>
          <a:noFill/>
          <a:ln w="57150" cap="flat">
            <a:solidFill>
              <a:srgbClr val="AC0000">
                <a:alpha val="90000"/>
              </a:srgbClr>
            </a:solidFill>
            <a:prstDash val="sysDot"/>
            <a:round/>
            <a:headEnd type="stealth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63" name="正方形/長方形 262"/>
          <p:cNvSpPr/>
          <p:nvPr/>
        </p:nvSpPr>
        <p:spPr>
          <a:xfrm>
            <a:off x="4738527" y="4510967"/>
            <a:ext cx="1267165" cy="279640"/>
          </a:xfrm>
          <a:prstGeom prst="rect">
            <a:avLst/>
          </a:prstGeom>
          <a:solidFill>
            <a:srgbClr val="AC0000"/>
          </a:solidFill>
        </p:spPr>
        <p:txBody>
          <a:bodyPr wrap="none" lIns="94055" tIns="47028" rIns="94055" bIns="47028">
            <a:spAutoFit/>
          </a:bodyPr>
          <a:lstStyle/>
          <a:p>
            <a:pPr algn="ctr"/>
            <a:r>
              <a:rPr lang="ja-JP" altLang="en-US" sz="1200" dirty="0">
                <a:ln w="9525">
                  <a:noFill/>
                </a:ln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なにわ</a:t>
            </a:r>
            <a:r>
              <a:rPr lang="ja-JP" altLang="en-US" sz="1200" dirty="0" smtClean="0">
                <a:ln w="9525">
                  <a:noFill/>
                </a:ln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筋連絡線</a:t>
            </a:r>
            <a:endParaRPr lang="ja-JP" altLang="en-US" sz="1200" dirty="0">
              <a:ln w="9525">
                <a:noFill/>
              </a:ln>
              <a:solidFill>
                <a:srgbClr val="FFFFFF"/>
              </a:solidFill>
            </a:endParaRPr>
          </a:p>
        </p:txBody>
      </p:sp>
      <p:sp>
        <p:nvSpPr>
          <p:cNvPr id="264" name="フリーフォーム 263"/>
          <p:cNvSpPr/>
          <p:nvPr/>
        </p:nvSpPr>
        <p:spPr bwMode="auto">
          <a:xfrm rot="5400000" flipV="1">
            <a:off x="6135249" y="4572807"/>
            <a:ext cx="307958" cy="579645"/>
          </a:xfrm>
          <a:custGeom>
            <a:avLst/>
            <a:gdLst>
              <a:gd name="connsiteX0" fmla="*/ 164592 w 694944"/>
              <a:gd name="connsiteY0" fmla="*/ 0 h 877824"/>
              <a:gd name="connsiteX1" fmla="*/ 694944 w 694944"/>
              <a:gd name="connsiteY1" fmla="*/ 877824 h 877824"/>
              <a:gd name="connsiteX2" fmla="*/ 0 w 694944"/>
              <a:gd name="connsiteY2" fmla="*/ 18288 h 877824"/>
              <a:gd name="connsiteX3" fmla="*/ 164592 w 694944"/>
              <a:gd name="connsiteY3" fmla="*/ 0 h 877824"/>
              <a:gd name="connsiteX0" fmla="*/ 134278 w 664630"/>
              <a:gd name="connsiteY0" fmla="*/ 40 h 877864"/>
              <a:gd name="connsiteX1" fmla="*/ 664630 w 664630"/>
              <a:gd name="connsiteY1" fmla="*/ 877864 h 877864"/>
              <a:gd name="connsiteX2" fmla="*/ 0 w 664630"/>
              <a:gd name="connsiteY2" fmla="*/ 0 h 877864"/>
              <a:gd name="connsiteX3" fmla="*/ 134278 w 664630"/>
              <a:gd name="connsiteY3" fmla="*/ 40 h 877864"/>
              <a:gd name="connsiteX0" fmla="*/ 151603 w 664630"/>
              <a:gd name="connsiteY0" fmla="*/ 3098 h 877864"/>
              <a:gd name="connsiteX1" fmla="*/ 664630 w 664630"/>
              <a:gd name="connsiteY1" fmla="*/ 877864 h 877864"/>
              <a:gd name="connsiteX2" fmla="*/ 0 w 664630"/>
              <a:gd name="connsiteY2" fmla="*/ 0 h 877864"/>
              <a:gd name="connsiteX3" fmla="*/ 151603 w 664630"/>
              <a:gd name="connsiteY3" fmla="*/ 3098 h 877864"/>
              <a:gd name="connsiteX0" fmla="*/ 174899 w 664630"/>
              <a:gd name="connsiteY0" fmla="*/ 3098 h 877864"/>
              <a:gd name="connsiteX1" fmla="*/ 664630 w 664630"/>
              <a:gd name="connsiteY1" fmla="*/ 877864 h 877864"/>
              <a:gd name="connsiteX2" fmla="*/ 0 w 664630"/>
              <a:gd name="connsiteY2" fmla="*/ 0 h 877864"/>
              <a:gd name="connsiteX3" fmla="*/ 174899 w 664630"/>
              <a:gd name="connsiteY3" fmla="*/ 3098 h 877864"/>
              <a:gd name="connsiteX0" fmla="*/ 112781 w 602512"/>
              <a:gd name="connsiteY0" fmla="*/ 0 h 874766"/>
              <a:gd name="connsiteX1" fmla="*/ 602512 w 602512"/>
              <a:gd name="connsiteY1" fmla="*/ 874766 h 874766"/>
              <a:gd name="connsiteX2" fmla="*/ 0 w 602512"/>
              <a:gd name="connsiteY2" fmla="*/ 242263 h 874766"/>
              <a:gd name="connsiteX3" fmla="*/ 112781 w 602512"/>
              <a:gd name="connsiteY3" fmla="*/ 0 h 874766"/>
              <a:gd name="connsiteX0" fmla="*/ 150052 w 602512"/>
              <a:gd name="connsiteY0" fmla="*/ 0 h 671467"/>
              <a:gd name="connsiteX1" fmla="*/ 602512 w 602512"/>
              <a:gd name="connsiteY1" fmla="*/ 671467 h 671467"/>
              <a:gd name="connsiteX2" fmla="*/ 0 w 602512"/>
              <a:gd name="connsiteY2" fmla="*/ 38964 h 671467"/>
              <a:gd name="connsiteX3" fmla="*/ 150052 w 602512"/>
              <a:gd name="connsiteY3" fmla="*/ 0 h 671467"/>
              <a:gd name="connsiteX0" fmla="*/ 156264 w 602512"/>
              <a:gd name="connsiteY0" fmla="*/ 0 h 639921"/>
              <a:gd name="connsiteX1" fmla="*/ 602512 w 602512"/>
              <a:gd name="connsiteY1" fmla="*/ 639921 h 639921"/>
              <a:gd name="connsiteX2" fmla="*/ 0 w 602512"/>
              <a:gd name="connsiteY2" fmla="*/ 7418 h 639921"/>
              <a:gd name="connsiteX3" fmla="*/ 156264 w 602512"/>
              <a:gd name="connsiteY3" fmla="*/ 0 h 63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512" h="639921">
                <a:moveTo>
                  <a:pt x="156264" y="0"/>
                </a:moveTo>
                <a:lnTo>
                  <a:pt x="602512" y="639921"/>
                </a:lnTo>
                <a:lnTo>
                  <a:pt x="0" y="7418"/>
                </a:lnTo>
                <a:lnTo>
                  <a:pt x="156264" y="0"/>
                </a:lnTo>
                <a:close/>
              </a:path>
            </a:pathLst>
          </a:custGeom>
          <a:solidFill>
            <a:srgbClr val="AC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4055" tIns="47028" rIns="94055" bIns="47028" numCol="1" rtlCol="0" anchor="t" anchorCtr="0" compatLnSpc="1">
            <a:prstTxWarp prst="textNoShape">
              <a:avLst/>
            </a:prstTxWarp>
          </a:bodyPr>
          <a:lstStyle/>
          <a:p>
            <a:pPr algn="ctr" defTabSz="940552" fontAlgn="base">
              <a:spcBef>
                <a:spcPct val="20000"/>
              </a:spcBef>
              <a:spcAft>
                <a:spcPct val="0"/>
              </a:spcAft>
            </a:pPr>
            <a:endParaRPr lang="ja-JP" altLang="en-US" sz="4100" dirty="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6" name="フリーフォーム 265"/>
          <p:cNvSpPr>
            <a:spLocks/>
          </p:cNvSpPr>
          <p:nvPr/>
        </p:nvSpPr>
        <p:spPr bwMode="auto">
          <a:xfrm>
            <a:off x="6705499" y="6900053"/>
            <a:ext cx="1004769" cy="2846292"/>
          </a:xfrm>
          <a:custGeom>
            <a:avLst/>
            <a:gdLst>
              <a:gd name="T0" fmla="*/ 398 w 454"/>
              <a:gd name="T1" fmla="*/ 0 h 2490"/>
              <a:gd name="T2" fmla="*/ 454 w 454"/>
              <a:gd name="T3" fmla="*/ 586 h 2490"/>
              <a:gd name="T4" fmla="*/ 203 w 454"/>
              <a:gd name="T5" fmla="*/ 804 h 2490"/>
              <a:gd name="T6" fmla="*/ 135 w 454"/>
              <a:gd name="T7" fmla="*/ 1056 h 2490"/>
              <a:gd name="T8" fmla="*/ 0 w 454"/>
              <a:gd name="T9" fmla="*/ 1278 h 2490"/>
              <a:gd name="T10" fmla="*/ 239 w 454"/>
              <a:gd name="T11" fmla="*/ 1773 h 2490"/>
              <a:gd name="T12" fmla="*/ 178 w 454"/>
              <a:gd name="T13" fmla="*/ 2270 h 2490"/>
              <a:gd name="T14" fmla="*/ 277 w 454"/>
              <a:gd name="T15" fmla="*/ 2490 h 2490"/>
              <a:gd name="connsiteX0" fmla="*/ 25782 w 25782"/>
              <a:gd name="connsiteY0" fmla="*/ 0 h 13102"/>
              <a:gd name="connsiteX1" fmla="*/ 10000 w 25782"/>
              <a:gd name="connsiteY1" fmla="*/ 5455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874 w 25782"/>
              <a:gd name="connsiteY1" fmla="*/ 3617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1569 w 25782"/>
              <a:gd name="connsiteY1" fmla="*/ 3647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11488 w 25782"/>
              <a:gd name="connsiteY1" fmla="*/ 3316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0 w 25782"/>
              <a:gd name="connsiteY1" fmla="*/ 1509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625 w 25782"/>
              <a:gd name="connsiteY1" fmla="*/ 1660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625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5782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5782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974 w 26149"/>
              <a:gd name="connsiteY3" fmla="*/ 7343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1479 w 26149"/>
              <a:gd name="connsiteY3" fmla="*/ 5837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35358"/>
              <a:gd name="connsiteY0" fmla="*/ 0 h 13102"/>
              <a:gd name="connsiteX1" fmla="*/ 25782 w 35358"/>
              <a:gd name="connsiteY1" fmla="*/ 1660 h 13102"/>
              <a:gd name="connsiteX2" fmla="*/ 25782 w 35358"/>
              <a:gd name="connsiteY2" fmla="*/ 3138 h 13102"/>
              <a:gd name="connsiteX3" fmla="*/ 35358 w 35358"/>
              <a:gd name="connsiteY3" fmla="*/ 6018 h 13102"/>
              <a:gd name="connsiteX4" fmla="*/ 0 w 35358"/>
              <a:gd name="connsiteY4" fmla="*/ 8235 h 13102"/>
              <a:gd name="connsiteX5" fmla="*/ 5264 w 35358"/>
              <a:gd name="connsiteY5" fmla="*/ 10222 h 13102"/>
              <a:gd name="connsiteX6" fmla="*/ 3921 w 35358"/>
              <a:gd name="connsiteY6" fmla="*/ 12218 h 13102"/>
              <a:gd name="connsiteX7" fmla="*/ 6101 w 35358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3572 w 26149"/>
              <a:gd name="connsiteY3" fmla="*/ 3216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26031"/>
              <a:gd name="connsiteY0" fmla="*/ 0 h 13102"/>
              <a:gd name="connsiteX1" fmla="*/ 25782 w 26031"/>
              <a:gd name="connsiteY1" fmla="*/ 1660 h 13102"/>
              <a:gd name="connsiteX2" fmla="*/ 25121 w 26031"/>
              <a:gd name="connsiteY2" fmla="*/ 3138 h 13102"/>
              <a:gd name="connsiteX3" fmla="*/ 23572 w 26031"/>
              <a:gd name="connsiteY3" fmla="*/ 3216 h 13102"/>
              <a:gd name="connsiteX4" fmla="*/ 0 w 26031"/>
              <a:gd name="connsiteY4" fmla="*/ 8235 h 13102"/>
              <a:gd name="connsiteX5" fmla="*/ 5264 w 26031"/>
              <a:gd name="connsiteY5" fmla="*/ 10222 h 13102"/>
              <a:gd name="connsiteX6" fmla="*/ 3921 w 26031"/>
              <a:gd name="connsiteY6" fmla="*/ 12218 h 13102"/>
              <a:gd name="connsiteX7" fmla="*/ 6101 w 26031"/>
              <a:gd name="connsiteY7" fmla="*/ 13102 h 13102"/>
              <a:gd name="connsiteX0" fmla="*/ 25782 w 34378"/>
              <a:gd name="connsiteY0" fmla="*/ 0 h 13102"/>
              <a:gd name="connsiteX1" fmla="*/ 25782 w 34378"/>
              <a:gd name="connsiteY1" fmla="*/ 1660 h 13102"/>
              <a:gd name="connsiteX2" fmla="*/ 34378 w 34378"/>
              <a:gd name="connsiteY2" fmla="*/ 3560 h 13102"/>
              <a:gd name="connsiteX3" fmla="*/ 23572 w 34378"/>
              <a:gd name="connsiteY3" fmla="*/ 3216 h 13102"/>
              <a:gd name="connsiteX4" fmla="*/ 0 w 34378"/>
              <a:gd name="connsiteY4" fmla="*/ 8235 h 13102"/>
              <a:gd name="connsiteX5" fmla="*/ 5264 w 34378"/>
              <a:gd name="connsiteY5" fmla="*/ 10222 h 13102"/>
              <a:gd name="connsiteX6" fmla="*/ 3921 w 34378"/>
              <a:gd name="connsiteY6" fmla="*/ 12218 h 13102"/>
              <a:gd name="connsiteX7" fmla="*/ 6101 w 34378"/>
              <a:gd name="connsiteY7" fmla="*/ 13102 h 13102"/>
              <a:gd name="connsiteX0" fmla="*/ 25782 w 25924"/>
              <a:gd name="connsiteY0" fmla="*/ 0 h 13102"/>
              <a:gd name="connsiteX1" fmla="*/ 25782 w 25924"/>
              <a:gd name="connsiteY1" fmla="*/ 1660 h 13102"/>
              <a:gd name="connsiteX2" fmla="*/ 23580 w 25924"/>
              <a:gd name="connsiteY2" fmla="*/ 2988 h 13102"/>
              <a:gd name="connsiteX3" fmla="*/ 23572 w 25924"/>
              <a:gd name="connsiteY3" fmla="*/ 3216 h 13102"/>
              <a:gd name="connsiteX4" fmla="*/ 0 w 25924"/>
              <a:gd name="connsiteY4" fmla="*/ 8235 h 13102"/>
              <a:gd name="connsiteX5" fmla="*/ 5264 w 25924"/>
              <a:gd name="connsiteY5" fmla="*/ 10222 h 13102"/>
              <a:gd name="connsiteX6" fmla="*/ 3921 w 25924"/>
              <a:gd name="connsiteY6" fmla="*/ 12218 h 13102"/>
              <a:gd name="connsiteX7" fmla="*/ 6101 w 25924"/>
              <a:gd name="connsiteY7" fmla="*/ 13102 h 13102"/>
              <a:gd name="connsiteX0" fmla="*/ 25782 w 25924"/>
              <a:gd name="connsiteY0" fmla="*/ 0 h 13102"/>
              <a:gd name="connsiteX1" fmla="*/ 25782 w 25924"/>
              <a:gd name="connsiteY1" fmla="*/ 1660 h 13102"/>
              <a:gd name="connsiteX2" fmla="*/ 23580 w 25924"/>
              <a:gd name="connsiteY2" fmla="*/ 2988 h 13102"/>
              <a:gd name="connsiteX3" fmla="*/ 23572 w 25924"/>
              <a:gd name="connsiteY3" fmla="*/ 3216 h 13102"/>
              <a:gd name="connsiteX4" fmla="*/ 0 w 25924"/>
              <a:gd name="connsiteY4" fmla="*/ 8235 h 13102"/>
              <a:gd name="connsiteX5" fmla="*/ 5264 w 25924"/>
              <a:gd name="connsiteY5" fmla="*/ 10222 h 13102"/>
              <a:gd name="connsiteX6" fmla="*/ 3921 w 25924"/>
              <a:gd name="connsiteY6" fmla="*/ 12218 h 13102"/>
              <a:gd name="connsiteX7" fmla="*/ 6101 w 25924"/>
              <a:gd name="connsiteY7" fmla="*/ 13102 h 13102"/>
              <a:gd name="connsiteX0" fmla="*/ 25782 w 26567"/>
              <a:gd name="connsiteY0" fmla="*/ 0 h 13102"/>
              <a:gd name="connsiteX1" fmla="*/ 25782 w 26567"/>
              <a:gd name="connsiteY1" fmla="*/ 1660 h 13102"/>
              <a:gd name="connsiteX2" fmla="*/ 25924 w 26567"/>
              <a:gd name="connsiteY2" fmla="*/ 2958 h 13102"/>
              <a:gd name="connsiteX3" fmla="*/ 23572 w 26567"/>
              <a:gd name="connsiteY3" fmla="*/ 3216 h 13102"/>
              <a:gd name="connsiteX4" fmla="*/ 0 w 26567"/>
              <a:gd name="connsiteY4" fmla="*/ 8235 h 13102"/>
              <a:gd name="connsiteX5" fmla="*/ 5264 w 26567"/>
              <a:gd name="connsiteY5" fmla="*/ 10222 h 13102"/>
              <a:gd name="connsiteX6" fmla="*/ 3921 w 26567"/>
              <a:gd name="connsiteY6" fmla="*/ 12218 h 13102"/>
              <a:gd name="connsiteX7" fmla="*/ 6101 w 26567"/>
              <a:gd name="connsiteY7" fmla="*/ 13102 h 13102"/>
              <a:gd name="connsiteX0" fmla="*/ 25782 w 26189"/>
              <a:gd name="connsiteY0" fmla="*/ 0 h 13102"/>
              <a:gd name="connsiteX1" fmla="*/ 25782 w 26189"/>
              <a:gd name="connsiteY1" fmla="*/ 1660 h 13102"/>
              <a:gd name="connsiteX2" fmla="*/ 25924 w 26189"/>
              <a:gd name="connsiteY2" fmla="*/ 2958 h 13102"/>
              <a:gd name="connsiteX3" fmla="*/ 23572 w 26189"/>
              <a:gd name="connsiteY3" fmla="*/ 3216 h 13102"/>
              <a:gd name="connsiteX4" fmla="*/ 0 w 26189"/>
              <a:gd name="connsiteY4" fmla="*/ 8235 h 13102"/>
              <a:gd name="connsiteX5" fmla="*/ 5264 w 26189"/>
              <a:gd name="connsiteY5" fmla="*/ 10222 h 13102"/>
              <a:gd name="connsiteX6" fmla="*/ 3921 w 26189"/>
              <a:gd name="connsiteY6" fmla="*/ 12218 h 13102"/>
              <a:gd name="connsiteX7" fmla="*/ 6101 w 26189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343 w 22268"/>
              <a:gd name="connsiteY5" fmla="*/ 10222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7217 w 22268"/>
              <a:gd name="connsiteY5" fmla="*/ 7963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7130 w 22268"/>
              <a:gd name="connsiteY5" fmla="*/ 7391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7547 w 22268"/>
              <a:gd name="connsiteY5" fmla="*/ 7783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19681 w 20088"/>
              <a:gd name="connsiteY0" fmla="*/ 0 h 13102"/>
              <a:gd name="connsiteX1" fmla="*/ 19681 w 20088"/>
              <a:gd name="connsiteY1" fmla="*/ 1660 h 13102"/>
              <a:gd name="connsiteX2" fmla="*/ 19823 w 20088"/>
              <a:gd name="connsiteY2" fmla="*/ 2958 h 13102"/>
              <a:gd name="connsiteX3" fmla="*/ 17471 w 20088"/>
              <a:gd name="connsiteY3" fmla="*/ 3216 h 13102"/>
              <a:gd name="connsiteX4" fmla="*/ 15723 w 20088"/>
              <a:gd name="connsiteY4" fmla="*/ 4198 h 13102"/>
              <a:gd name="connsiteX5" fmla="*/ 15367 w 20088"/>
              <a:gd name="connsiteY5" fmla="*/ 7783 h 13102"/>
              <a:gd name="connsiteX6" fmla="*/ 17442 w 20088"/>
              <a:gd name="connsiteY6" fmla="*/ 8814 h 13102"/>
              <a:gd name="connsiteX7" fmla="*/ 0 w 20088"/>
              <a:gd name="connsiteY7" fmla="*/ 13102 h 13102"/>
              <a:gd name="connsiteX0" fmla="*/ 4314 w 4721"/>
              <a:gd name="connsiteY0" fmla="*/ 0 h 8814"/>
              <a:gd name="connsiteX1" fmla="*/ 4314 w 4721"/>
              <a:gd name="connsiteY1" fmla="*/ 1660 h 8814"/>
              <a:gd name="connsiteX2" fmla="*/ 4456 w 4721"/>
              <a:gd name="connsiteY2" fmla="*/ 2958 h 8814"/>
              <a:gd name="connsiteX3" fmla="*/ 2104 w 4721"/>
              <a:gd name="connsiteY3" fmla="*/ 3216 h 8814"/>
              <a:gd name="connsiteX4" fmla="*/ 356 w 4721"/>
              <a:gd name="connsiteY4" fmla="*/ 4198 h 8814"/>
              <a:gd name="connsiteX5" fmla="*/ 0 w 4721"/>
              <a:gd name="connsiteY5" fmla="*/ 7783 h 8814"/>
              <a:gd name="connsiteX6" fmla="*/ 2075 w 4721"/>
              <a:gd name="connsiteY6" fmla="*/ 8814 h 8814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4439 w 10002"/>
              <a:gd name="connsiteY6" fmla="*/ 10000 h 10000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2454 w 10002"/>
              <a:gd name="connsiteY6" fmla="*/ 10000 h 10000"/>
              <a:gd name="connsiteX7" fmla="*/ 4439 w 10002"/>
              <a:gd name="connsiteY7" fmla="*/ 10000 h 10000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2454 w 10002"/>
              <a:gd name="connsiteY6" fmla="*/ 10000 h 10000"/>
              <a:gd name="connsiteX0" fmla="*/ 16150 w 17014"/>
              <a:gd name="connsiteY0" fmla="*/ 0 h 10000"/>
              <a:gd name="connsiteX1" fmla="*/ 16150 w 17014"/>
              <a:gd name="connsiteY1" fmla="*/ 1883 h 10000"/>
              <a:gd name="connsiteX2" fmla="*/ 16451 w 17014"/>
              <a:gd name="connsiteY2" fmla="*/ 3356 h 10000"/>
              <a:gd name="connsiteX3" fmla="*/ 11469 w 17014"/>
              <a:gd name="connsiteY3" fmla="*/ 3649 h 10000"/>
              <a:gd name="connsiteX4" fmla="*/ 7766 w 17014"/>
              <a:gd name="connsiteY4" fmla="*/ 4763 h 10000"/>
              <a:gd name="connsiteX5" fmla="*/ 1 w 17014"/>
              <a:gd name="connsiteY5" fmla="*/ 5777 h 10000"/>
              <a:gd name="connsiteX6" fmla="*/ 7012 w 17014"/>
              <a:gd name="connsiteY6" fmla="*/ 8830 h 10000"/>
              <a:gd name="connsiteX7" fmla="*/ 9466 w 17014"/>
              <a:gd name="connsiteY7" fmla="*/ 10000 h 10000"/>
              <a:gd name="connsiteX0" fmla="*/ 16242 w 17106"/>
              <a:gd name="connsiteY0" fmla="*/ 0 h 10000"/>
              <a:gd name="connsiteX1" fmla="*/ 16242 w 17106"/>
              <a:gd name="connsiteY1" fmla="*/ 1883 h 10000"/>
              <a:gd name="connsiteX2" fmla="*/ 16543 w 17106"/>
              <a:gd name="connsiteY2" fmla="*/ 3356 h 10000"/>
              <a:gd name="connsiteX3" fmla="*/ 11561 w 17106"/>
              <a:gd name="connsiteY3" fmla="*/ 3649 h 10000"/>
              <a:gd name="connsiteX4" fmla="*/ 7858 w 17106"/>
              <a:gd name="connsiteY4" fmla="*/ 4763 h 10000"/>
              <a:gd name="connsiteX5" fmla="*/ 93 w 17106"/>
              <a:gd name="connsiteY5" fmla="*/ 5777 h 10000"/>
              <a:gd name="connsiteX6" fmla="*/ 5350 w 17106"/>
              <a:gd name="connsiteY6" fmla="*/ 7008 h 10000"/>
              <a:gd name="connsiteX7" fmla="*/ 7104 w 17106"/>
              <a:gd name="connsiteY7" fmla="*/ 8830 h 10000"/>
              <a:gd name="connsiteX8" fmla="*/ 9558 w 17106"/>
              <a:gd name="connsiteY8" fmla="*/ 10000 h 10000"/>
              <a:gd name="connsiteX0" fmla="*/ 16294 w 17158"/>
              <a:gd name="connsiteY0" fmla="*/ 0 h 10000"/>
              <a:gd name="connsiteX1" fmla="*/ 16294 w 17158"/>
              <a:gd name="connsiteY1" fmla="*/ 1883 h 10000"/>
              <a:gd name="connsiteX2" fmla="*/ 16595 w 17158"/>
              <a:gd name="connsiteY2" fmla="*/ 3356 h 10000"/>
              <a:gd name="connsiteX3" fmla="*/ 11613 w 17158"/>
              <a:gd name="connsiteY3" fmla="*/ 3649 h 10000"/>
              <a:gd name="connsiteX4" fmla="*/ 7910 w 17158"/>
              <a:gd name="connsiteY4" fmla="*/ 4763 h 10000"/>
              <a:gd name="connsiteX5" fmla="*/ 145 w 17158"/>
              <a:gd name="connsiteY5" fmla="*/ 5777 h 10000"/>
              <a:gd name="connsiteX6" fmla="*/ 5402 w 17158"/>
              <a:gd name="connsiteY6" fmla="*/ 7008 h 10000"/>
              <a:gd name="connsiteX7" fmla="*/ 7156 w 17158"/>
              <a:gd name="connsiteY7" fmla="*/ 8830 h 10000"/>
              <a:gd name="connsiteX8" fmla="*/ 9610 w 17158"/>
              <a:gd name="connsiteY8" fmla="*/ 10000 h 10000"/>
              <a:gd name="connsiteX0" fmla="*/ 16294 w 17158"/>
              <a:gd name="connsiteY0" fmla="*/ 0 h 10000"/>
              <a:gd name="connsiteX1" fmla="*/ 16294 w 17158"/>
              <a:gd name="connsiteY1" fmla="*/ 1883 h 10000"/>
              <a:gd name="connsiteX2" fmla="*/ 16595 w 17158"/>
              <a:gd name="connsiteY2" fmla="*/ 3356 h 10000"/>
              <a:gd name="connsiteX3" fmla="*/ 11613 w 17158"/>
              <a:gd name="connsiteY3" fmla="*/ 3649 h 10000"/>
              <a:gd name="connsiteX4" fmla="*/ 7910 w 17158"/>
              <a:gd name="connsiteY4" fmla="*/ 4763 h 10000"/>
              <a:gd name="connsiteX5" fmla="*/ 145 w 17158"/>
              <a:gd name="connsiteY5" fmla="*/ 5777 h 10000"/>
              <a:gd name="connsiteX6" fmla="*/ 5402 w 17158"/>
              <a:gd name="connsiteY6" fmla="*/ 7008 h 10000"/>
              <a:gd name="connsiteX7" fmla="*/ 7156 w 17158"/>
              <a:gd name="connsiteY7" fmla="*/ 8830 h 10000"/>
              <a:gd name="connsiteX8" fmla="*/ 9610 w 17158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111 w 17113"/>
              <a:gd name="connsiteY7" fmla="*/ 8830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462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462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6410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9377"/>
              <a:gd name="connsiteX1" fmla="*/ 16249 w 17113"/>
              <a:gd name="connsiteY1" fmla="*/ 1883 h 9377"/>
              <a:gd name="connsiteX2" fmla="*/ 16550 w 17113"/>
              <a:gd name="connsiteY2" fmla="*/ 3356 h 9377"/>
              <a:gd name="connsiteX3" fmla="*/ 11568 w 17113"/>
              <a:gd name="connsiteY3" fmla="*/ 3649 h 9377"/>
              <a:gd name="connsiteX4" fmla="*/ 7865 w 17113"/>
              <a:gd name="connsiteY4" fmla="*/ 4763 h 9377"/>
              <a:gd name="connsiteX5" fmla="*/ 100 w 17113"/>
              <a:gd name="connsiteY5" fmla="*/ 5777 h 9377"/>
              <a:gd name="connsiteX6" fmla="*/ 5357 w 17113"/>
              <a:gd name="connsiteY6" fmla="*/ 7008 h 9377"/>
              <a:gd name="connsiteX7" fmla="*/ 6410 w 17113"/>
              <a:gd name="connsiteY7" fmla="*/ 9377 h 9377"/>
              <a:gd name="connsiteX0" fmla="*/ 9495 w 10000"/>
              <a:gd name="connsiteY0" fmla="*/ 0 h 7474"/>
              <a:gd name="connsiteX1" fmla="*/ 9495 w 10000"/>
              <a:gd name="connsiteY1" fmla="*/ 2008 h 7474"/>
              <a:gd name="connsiteX2" fmla="*/ 9671 w 10000"/>
              <a:gd name="connsiteY2" fmla="*/ 3579 h 7474"/>
              <a:gd name="connsiteX3" fmla="*/ 6760 w 10000"/>
              <a:gd name="connsiteY3" fmla="*/ 3891 h 7474"/>
              <a:gd name="connsiteX4" fmla="*/ 4596 w 10000"/>
              <a:gd name="connsiteY4" fmla="*/ 5079 h 7474"/>
              <a:gd name="connsiteX5" fmla="*/ 58 w 10000"/>
              <a:gd name="connsiteY5" fmla="*/ 6161 h 7474"/>
              <a:gd name="connsiteX6" fmla="*/ 3130 w 10000"/>
              <a:gd name="connsiteY6" fmla="*/ 7474 h 7474"/>
              <a:gd name="connsiteX0" fmla="*/ 9437 w 9942"/>
              <a:gd name="connsiteY0" fmla="*/ 0 h 8243"/>
              <a:gd name="connsiteX1" fmla="*/ 9437 w 9942"/>
              <a:gd name="connsiteY1" fmla="*/ 2687 h 8243"/>
              <a:gd name="connsiteX2" fmla="*/ 9613 w 9942"/>
              <a:gd name="connsiteY2" fmla="*/ 4789 h 8243"/>
              <a:gd name="connsiteX3" fmla="*/ 6702 w 9942"/>
              <a:gd name="connsiteY3" fmla="*/ 5206 h 8243"/>
              <a:gd name="connsiteX4" fmla="*/ 4538 w 9942"/>
              <a:gd name="connsiteY4" fmla="*/ 6796 h 8243"/>
              <a:gd name="connsiteX5" fmla="*/ 0 w 9942"/>
              <a:gd name="connsiteY5" fmla="*/ 8243 h 8243"/>
              <a:gd name="connsiteX0" fmla="*/ 4928 w 5436"/>
              <a:gd name="connsiteY0" fmla="*/ 0 h 8245"/>
              <a:gd name="connsiteX1" fmla="*/ 4928 w 5436"/>
              <a:gd name="connsiteY1" fmla="*/ 3260 h 8245"/>
              <a:gd name="connsiteX2" fmla="*/ 5105 w 5436"/>
              <a:gd name="connsiteY2" fmla="*/ 5810 h 8245"/>
              <a:gd name="connsiteX3" fmla="*/ 2177 w 5436"/>
              <a:gd name="connsiteY3" fmla="*/ 6316 h 8245"/>
              <a:gd name="connsiteX4" fmla="*/ 0 w 5436"/>
              <a:gd name="connsiteY4" fmla="*/ 8245 h 8245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9844"/>
              <a:gd name="connsiteY0" fmla="*/ 0 h 10388"/>
              <a:gd name="connsiteX1" fmla="*/ 9065 w 9844"/>
              <a:gd name="connsiteY1" fmla="*/ 4342 h 10388"/>
              <a:gd name="connsiteX2" fmla="*/ 9391 w 9844"/>
              <a:gd name="connsiteY2" fmla="*/ 7435 h 10388"/>
              <a:gd name="connsiteX3" fmla="*/ 4005 w 9844"/>
              <a:gd name="connsiteY3" fmla="*/ 8048 h 10388"/>
              <a:gd name="connsiteX4" fmla="*/ 0 w 9844"/>
              <a:gd name="connsiteY4" fmla="*/ 10388 h 10388"/>
              <a:gd name="connsiteX0" fmla="*/ 7031 w 9970"/>
              <a:gd name="connsiteY0" fmla="*/ 0 h 10000"/>
              <a:gd name="connsiteX1" fmla="*/ 9209 w 9970"/>
              <a:gd name="connsiteY1" fmla="*/ 4180 h 10000"/>
              <a:gd name="connsiteX2" fmla="*/ 9404 w 9970"/>
              <a:gd name="connsiteY2" fmla="*/ 7157 h 10000"/>
              <a:gd name="connsiteX3" fmla="*/ 4068 w 9970"/>
              <a:gd name="connsiteY3" fmla="*/ 7747 h 10000"/>
              <a:gd name="connsiteX4" fmla="*/ 0 w 9970"/>
              <a:gd name="connsiteY4" fmla="*/ 10000 h 10000"/>
              <a:gd name="connsiteX0" fmla="*/ 7052 w 10114"/>
              <a:gd name="connsiteY0" fmla="*/ 0 h 10000"/>
              <a:gd name="connsiteX1" fmla="*/ 9237 w 10114"/>
              <a:gd name="connsiteY1" fmla="*/ 4180 h 10000"/>
              <a:gd name="connsiteX2" fmla="*/ 9432 w 10114"/>
              <a:gd name="connsiteY2" fmla="*/ 7157 h 10000"/>
              <a:gd name="connsiteX3" fmla="*/ 4080 w 10114"/>
              <a:gd name="connsiteY3" fmla="*/ 7747 h 10000"/>
              <a:gd name="connsiteX4" fmla="*/ 0 w 10114"/>
              <a:gd name="connsiteY4" fmla="*/ 10000 h 10000"/>
              <a:gd name="connsiteX0" fmla="*/ 7052 w 9872"/>
              <a:gd name="connsiteY0" fmla="*/ 0 h 10000"/>
              <a:gd name="connsiteX1" fmla="*/ 9237 w 9872"/>
              <a:gd name="connsiteY1" fmla="*/ 4180 h 10000"/>
              <a:gd name="connsiteX2" fmla="*/ 9432 w 9872"/>
              <a:gd name="connsiteY2" fmla="*/ 7157 h 10000"/>
              <a:gd name="connsiteX3" fmla="*/ 4080 w 9872"/>
              <a:gd name="connsiteY3" fmla="*/ 7747 h 10000"/>
              <a:gd name="connsiteX4" fmla="*/ 0 w 9872"/>
              <a:gd name="connsiteY4" fmla="*/ 10000 h 10000"/>
              <a:gd name="connsiteX0" fmla="*/ 7143 w 10000"/>
              <a:gd name="connsiteY0" fmla="*/ 0 h 10000"/>
              <a:gd name="connsiteX1" fmla="*/ 9357 w 10000"/>
              <a:gd name="connsiteY1" fmla="*/ 4180 h 10000"/>
              <a:gd name="connsiteX2" fmla="*/ 9554 w 10000"/>
              <a:gd name="connsiteY2" fmla="*/ 7157 h 10000"/>
              <a:gd name="connsiteX3" fmla="*/ 0 w 10000"/>
              <a:gd name="connsiteY3" fmla="*/ 10000 h 10000"/>
              <a:gd name="connsiteX0" fmla="*/ 4238 w 7095"/>
              <a:gd name="connsiteY0" fmla="*/ 0 h 9183"/>
              <a:gd name="connsiteX1" fmla="*/ 6452 w 7095"/>
              <a:gd name="connsiteY1" fmla="*/ 4180 h 9183"/>
              <a:gd name="connsiteX2" fmla="*/ 6649 w 7095"/>
              <a:gd name="connsiteY2" fmla="*/ 7157 h 9183"/>
              <a:gd name="connsiteX3" fmla="*/ 0 w 7095"/>
              <a:gd name="connsiteY3" fmla="*/ 9183 h 9183"/>
              <a:gd name="connsiteX0" fmla="*/ 5973 w 10000"/>
              <a:gd name="connsiteY0" fmla="*/ 0 h 10000"/>
              <a:gd name="connsiteX1" fmla="*/ 9094 w 10000"/>
              <a:gd name="connsiteY1" fmla="*/ 4552 h 10000"/>
              <a:gd name="connsiteX2" fmla="*/ 9371 w 10000"/>
              <a:gd name="connsiteY2" fmla="*/ 7794 h 10000"/>
              <a:gd name="connsiteX3" fmla="*/ 0 w 10000"/>
              <a:gd name="connsiteY3" fmla="*/ 10000 h 10000"/>
              <a:gd name="connsiteX0" fmla="*/ 5973 w 10000"/>
              <a:gd name="connsiteY0" fmla="*/ 0 h 10000"/>
              <a:gd name="connsiteX1" fmla="*/ 9094 w 10000"/>
              <a:gd name="connsiteY1" fmla="*/ 4552 h 10000"/>
              <a:gd name="connsiteX2" fmla="*/ 9371 w 10000"/>
              <a:gd name="connsiteY2" fmla="*/ 7794 h 10000"/>
              <a:gd name="connsiteX3" fmla="*/ 0 w 10000"/>
              <a:gd name="connsiteY3" fmla="*/ 10000 h 10000"/>
              <a:gd name="connsiteX0" fmla="*/ 5973 w 10000"/>
              <a:gd name="connsiteY0" fmla="*/ 0 h 10000"/>
              <a:gd name="connsiteX1" fmla="*/ 9094 w 10000"/>
              <a:gd name="connsiteY1" fmla="*/ 4552 h 10000"/>
              <a:gd name="connsiteX2" fmla="*/ 9371 w 10000"/>
              <a:gd name="connsiteY2" fmla="*/ 7794 h 10000"/>
              <a:gd name="connsiteX3" fmla="*/ 0 w 10000"/>
              <a:gd name="connsiteY3" fmla="*/ 10000 h 10000"/>
              <a:gd name="connsiteX0" fmla="*/ 5973 w 10215"/>
              <a:gd name="connsiteY0" fmla="*/ 0 h 10000"/>
              <a:gd name="connsiteX1" fmla="*/ 9094 w 10215"/>
              <a:gd name="connsiteY1" fmla="*/ 4552 h 10000"/>
              <a:gd name="connsiteX2" fmla="*/ 9371 w 10215"/>
              <a:gd name="connsiteY2" fmla="*/ 7794 h 10000"/>
              <a:gd name="connsiteX3" fmla="*/ 0 w 10215"/>
              <a:gd name="connsiteY3" fmla="*/ 10000 h 10000"/>
              <a:gd name="connsiteX0" fmla="*/ 6363 w 10605"/>
              <a:gd name="connsiteY0" fmla="*/ 0 h 9720"/>
              <a:gd name="connsiteX1" fmla="*/ 9484 w 10605"/>
              <a:gd name="connsiteY1" fmla="*/ 4552 h 9720"/>
              <a:gd name="connsiteX2" fmla="*/ 9761 w 10605"/>
              <a:gd name="connsiteY2" fmla="*/ 7794 h 9720"/>
              <a:gd name="connsiteX3" fmla="*/ 0 w 10605"/>
              <a:gd name="connsiteY3" fmla="*/ 9720 h 9720"/>
              <a:gd name="connsiteX0" fmla="*/ 6000 w 10000"/>
              <a:gd name="connsiteY0" fmla="*/ 0 h 10000"/>
              <a:gd name="connsiteX1" fmla="*/ 8943 w 10000"/>
              <a:gd name="connsiteY1" fmla="*/ 4683 h 10000"/>
              <a:gd name="connsiteX2" fmla="*/ 9204 w 10000"/>
              <a:gd name="connsiteY2" fmla="*/ 8019 h 10000"/>
              <a:gd name="connsiteX3" fmla="*/ 0 w 10000"/>
              <a:gd name="connsiteY3" fmla="*/ 10000 h 10000"/>
              <a:gd name="connsiteX0" fmla="*/ 4897 w 8897"/>
              <a:gd name="connsiteY0" fmla="*/ 0 h 10052"/>
              <a:gd name="connsiteX1" fmla="*/ 7840 w 8897"/>
              <a:gd name="connsiteY1" fmla="*/ 4683 h 10052"/>
              <a:gd name="connsiteX2" fmla="*/ 8101 w 8897"/>
              <a:gd name="connsiteY2" fmla="*/ 8019 h 10052"/>
              <a:gd name="connsiteX3" fmla="*/ 0 w 8897"/>
              <a:gd name="connsiteY3" fmla="*/ 10052 h 10052"/>
              <a:gd name="connsiteX0" fmla="*/ 5504 w 10001"/>
              <a:gd name="connsiteY0" fmla="*/ 0 h 10000"/>
              <a:gd name="connsiteX1" fmla="*/ 8812 w 10001"/>
              <a:gd name="connsiteY1" fmla="*/ 4659 h 10000"/>
              <a:gd name="connsiteX2" fmla="*/ 9105 w 10001"/>
              <a:gd name="connsiteY2" fmla="*/ 7978 h 10000"/>
              <a:gd name="connsiteX3" fmla="*/ 0 w 10001"/>
              <a:gd name="connsiteY3" fmla="*/ 10000 h 10000"/>
              <a:gd name="connsiteX0" fmla="*/ 7919 w 11461"/>
              <a:gd name="connsiteY0" fmla="*/ 0 h 10000"/>
              <a:gd name="connsiteX1" fmla="*/ 11227 w 11461"/>
              <a:gd name="connsiteY1" fmla="*/ 4659 h 10000"/>
              <a:gd name="connsiteX2" fmla="*/ 155 w 11461"/>
              <a:gd name="connsiteY2" fmla="*/ 7666 h 10000"/>
              <a:gd name="connsiteX3" fmla="*/ 2415 w 11461"/>
              <a:gd name="connsiteY3" fmla="*/ 10000 h 10000"/>
              <a:gd name="connsiteX0" fmla="*/ 7919 w 11561"/>
              <a:gd name="connsiteY0" fmla="*/ 0 h 10000"/>
              <a:gd name="connsiteX1" fmla="*/ 11227 w 11561"/>
              <a:gd name="connsiteY1" fmla="*/ 4659 h 10000"/>
              <a:gd name="connsiteX2" fmla="*/ 155 w 11561"/>
              <a:gd name="connsiteY2" fmla="*/ 7666 h 10000"/>
              <a:gd name="connsiteX3" fmla="*/ 2415 w 11561"/>
              <a:gd name="connsiteY3" fmla="*/ 10000 h 10000"/>
              <a:gd name="connsiteX0" fmla="*/ 7919 w 12362"/>
              <a:gd name="connsiteY0" fmla="*/ 0 h 10000"/>
              <a:gd name="connsiteX1" fmla="*/ 12054 w 12362"/>
              <a:gd name="connsiteY1" fmla="*/ 5232 h 10000"/>
              <a:gd name="connsiteX2" fmla="*/ 155 w 12362"/>
              <a:gd name="connsiteY2" fmla="*/ 7666 h 10000"/>
              <a:gd name="connsiteX3" fmla="*/ 2415 w 12362"/>
              <a:gd name="connsiteY3" fmla="*/ 10000 h 10000"/>
              <a:gd name="connsiteX0" fmla="*/ 7919 w 12362"/>
              <a:gd name="connsiteY0" fmla="*/ 0 h 10000"/>
              <a:gd name="connsiteX1" fmla="*/ 12054 w 12362"/>
              <a:gd name="connsiteY1" fmla="*/ 5362 h 10000"/>
              <a:gd name="connsiteX2" fmla="*/ 155 w 12362"/>
              <a:gd name="connsiteY2" fmla="*/ 7666 h 10000"/>
              <a:gd name="connsiteX3" fmla="*/ 2415 w 12362"/>
              <a:gd name="connsiteY3" fmla="*/ 10000 h 10000"/>
              <a:gd name="connsiteX0" fmla="*/ 7919 w 12362"/>
              <a:gd name="connsiteY0" fmla="*/ 0 h 10000"/>
              <a:gd name="connsiteX1" fmla="*/ 12054 w 12362"/>
              <a:gd name="connsiteY1" fmla="*/ 5362 h 10000"/>
              <a:gd name="connsiteX2" fmla="*/ 155 w 12362"/>
              <a:gd name="connsiteY2" fmla="*/ 7666 h 10000"/>
              <a:gd name="connsiteX3" fmla="*/ 2415 w 12362"/>
              <a:gd name="connsiteY3" fmla="*/ 10000 h 10000"/>
              <a:gd name="connsiteX0" fmla="*/ 7919 w 12054"/>
              <a:gd name="connsiteY0" fmla="*/ 0 h 10000"/>
              <a:gd name="connsiteX1" fmla="*/ 12054 w 12054"/>
              <a:gd name="connsiteY1" fmla="*/ 5362 h 10000"/>
              <a:gd name="connsiteX2" fmla="*/ 155 w 12054"/>
              <a:gd name="connsiteY2" fmla="*/ 7666 h 10000"/>
              <a:gd name="connsiteX3" fmla="*/ 2415 w 12054"/>
              <a:gd name="connsiteY3" fmla="*/ 10000 h 10000"/>
              <a:gd name="connsiteX0" fmla="*/ 7919 w 12054"/>
              <a:gd name="connsiteY0" fmla="*/ 0 h 10000"/>
              <a:gd name="connsiteX1" fmla="*/ 12054 w 12054"/>
              <a:gd name="connsiteY1" fmla="*/ 5362 h 10000"/>
              <a:gd name="connsiteX2" fmla="*/ 155 w 12054"/>
              <a:gd name="connsiteY2" fmla="*/ 7666 h 10000"/>
              <a:gd name="connsiteX3" fmla="*/ 2415 w 12054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674"/>
              <a:gd name="connsiteY0" fmla="*/ 0 h 10000"/>
              <a:gd name="connsiteX1" fmla="*/ 12674 w 12674"/>
              <a:gd name="connsiteY1" fmla="*/ 5492 h 10000"/>
              <a:gd name="connsiteX2" fmla="*/ 155 w 12674"/>
              <a:gd name="connsiteY2" fmla="*/ 7666 h 10000"/>
              <a:gd name="connsiteX3" fmla="*/ 2415 w 12674"/>
              <a:gd name="connsiteY3" fmla="*/ 10000 h 10000"/>
              <a:gd name="connsiteX0" fmla="*/ 7919 w 12674"/>
              <a:gd name="connsiteY0" fmla="*/ 0 h 10000"/>
              <a:gd name="connsiteX1" fmla="*/ 12674 w 12674"/>
              <a:gd name="connsiteY1" fmla="*/ 5492 h 10000"/>
              <a:gd name="connsiteX2" fmla="*/ 155 w 12674"/>
              <a:gd name="connsiteY2" fmla="*/ 7666 h 10000"/>
              <a:gd name="connsiteX3" fmla="*/ 2415 w 12674"/>
              <a:gd name="connsiteY3" fmla="*/ 10000 h 10000"/>
              <a:gd name="connsiteX0" fmla="*/ 7919 w 12674"/>
              <a:gd name="connsiteY0" fmla="*/ 0 h 10000"/>
              <a:gd name="connsiteX1" fmla="*/ 12674 w 12674"/>
              <a:gd name="connsiteY1" fmla="*/ 5492 h 10000"/>
              <a:gd name="connsiteX2" fmla="*/ 2740 w 12674"/>
              <a:gd name="connsiteY2" fmla="*/ 7053 h 10000"/>
              <a:gd name="connsiteX3" fmla="*/ 155 w 12674"/>
              <a:gd name="connsiteY3" fmla="*/ 7666 h 10000"/>
              <a:gd name="connsiteX4" fmla="*/ 2415 w 12674"/>
              <a:gd name="connsiteY4" fmla="*/ 10000 h 10000"/>
              <a:gd name="connsiteX0" fmla="*/ 8594 w 13349"/>
              <a:gd name="connsiteY0" fmla="*/ 0 h 10000"/>
              <a:gd name="connsiteX1" fmla="*/ 13349 w 13349"/>
              <a:gd name="connsiteY1" fmla="*/ 5492 h 10000"/>
              <a:gd name="connsiteX2" fmla="*/ 3415 w 13349"/>
              <a:gd name="connsiteY2" fmla="*/ 7053 h 10000"/>
              <a:gd name="connsiteX3" fmla="*/ 830 w 13349"/>
              <a:gd name="connsiteY3" fmla="*/ 7666 h 10000"/>
              <a:gd name="connsiteX4" fmla="*/ 109 w 13349"/>
              <a:gd name="connsiteY4" fmla="*/ 7991 h 10000"/>
              <a:gd name="connsiteX5" fmla="*/ 3090 w 13349"/>
              <a:gd name="connsiteY5" fmla="*/ 10000 h 10000"/>
              <a:gd name="connsiteX0" fmla="*/ 8485 w 13240"/>
              <a:gd name="connsiteY0" fmla="*/ 0 h 10000"/>
              <a:gd name="connsiteX1" fmla="*/ 13240 w 13240"/>
              <a:gd name="connsiteY1" fmla="*/ 5492 h 10000"/>
              <a:gd name="connsiteX2" fmla="*/ 3306 w 13240"/>
              <a:gd name="connsiteY2" fmla="*/ 7053 h 10000"/>
              <a:gd name="connsiteX3" fmla="*/ 0 w 13240"/>
              <a:gd name="connsiteY3" fmla="*/ 7991 h 10000"/>
              <a:gd name="connsiteX4" fmla="*/ 2981 w 13240"/>
              <a:gd name="connsiteY4" fmla="*/ 10000 h 10000"/>
              <a:gd name="connsiteX0" fmla="*/ 8485 w 13240"/>
              <a:gd name="connsiteY0" fmla="*/ 0 h 10026"/>
              <a:gd name="connsiteX1" fmla="*/ 13240 w 13240"/>
              <a:gd name="connsiteY1" fmla="*/ 5492 h 10026"/>
              <a:gd name="connsiteX2" fmla="*/ 3306 w 13240"/>
              <a:gd name="connsiteY2" fmla="*/ 7053 h 10026"/>
              <a:gd name="connsiteX3" fmla="*/ 0 w 13240"/>
              <a:gd name="connsiteY3" fmla="*/ 7991 h 10026"/>
              <a:gd name="connsiteX4" fmla="*/ 501 w 13240"/>
              <a:gd name="connsiteY4" fmla="*/ 10026 h 10026"/>
              <a:gd name="connsiteX0" fmla="*/ 8651 w 13406"/>
              <a:gd name="connsiteY0" fmla="*/ 0 h 10026"/>
              <a:gd name="connsiteX1" fmla="*/ 13406 w 13406"/>
              <a:gd name="connsiteY1" fmla="*/ 5492 h 10026"/>
              <a:gd name="connsiteX2" fmla="*/ 3472 w 13406"/>
              <a:gd name="connsiteY2" fmla="*/ 7053 h 10026"/>
              <a:gd name="connsiteX3" fmla="*/ 166 w 13406"/>
              <a:gd name="connsiteY3" fmla="*/ 7991 h 10026"/>
              <a:gd name="connsiteX4" fmla="*/ 579 w 13406"/>
              <a:gd name="connsiteY4" fmla="*/ 9188 h 10026"/>
              <a:gd name="connsiteX5" fmla="*/ 667 w 13406"/>
              <a:gd name="connsiteY5" fmla="*/ 10026 h 10026"/>
              <a:gd name="connsiteX0" fmla="*/ 9844 w 14599"/>
              <a:gd name="connsiteY0" fmla="*/ 0 h 10416"/>
              <a:gd name="connsiteX1" fmla="*/ 14599 w 14599"/>
              <a:gd name="connsiteY1" fmla="*/ 5492 h 10416"/>
              <a:gd name="connsiteX2" fmla="*/ 4665 w 14599"/>
              <a:gd name="connsiteY2" fmla="*/ 7053 h 10416"/>
              <a:gd name="connsiteX3" fmla="*/ 1359 w 14599"/>
              <a:gd name="connsiteY3" fmla="*/ 7991 h 10416"/>
              <a:gd name="connsiteX4" fmla="*/ 1772 w 14599"/>
              <a:gd name="connsiteY4" fmla="*/ 9188 h 10416"/>
              <a:gd name="connsiteX5" fmla="*/ 0 w 14599"/>
              <a:gd name="connsiteY5" fmla="*/ 10416 h 10416"/>
              <a:gd name="connsiteX0" fmla="*/ 8652 w 13407"/>
              <a:gd name="connsiteY0" fmla="*/ 0 h 9188"/>
              <a:gd name="connsiteX1" fmla="*/ 13407 w 13407"/>
              <a:gd name="connsiteY1" fmla="*/ 5492 h 9188"/>
              <a:gd name="connsiteX2" fmla="*/ 3473 w 13407"/>
              <a:gd name="connsiteY2" fmla="*/ 7053 h 9188"/>
              <a:gd name="connsiteX3" fmla="*/ 167 w 13407"/>
              <a:gd name="connsiteY3" fmla="*/ 7991 h 9188"/>
              <a:gd name="connsiteX4" fmla="*/ 580 w 13407"/>
              <a:gd name="connsiteY4" fmla="*/ 9188 h 9188"/>
              <a:gd name="connsiteX0" fmla="*/ 6477 w 10024"/>
              <a:gd name="connsiteY0" fmla="*/ 0 h 10255"/>
              <a:gd name="connsiteX1" fmla="*/ 10024 w 10024"/>
              <a:gd name="connsiteY1" fmla="*/ 5977 h 10255"/>
              <a:gd name="connsiteX2" fmla="*/ 2614 w 10024"/>
              <a:gd name="connsiteY2" fmla="*/ 7676 h 10255"/>
              <a:gd name="connsiteX3" fmla="*/ 149 w 10024"/>
              <a:gd name="connsiteY3" fmla="*/ 8697 h 10255"/>
              <a:gd name="connsiteX4" fmla="*/ 303 w 10024"/>
              <a:gd name="connsiteY4" fmla="*/ 10255 h 10255"/>
              <a:gd name="connsiteX0" fmla="*/ 6189 w 9736"/>
              <a:gd name="connsiteY0" fmla="*/ 0 h 10255"/>
              <a:gd name="connsiteX1" fmla="*/ 9736 w 9736"/>
              <a:gd name="connsiteY1" fmla="*/ 5977 h 10255"/>
              <a:gd name="connsiteX2" fmla="*/ 2326 w 9736"/>
              <a:gd name="connsiteY2" fmla="*/ 7676 h 10255"/>
              <a:gd name="connsiteX3" fmla="*/ 478 w 9736"/>
              <a:gd name="connsiteY3" fmla="*/ 8839 h 10255"/>
              <a:gd name="connsiteX4" fmla="*/ 15 w 9736"/>
              <a:gd name="connsiteY4" fmla="*/ 10255 h 10255"/>
              <a:gd name="connsiteX0" fmla="*/ 6652 w 10295"/>
              <a:gd name="connsiteY0" fmla="*/ 0 h 10000"/>
              <a:gd name="connsiteX1" fmla="*/ 10295 w 10295"/>
              <a:gd name="connsiteY1" fmla="*/ 5828 h 10000"/>
              <a:gd name="connsiteX2" fmla="*/ 2684 w 10295"/>
              <a:gd name="connsiteY2" fmla="*/ 7485 h 10000"/>
              <a:gd name="connsiteX3" fmla="*/ 153 w 10295"/>
              <a:gd name="connsiteY3" fmla="*/ 8619 h 10000"/>
              <a:gd name="connsiteX4" fmla="*/ 310 w 10295"/>
              <a:gd name="connsiteY4" fmla="*/ 10000 h 10000"/>
              <a:gd name="connsiteX0" fmla="*/ 6851 w 10494"/>
              <a:gd name="connsiteY0" fmla="*/ 0 h 10000"/>
              <a:gd name="connsiteX1" fmla="*/ 10494 w 10494"/>
              <a:gd name="connsiteY1" fmla="*/ 5828 h 10000"/>
              <a:gd name="connsiteX2" fmla="*/ 2883 w 10494"/>
              <a:gd name="connsiteY2" fmla="*/ 7485 h 10000"/>
              <a:gd name="connsiteX3" fmla="*/ 352 w 10494"/>
              <a:gd name="connsiteY3" fmla="*/ 8619 h 10000"/>
              <a:gd name="connsiteX4" fmla="*/ 34 w 10494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691 w 10460"/>
              <a:gd name="connsiteY2" fmla="*/ 7513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500 w 10460"/>
              <a:gd name="connsiteY0" fmla="*/ 0 h 9641"/>
              <a:gd name="connsiteX1" fmla="*/ 10460 w 10460"/>
              <a:gd name="connsiteY1" fmla="*/ 5469 h 9641"/>
              <a:gd name="connsiteX2" fmla="*/ 2691 w 10460"/>
              <a:gd name="connsiteY2" fmla="*/ 7154 h 9641"/>
              <a:gd name="connsiteX3" fmla="*/ 318 w 10460"/>
              <a:gd name="connsiteY3" fmla="*/ 8260 h 9641"/>
              <a:gd name="connsiteX4" fmla="*/ 0 w 10460"/>
              <a:gd name="connsiteY4" fmla="*/ 9641 h 9641"/>
              <a:gd name="connsiteX0" fmla="*/ 14690 w 18476"/>
              <a:gd name="connsiteY0" fmla="*/ 0 h 13009"/>
              <a:gd name="connsiteX1" fmla="*/ 18476 w 18476"/>
              <a:gd name="connsiteY1" fmla="*/ 5673 h 13009"/>
              <a:gd name="connsiteX2" fmla="*/ 11049 w 18476"/>
              <a:gd name="connsiteY2" fmla="*/ 7420 h 13009"/>
              <a:gd name="connsiteX3" fmla="*/ 8780 w 18476"/>
              <a:gd name="connsiteY3" fmla="*/ 8568 h 13009"/>
              <a:gd name="connsiteX4" fmla="*/ 0 w 18476"/>
              <a:gd name="connsiteY4" fmla="*/ 13009 h 13009"/>
              <a:gd name="connsiteX0" fmla="*/ 14690 w 18476"/>
              <a:gd name="connsiteY0" fmla="*/ 0 h 13009"/>
              <a:gd name="connsiteX1" fmla="*/ 18476 w 18476"/>
              <a:gd name="connsiteY1" fmla="*/ 5673 h 13009"/>
              <a:gd name="connsiteX2" fmla="*/ 8780 w 18476"/>
              <a:gd name="connsiteY2" fmla="*/ 8568 h 13009"/>
              <a:gd name="connsiteX3" fmla="*/ 0 w 18476"/>
              <a:gd name="connsiteY3" fmla="*/ 13009 h 13009"/>
              <a:gd name="connsiteX0" fmla="*/ 14690 w 18476"/>
              <a:gd name="connsiteY0" fmla="*/ 0 h 13009"/>
              <a:gd name="connsiteX1" fmla="*/ 18476 w 18476"/>
              <a:gd name="connsiteY1" fmla="*/ 5673 h 13009"/>
              <a:gd name="connsiteX2" fmla="*/ 9234 w 18476"/>
              <a:gd name="connsiteY2" fmla="*/ 4642 h 13009"/>
              <a:gd name="connsiteX3" fmla="*/ 0 w 18476"/>
              <a:gd name="connsiteY3" fmla="*/ 13009 h 13009"/>
              <a:gd name="connsiteX0" fmla="*/ 14690 w 14690"/>
              <a:gd name="connsiteY0" fmla="*/ 0 h 13009"/>
              <a:gd name="connsiteX1" fmla="*/ 9234 w 14690"/>
              <a:gd name="connsiteY1" fmla="*/ 4642 h 13009"/>
              <a:gd name="connsiteX2" fmla="*/ 0 w 14690"/>
              <a:gd name="connsiteY2" fmla="*/ 13009 h 13009"/>
              <a:gd name="connsiteX0" fmla="*/ 20593 w 20593"/>
              <a:gd name="connsiteY0" fmla="*/ 0 h 19514"/>
              <a:gd name="connsiteX1" fmla="*/ 9234 w 20593"/>
              <a:gd name="connsiteY1" fmla="*/ 11147 h 19514"/>
              <a:gd name="connsiteX2" fmla="*/ 0 w 20593"/>
              <a:gd name="connsiteY2" fmla="*/ 19514 h 19514"/>
              <a:gd name="connsiteX0" fmla="*/ 19231 w 19231"/>
              <a:gd name="connsiteY0" fmla="*/ 0 h 20402"/>
              <a:gd name="connsiteX1" fmla="*/ 9234 w 19231"/>
              <a:gd name="connsiteY1" fmla="*/ 12035 h 20402"/>
              <a:gd name="connsiteX2" fmla="*/ 0 w 19231"/>
              <a:gd name="connsiteY2" fmla="*/ 20402 h 20402"/>
              <a:gd name="connsiteX0" fmla="*/ 19231 w 19414"/>
              <a:gd name="connsiteY0" fmla="*/ 0 h 20402"/>
              <a:gd name="connsiteX1" fmla="*/ 9234 w 19414"/>
              <a:gd name="connsiteY1" fmla="*/ 12035 h 20402"/>
              <a:gd name="connsiteX2" fmla="*/ 0 w 19414"/>
              <a:gd name="connsiteY2" fmla="*/ 20402 h 20402"/>
              <a:gd name="connsiteX0" fmla="*/ 19685 w 19861"/>
              <a:gd name="connsiteY0" fmla="*/ 0 h 20517"/>
              <a:gd name="connsiteX1" fmla="*/ 9234 w 19861"/>
              <a:gd name="connsiteY1" fmla="*/ 12150 h 20517"/>
              <a:gd name="connsiteX2" fmla="*/ 0 w 19861"/>
              <a:gd name="connsiteY2" fmla="*/ 20517 h 20517"/>
              <a:gd name="connsiteX0" fmla="*/ 19534 w 19712"/>
              <a:gd name="connsiteY0" fmla="*/ 0 h 20603"/>
              <a:gd name="connsiteX1" fmla="*/ 9234 w 19712"/>
              <a:gd name="connsiteY1" fmla="*/ 12236 h 20603"/>
              <a:gd name="connsiteX2" fmla="*/ 0 w 19712"/>
              <a:gd name="connsiteY2" fmla="*/ 20603 h 20603"/>
              <a:gd name="connsiteX0" fmla="*/ 19534 w 21047"/>
              <a:gd name="connsiteY0" fmla="*/ 271 h 20874"/>
              <a:gd name="connsiteX1" fmla="*/ 20468 w 21047"/>
              <a:gd name="connsiteY1" fmla="*/ 1149 h 20874"/>
              <a:gd name="connsiteX2" fmla="*/ 9234 w 21047"/>
              <a:gd name="connsiteY2" fmla="*/ 12507 h 20874"/>
              <a:gd name="connsiteX3" fmla="*/ 0 w 21047"/>
              <a:gd name="connsiteY3" fmla="*/ 20874 h 20874"/>
              <a:gd name="connsiteX0" fmla="*/ 19534 w 20530"/>
              <a:gd name="connsiteY0" fmla="*/ 0 h 20603"/>
              <a:gd name="connsiteX1" fmla="*/ 20468 w 20530"/>
              <a:gd name="connsiteY1" fmla="*/ 878 h 20603"/>
              <a:gd name="connsiteX2" fmla="*/ 9234 w 20530"/>
              <a:gd name="connsiteY2" fmla="*/ 12236 h 20603"/>
              <a:gd name="connsiteX3" fmla="*/ 0 w 20530"/>
              <a:gd name="connsiteY3" fmla="*/ 20603 h 20603"/>
              <a:gd name="connsiteX0" fmla="*/ 19534 w 20530"/>
              <a:gd name="connsiteY0" fmla="*/ 0 h 20603"/>
              <a:gd name="connsiteX1" fmla="*/ 20468 w 20530"/>
              <a:gd name="connsiteY1" fmla="*/ 878 h 20603"/>
              <a:gd name="connsiteX2" fmla="*/ 9234 w 20530"/>
              <a:gd name="connsiteY2" fmla="*/ 12236 h 20603"/>
              <a:gd name="connsiteX3" fmla="*/ 0 w 20530"/>
              <a:gd name="connsiteY3" fmla="*/ 20603 h 20603"/>
              <a:gd name="connsiteX0" fmla="*/ 19534 w 20530"/>
              <a:gd name="connsiteY0" fmla="*/ 0 h 20603"/>
              <a:gd name="connsiteX1" fmla="*/ 20468 w 20530"/>
              <a:gd name="connsiteY1" fmla="*/ 878 h 20603"/>
              <a:gd name="connsiteX2" fmla="*/ 9234 w 20530"/>
              <a:gd name="connsiteY2" fmla="*/ 12236 h 20603"/>
              <a:gd name="connsiteX3" fmla="*/ 0 w 20530"/>
              <a:gd name="connsiteY3" fmla="*/ 20603 h 20603"/>
              <a:gd name="connsiteX0" fmla="*/ 19534 w 20468"/>
              <a:gd name="connsiteY0" fmla="*/ 0 h 20603"/>
              <a:gd name="connsiteX1" fmla="*/ 20468 w 20468"/>
              <a:gd name="connsiteY1" fmla="*/ 878 h 20603"/>
              <a:gd name="connsiteX2" fmla="*/ 9234 w 20468"/>
              <a:gd name="connsiteY2" fmla="*/ 12236 h 20603"/>
              <a:gd name="connsiteX3" fmla="*/ 0 w 20468"/>
              <a:gd name="connsiteY3" fmla="*/ 20603 h 20603"/>
              <a:gd name="connsiteX0" fmla="*/ 19534 w 20468"/>
              <a:gd name="connsiteY0" fmla="*/ 0 h 20603"/>
              <a:gd name="connsiteX1" fmla="*/ 20468 w 20468"/>
              <a:gd name="connsiteY1" fmla="*/ 878 h 20603"/>
              <a:gd name="connsiteX2" fmla="*/ 14380 w 20468"/>
              <a:gd name="connsiteY2" fmla="*/ 6419 h 20603"/>
              <a:gd name="connsiteX3" fmla="*/ 0 w 20468"/>
              <a:gd name="connsiteY3" fmla="*/ 20603 h 20603"/>
              <a:gd name="connsiteX0" fmla="*/ 19534 w 20468"/>
              <a:gd name="connsiteY0" fmla="*/ 0 h 20603"/>
              <a:gd name="connsiteX1" fmla="*/ 20468 w 20468"/>
              <a:gd name="connsiteY1" fmla="*/ 878 h 20603"/>
              <a:gd name="connsiteX2" fmla="*/ 14380 w 20468"/>
              <a:gd name="connsiteY2" fmla="*/ 6419 h 20603"/>
              <a:gd name="connsiteX3" fmla="*/ 0 w 20468"/>
              <a:gd name="connsiteY3" fmla="*/ 20603 h 20603"/>
              <a:gd name="connsiteX0" fmla="*/ 19534 w 20468"/>
              <a:gd name="connsiteY0" fmla="*/ 0 h 20603"/>
              <a:gd name="connsiteX1" fmla="*/ 20468 w 20468"/>
              <a:gd name="connsiteY1" fmla="*/ 878 h 20603"/>
              <a:gd name="connsiteX2" fmla="*/ 14380 w 20468"/>
              <a:gd name="connsiteY2" fmla="*/ 6419 h 20603"/>
              <a:gd name="connsiteX3" fmla="*/ 0 w 20468"/>
              <a:gd name="connsiteY3" fmla="*/ 20603 h 20603"/>
              <a:gd name="connsiteX0" fmla="*/ 19534 w 20468"/>
              <a:gd name="connsiteY0" fmla="*/ 0 h 20603"/>
              <a:gd name="connsiteX1" fmla="*/ 20468 w 20468"/>
              <a:gd name="connsiteY1" fmla="*/ 878 h 20603"/>
              <a:gd name="connsiteX2" fmla="*/ 14380 w 20468"/>
              <a:gd name="connsiteY2" fmla="*/ 6419 h 20603"/>
              <a:gd name="connsiteX3" fmla="*/ 0 w 20468"/>
              <a:gd name="connsiteY3" fmla="*/ 20603 h 20603"/>
              <a:gd name="connsiteX0" fmla="*/ 5255 w 10882"/>
              <a:gd name="connsiteY0" fmla="*/ 0 h 19356"/>
              <a:gd name="connsiteX1" fmla="*/ 6189 w 10882"/>
              <a:gd name="connsiteY1" fmla="*/ 878 h 19356"/>
              <a:gd name="connsiteX2" fmla="*/ 101 w 10882"/>
              <a:gd name="connsiteY2" fmla="*/ 6419 h 19356"/>
              <a:gd name="connsiteX3" fmla="*/ 9105 w 10882"/>
              <a:gd name="connsiteY3" fmla="*/ 19356 h 19356"/>
              <a:gd name="connsiteX0" fmla="*/ 0 w 26578"/>
              <a:gd name="connsiteY0" fmla="*/ 0 h 19356"/>
              <a:gd name="connsiteX1" fmla="*/ 934 w 26578"/>
              <a:gd name="connsiteY1" fmla="*/ 878 h 19356"/>
              <a:gd name="connsiteX2" fmla="*/ 26403 w 26578"/>
              <a:gd name="connsiteY2" fmla="*/ 7880 h 19356"/>
              <a:gd name="connsiteX3" fmla="*/ 3850 w 26578"/>
              <a:gd name="connsiteY3" fmla="*/ 19356 h 19356"/>
              <a:gd name="connsiteX0" fmla="*/ 0 w 27176"/>
              <a:gd name="connsiteY0" fmla="*/ 0 h 19356"/>
              <a:gd name="connsiteX1" fmla="*/ 934 w 27176"/>
              <a:gd name="connsiteY1" fmla="*/ 878 h 19356"/>
              <a:gd name="connsiteX2" fmla="*/ 21139 w 27176"/>
              <a:gd name="connsiteY2" fmla="*/ 4646 h 19356"/>
              <a:gd name="connsiteX3" fmla="*/ 26403 w 27176"/>
              <a:gd name="connsiteY3" fmla="*/ 7880 h 19356"/>
              <a:gd name="connsiteX4" fmla="*/ 3850 w 27176"/>
              <a:gd name="connsiteY4" fmla="*/ 19356 h 19356"/>
              <a:gd name="connsiteX0" fmla="*/ 0 w 27556"/>
              <a:gd name="connsiteY0" fmla="*/ 0 h 19356"/>
              <a:gd name="connsiteX1" fmla="*/ 934 w 27556"/>
              <a:gd name="connsiteY1" fmla="*/ 878 h 19356"/>
              <a:gd name="connsiteX2" fmla="*/ 23182 w 27556"/>
              <a:gd name="connsiteY2" fmla="*/ 4431 h 19356"/>
              <a:gd name="connsiteX3" fmla="*/ 26403 w 27556"/>
              <a:gd name="connsiteY3" fmla="*/ 7880 h 19356"/>
              <a:gd name="connsiteX4" fmla="*/ 3850 w 27556"/>
              <a:gd name="connsiteY4" fmla="*/ 19356 h 19356"/>
              <a:gd name="connsiteX0" fmla="*/ 3382 w 30938"/>
              <a:gd name="connsiteY0" fmla="*/ 0 h 19356"/>
              <a:gd name="connsiteX1" fmla="*/ 2 w 30938"/>
              <a:gd name="connsiteY1" fmla="*/ 3285 h 19356"/>
              <a:gd name="connsiteX2" fmla="*/ 26564 w 30938"/>
              <a:gd name="connsiteY2" fmla="*/ 4431 h 19356"/>
              <a:gd name="connsiteX3" fmla="*/ 29785 w 30938"/>
              <a:gd name="connsiteY3" fmla="*/ 7880 h 19356"/>
              <a:gd name="connsiteX4" fmla="*/ 7232 w 30938"/>
              <a:gd name="connsiteY4" fmla="*/ 19356 h 19356"/>
              <a:gd name="connsiteX0" fmla="*/ 0 w 46853"/>
              <a:gd name="connsiteY0" fmla="*/ 0 h 20560"/>
              <a:gd name="connsiteX1" fmla="*/ 15917 w 46853"/>
              <a:gd name="connsiteY1" fmla="*/ 4489 h 20560"/>
              <a:gd name="connsiteX2" fmla="*/ 42479 w 46853"/>
              <a:gd name="connsiteY2" fmla="*/ 5635 h 20560"/>
              <a:gd name="connsiteX3" fmla="*/ 45700 w 46853"/>
              <a:gd name="connsiteY3" fmla="*/ 9084 h 20560"/>
              <a:gd name="connsiteX4" fmla="*/ 23147 w 46853"/>
              <a:gd name="connsiteY4" fmla="*/ 20560 h 20560"/>
              <a:gd name="connsiteX0" fmla="*/ 1295 w 48148"/>
              <a:gd name="connsiteY0" fmla="*/ 0 h 20560"/>
              <a:gd name="connsiteX1" fmla="*/ 866 w 48148"/>
              <a:gd name="connsiteY1" fmla="*/ 2755 h 20560"/>
              <a:gd name="connsiteX2" fmla="*/ 17212 w 48148"/>
              <a:gd name="connsiteY2" fmla="*/ 4489 h 20560"/>
              <a:gd name="connsiteX3" fmla="*/ 43774 w 48148"/>
              <a:gd name="connsiteY3" fmla="*/ 5635 h 20560"/>
              <a:gd name="connsiteX4" fmla="*/ 46995 w 48148"/>
              <a:gd name="connsiteY4" fmla="*/ 9084 h 20560"/>
              <a:gd name="connsiteX5" fmla="*/ 24442 w 48148"/>
              <a:gd name="connsiteY5" fmla="*/ 20560 h 20560"/>
              <a:gd name="connsiteX0" fmla="*/ 1102 w 48182"/>
              <a:gd name="connsiteY0" fmla="*/ 0 h 20710"/>
              <a:gd name="connsiteX1" fmla="*/ 900 w 48182"/>
              <a:gd name="connsiteY1" fmla="*/ 2905 h 20710"/>
              <a:gd name="connsiteX2" fmla="*/ 17246 w 48182"/>
              <a:gd name="connsiteY2" fmla="*/ 4639 h 20710"/>
              <a:gd name="connsiteX3" fmla="*/ 43808 w 48182"/>
              <a:gd name="connsiteY3" fmla="*/ 5785 h 20710"/>
              <a:gd name="connsiteX4" fmla="*/ 47029 w 48182"/>
              <a:gd name="connsiteY4" fmla="*/ 9234 h 20710"/>
              <a:gd name="connsiteX5" fmla="*/ 24476 w 48182"/>
              <a:gd name="connsiteY5" fmla="*/ 20710 h 20710"/>
              <a:gd name="connsiteX0" fmla="*/ 1314 w 48394"/>
              <a:gd name="connsiteY0" fmla="*/ 0 h 20710"/>
              <a:gd name="connsiteX1" fmla="*/ 1112 w 48394"/>
              <a:gd name="connsiteY1" fmla="*/ 2905 h 20710"/>
              <a:gd name="connsiteX2" fmla="*/ 17458 w 48394"/>
              <a:gd name="connsiteY2" fmla="*/ 4639 h 20710"/>
              <a:gd name="connsiteX3" fmla="*/ 44020 w 48394"/>
              <a:gd name="connsiteY3" fmla="*/ 5785 h 20710"/>
              <a:gd name="connsiteX4" fmla="*/ 47241 w 48394"/>
              <a:gd name="connsiteY4" fmla="*/ 9234 h 20710"/>
              <a:gd name="connsiteX5" fmla="*/ 24688 w 48394"/>
              <a:gd name="connsiteY5" fmla="*/ 20710 h 20710"/>
              <a:gd name="connsiteX0" fmla="*/ 1228 w 48421"/>
              <a:gd name="connsiteY0" fmla="*/ 0 h 20603"/>
              <a:gd name="connsiteX1" fmla="*/ 1139 w 48421"/>
              <a:gd name="connsiteY1" fmla="*/ 2798 h 20603"/>
              <a:gd name="connsiteX2" fmla="*/ 17485 w 48421"/>
              <a:gd name="connsiteY2" fmla="*/ 4532 h 20603"/>
              <a:gd name="connsiteX3" fmla="*/ 44047 w 48421"/>
              <a:gd name="connsiteY3" fmla="*/ 5678 h 20603"/>
              <a:gd name="connsiteX4" fmla="*/ 47268 w 48421"/>
              <a:gd name="connsiteY4" fmla="*/ 9127 h 20603"/>
              <a:gd name="connsiteX5" fmla="*/ 24715 w 48421"/>
              <a:gd name="connsiteY5" fmla="*/ 20603 h 20603"/>
              <a:gd name="connsiteX0" fmla="*/ 1316 w 48395"/>
              <a:gd name="connsiteY0" fmla="*/ 0 h 20689"/>
              <a:gd name="connsiteX1" fmla="*/ 1113 w 48395"/>
              <a:gd name="connsiteY1" fmla="*/ 2884 h 20689"/>
              <a:gd name="connsiteX2" fmla="*/ 17459 w 48395"/>
              <a:gd name="connsiteY2" fmla="*/ 4618 h 20689"/>
              <a:gd name="connsiteX3" fmla="*/ 44021 w 48395"/>
              <a:gd name="connsiteY3" fmla="*/ 5764 h 20689"/>
              <a:gd name="connsiteX4" fmla="*/ 47242 w 48395"/>
              <a:gd name="connsiteY4" fmla="*/ 9213 h 20689"/>
              <a:gd name="connsiteX5" fmla="*/ 24689 w 48395"/>
              <a:gd name="connsiteY5" fmla="*/ 20689 h 20689"/>
              <a:gd name="connsiteX0" fmla="*/ 1387 w 48466"/>
              <a:gd name="connsiteY0" fmla="*/ 0 h 20689"/>
              <a:gd name="connsiteX1" fmla="*/ 1184 w 48466"/>
              <a:gd name="connsiteY1" fmla="*/ 2884 h 20689"/>
              <a:gd name="connsiteX2" fmla="*/ 17530 w 48466"/>
              <a:gd name="connsiteY2" fmla="*/ 4618 h 20689"/>
              <a:gd name="connsiteX3" fmla="*/ 44092 w 48466"/>
              <a:gd name="connsiteY3" fmla="*/ 5764 h 20689"/>
              <a:gd name="connsiteX4" fmla="*/ 47313 w 48466"/>
              <a:gd name="connsiteY4" fmla="*/ 9213 h 20689"/>
              <a:gd name="connsiteX5" fmla="*/ 24760 w 48466"/>
              <a:gd name="connsiteY5" fmla="*/ 20689 h 20689"/>
              <a:gd name="connsiteX0" fmla="*/ 986 w 48065"/>
              <a:gd name="connsiteY0" fmla="*/ 0 h 20689"/>
              <a:gd name="connsiteX1" fmla="*/ 1351 w 48065"/>
              <a:gd name="connsiteY1" fmla="*/ 2905 h 20689"/>
              <a:gd name="connsiteX2" fmla="*/ 17129 w 48065"/>
              <a:gd name="connsiteY2" fmla="*/ 4618 h 20689"/>
              <a:gd name="connsiteX3" fmla="*/ 43691 w 48065"/>
              <a:gd name="connsiteY3" fmla="*/ 5764 h 20689"/>
              <a:gd name="connsiteX4" fmla="*/ 46912 w 48065"/>
              <a:gd name="connsiteY4" fmla="*/ 9213 h 20689"/>
              <a:gd name="connsiteX5" fmla="*/ 24359 w 48065"/>
              <a:gd name="connsiteY5" fmla="*/ 20689 h 20689"/>
              <a:gd name="connsiteX0" fmla="*/ 986 w 48065"/>
              <a:gd name="connsiteY0" fmla="*/ 0 h 20689"/>
              <a:gd name="connsiteX1" fmla="*/ 1351 w 48065"/>
              <a:gd name="connsiteY1" fmla="*/ 2905 h 20689"/>
              <a:gd name="connsiteX2" fmla="*/ 16107 w 48065"/>
              <a:gd name="connsiteY2" fmla="*/ 4768 h 20689"/>
              <a:gd name="connsiteX3" fmla="*/ 43691 w 48065"/>
              <a:gd name="connsiteY3" fmla="*/ 5764 h 20689"/>
              <a:gd name="connsiteX4" fmla="*/ 46912 w 48065"/>
              <a:gd name="connsiteY4" fmla="*/ 9213 h 20689"/>
              <a:gd name="connsiteX5" fmla="*/ 24359 w 48065"/>
              <a:gd name="connsiteY5" fmla="*/ 20689 h 20689"/>
              <a:gd name="connsiteX0" fmla="*/ 986 w 48065"/>
              <a:gd name="connsiteY0" fmla="*/ 0 h 20689"/>
              <a:gd name="connsiteX1" fmla="*/ 1351 w 48065"/>
              <a:gd name="connsiteY1" fmla="*/ 2905 h 20689"/>
              <a:gd name="connsiteX2" fmla="*/ 16107 w 48065"/>
              <a:gd name="connsiteY2" fmla="*/ 4768 h 20689"/>
              <a:gd name="connsiteX3" fmla="*/ 43691 w 48065"/>
              <a:gd name="connsiteY3" fmla="*/ 5764 h 20689"/>
              <a:gd name="connsiteX4" fmla="*/ 46912 w 48065"/>
              <a:gd name="connsiteY4" fmla="*/ 9213 h 20689"/>
              <a:gd name="connsiteX5" fmla="*/ 24359 w 48065"/>
              <a:gd name="connsiteY5" fmla="*/ 20689 h 20689"/>
              <a:gd name="connsiteX0" fmla="*/ 986 w 48065"/>
              <a:gd name="connsiteY0" fmla="*/ 0 h 20689"/>
              <a:gd name="connsiteX1" fmla="*/ 1351 w 48065"/>
              <a:gd name="connsiteY1" fmla="*/ 2905 h 20689"/>
              <a:gd name="connsiteX2" fmla="*/ 15426 w 48065"/>
              <a:gd name="connsiteY2" fmla="*/ 4854 h 20689"/>
              <a:gd name="connsiteX3" fmla="*/ 43691 w 48065"/>
              <a:gd name="connsiteY3" fmla="*/ 5764 h 20689"/>
              <a:gd name="connsiteX4" fmla="*/ 46912 w 48065"/>
              <a:gd name="connsiteY4" fmla="*/ 9213 h 20689"/>
              <a:gd name="connsiteX5" fmla="*/ 24359 w 48065"/>
              <a:gd name="connsiteY5" fmla="*/ 20689 h 20689"/>
              <a:gd name="connsiteX0" fmla="*/ 986 w 48065"/>
              <a:gd name="connsiteY0" fmla="*/ 0 h 20689"/>
              <a:gd name="connsiteX1" fmla="*/ 1351 w 48065"/>
              <a:gd name="connsiteY1" fmla="*/ 2905 h 20689"/>
              <a:gd name="connsiteX2" fmla="*/ 15426 w 48065"/>
              <a:gd name="connsiteY2" fmla="*/ 4854 h 20689"/>
              <a:gd name="connsiteX3" fmla="*/ 43691 w 48065"/>
              <a:gd name="connsiteY3" fmla="*/ 5764 h 20689"/>
              <a:gd name="connsiteX4" fmla="*/ 46912 w 48065"/>
              <a:gd name="connsiteY4" fmla="*/ 9213 h 20689"/>
              <a:gd name="connsiteX5" fmla="*/ 24359 w 48065"/>
              <a:gd name="connsiteY5" fmla="*/ 20689 h 20689"/>
              <a:gd name="connsiteX0" fmla="*/ 986 w 48065"/>
              <a:gd name="connsiteY0" fmla="*/ 0 h 20689"/>
              <a:gd name="connsiteX1" fmla="*/ 1351 w 48065"/>
              <a:gd name="connsiteY1" fmla="*/ 2905 h 20689"/>
              <a:gd name="connsiteX2" fmla="*/ 15426 w 48065"/>
              <a:gd name="connsiteY2" fmla="*/ 4854 h 20689"/>
              <a:gd name="connsiteX3" fmla="*/ 43691 w 48065"/>
              <a:gd name="connsiteY3" fmla="*/ 5764 h 20689"/>
              <a:gd name="connsiteX4" fmla="*/ 46912 w 48065"/>
              <a:gd name="connsiteY4" fmla="*/ 9213 h 20689"/>
              <a:gd name="connsiteX5" fmla="*/ 24359 w 48065"/>
              <a:gd name="connsiteY5" fmla="*/ 20689 h 20689"/>
              <a:gd name="connsiteX0" fmla="*/ 986 w 47580"/>
              <a:gd name="connsiteY0" fmla="*/ 0 h 20689"/>
              <a:gd name="connsiteX1" fmla="*/ 1351 w 47580"/>
              <a:gd name="connsiteY1" fmla="*/ 2905 h 20689"/>
              <a:gd name="connsiteX2" fmla="*/ 15426 w 47580"/>
              <a:gd name="connsiteY2" fmla="*/ 4854 h 20689"/>
              <a:gd name="connsiteX3" fmla="*/ 40740 w 47580"/>
              <a:gd name="connsiteY3" fmla="*/ 5356 h 20689"/>
              <a:gd name="connsiteX4" fmla="*/ 46912 w 47580"/>
              <a:gd name="connsiteY4" fmla="*/ 9213 h 20689"/>
              <a:gd name="connsiteX5" fmla="*/ 24359 w 47580"/>
              <a:gd name="connsiteY5" fmla="*/ 20689 h 20689"/>
              <a:gd name="connsiteX0" fmla="*/ 986 w 47580"/>
              <a:gd name="connsiteY0" fmla="*/ 0 h 20689"/>
              <a:gd name="connsiteX1" fmla="*/ 1351 w 47580"/>
              <a:gd name="connsiteY1" fmla="*/ 2905 h 20689"/>
              <a:gd name="connsiteX2" fmla="*/ 15426 w 47580"/>
              <a:gd name="connsiteY2" fmla="*/ 4854 h 20689"/>
              <a:gd name="connsiteX3" fmla="*/ 40740 w 47580"/>
              <a:gd name="connsiteY3" fmla="*/ 5356 h 20689"/>
              <a:gd name="connsiteX4" fmla="*/ 46912 w 47580"/>
              <a:gd name="connsiteY4" fmla="*/ 9213 h 20689"/>
              <a:gd name="connsiteX5" fmla="*/ 24359 w 47580"/>
              <a:gd name="connsiteY5" fmla="*/ 20689 h 20689"/>
              <a:gd name="connsiteX0" fmla="*/ 986 w 47776"/>
              <a:gd name="connsiteY0" fmla="*/ 0 h 20689"/>
              <a:gd name="connsiteX1" fmla="*/ 1351 w 47776"/>
              <a:gd name="connsiteY1" fmla="*/ 2905 h 20689"/>
              <a:gd name="connsiteX2" fmla="*/ 15426 w 47776"/>
              <a:gd name="connsiteY2" fmla="*/ 4854 h 20689"/>
              <a:gd name="connsiteX3" fmla="*/ 40740 w 47776"/>
              <a:gd name="connsiteY3" fmla="*/ 5356 h 20689"/>
              <a:gd name="connsiteX4" fmla="*/ 46912 w 47776"/>
              <a:gd name="connsiteY4" fmla="*/ 9213 h 20689"/>
              <a:gd name="connsiteX5" fmla="*/ 24359 w 47776"/>
              <a:gd name="connsiteY5" fmla="*/ 20689 h 20689"/>
              <a:gd name="connsiteX0" fmla="*/ 986 w 47776"/>
              <a:gd name="connsiteY0" fmla="*/ 0 h 20689"/>
              <a:gd name="connsiteX1" fmla="*/ 1351 w 47776"/>
              <a:gd name="connsiteY1" fmla="*/ 2905 h 20689"/>
              <a:gd name="connsiteX2" fmla="*/ 15426 w 47776"/>
              <a:gd name="connsiteY2" fmla="*/ 4854 h 20689"/>
              <a:gd name="connsiteX3" fmla="*/ 40740 w 47776"/>
              <a:gd name="connsiteY3" fmla="*/ 5356 h 20689"/>
              <a:gd name="connsiteX4" fmla="*/ 46912 w 47776"/>
              <a:gd name="connsiteY4" fmla="*/ 9256 h 20689"/>
              <a:gd name="connsiteX5" fmla="*/ 24359 w 47776"/>
              <a:gd name="connsiteY5" fmla="*/ 20689 h 20689"/>
              <a:gd name="connsiteX0" fmla="*/ 986 w 47728"/>
              <a:gd name="connsiteY0" fmla="*/ 0 h 20689"/>
              <a:gd name="connsiteX1" fmla="*/ 1351 w 47728"/>
              <a:gd name="connsiteY1" fmla="*/ 2905 h 20689"/>
              <a:gd name="connsiteX2" fmla="*/ 15426 w 47728"/>
              <a:gd name="connsiteY2" fmla="*/ 4854 h 20689"/>
              <a:gd name="connsiteX3" fmla="*/ 40740 w 47728"/>
              <a:gd name="connsiteY3" fmla="*/ 5356 h 20689"/>
              <a:gd name="connsiteX4" fmla="*/ 46912 w 47728"/>
              <a:gd name="connsiteY4" fmla="*/ 9256 h 20689"/>
              <a:gd name="connsiteX5" fmla="*/ 24359 w 47728"/>
              <a:gd name="connsiteY5" fmla="*/ 20689 h 20689"/>
              <a:gd name="connsiteX0" fmla="*/ 986 w 47920"/>
              <a:gd name="connsiteY0" fmla="*/ 0 h 20689"/>
              <a:gd name="connsiteX1" fmla="*/ 1351 w 47920"/>
              <a:gd name="connsiteY1" fmla="*/ 2905 h 20689"/>
              <a:gd name="connsiteX2" fmla="*/ 15426 w 47920"/>
              <a:gd name="connsiteY2" fmla="*/ 4854 h 20689"/>
              <a:gd name="connsiteX3" fmla="*/ 40740 w 47920"/>
              <a:gd name="connsiteY3" fmla="*/ 5356 h 20689"/>
              <a:gd name="connsiteX4" fmla="*/ 46912 w 47920"/>
              <a:gd name="connsiteY4" fmla="*/ 9256 h 20689"/>
              <a:gd name="connsiteX5" fmla="*/ 24359 w 47920"/>
              <a:gd name="connsiteY5" fmla="*/ 20689 h 20689"/>
              <a:gd name="connsiteX0" fmla="*/ 986 w 47920"/>
              <a:gd name="connsiteY0" fmla="*/ 0 h 20689"/>
              <a:gd name="connsiteX1" fmla="*/ 1351 w 47920"/>
              <a:gd name="connsiteY1" fmla="*/ 2905 h 20689"/>
              <a:gd name="connsiteX2" fmla="*/ 15426 w 47920"/>
              <a:gd name="connsiteY2" fmla="*/ 4854 h 20689"/>
              <a:gd name="connsiteX3" fmla="*/ 40740 w 47920"/>
              <a:gd name="connsiteY3" fmla="*/ 5356 h 20689"/>
              <a:gd name="connsiteX4" fmla="*/ 46912 w 47920"/>
              <a:gd name="connsiteY4" fmla="*/ 9256 h 20689"/>
              <a:gd name="connsiteX5" fmla="*/ 43124 w 47920"/>
              <a:gd name="connsiteY5" fmla="*/ 12534 h 20689"/>
              <a:gd name="connsiteX6" fmla="*/ 24359 w 47920"/>
              <a:gd name="connsiteY6" fmla="*/ 20689 h 20689"/>
              <a:gd name="connsiteX0" fmla="*/ 986 w 47920"/>
              <a:gd name="connsiteY0" fmla="*/ 0 h 20689"/>
              <a:gd name="connsiteX1" fmla="*/ 1351 w 47920"/>
              <a:gd name="connsiteY1" fmla="*/ 2905 h 20689"/>
              <a:gd name="connsiteX2" fmla="*/ 15426 w 47920"/>
              <a:gd name="connsiteY2" fmla="*/ 4854 h 20689"/>
              <a:gd name="connsiteX3" fmla="*/ 40740 w 47920"/>
              <a:gd name="connsiteY3" fmla="*/ 5356 h 20689"/>
              <a:gd name="connsiteX4" fmla="*/ 46912 w 47920"/>
              <a:gd name="connsiteY4" fmla="*/ 9256 h 20689"/>
              <a:gd name="connsiteX5" fmla="*/ 43124 w 47920"/>
              <a:gd name="connsiteY5" fmla="*/ 12534 h 20689"/>
              <a:gd name="connsiteX6" fmla="*/ 24359 w 47920"/>
              <a:gd name="connsiteY6" fmla="*/ 20689 h 20689"/>
              <a:gd name="connsiteX0" fmla="*/ 986 w 47920"/>
              <a:gd name="connsiteY0" fmla="*/ 0 h 20689"/>
              <a:gd name="connsiteX1" fmla="*/ 1351 w 47920"/>
              <a:gd name="connsiteY1" fmla="*/ 2905 h 20689"/>
              <a:gd name="connsiteX2" fmla="*/ 15426 w 47920"/>
              <a:gd name="connsiteY2" fmla="*/ 4854 h 20689"/>
              <a:gd name="connsiteX3" fmla="*/ 40740 w 47920"/>
              <a:gd name="connsiteY3" fmla="*/ 5356 h 20689"/>
              <a:gd name="connsiteX4" fmla="*/ 46912 w 47920"/>
              <a:gd name="connsiteY4" fmla="*/ 9256 h 20689"/>
              <a:gd name="connsiteX5" fmla="*/ 24359 w 47920"/>
              <a:gd name="connsiteY5" fmla="*/ 20689 h 20689"/>
              <a:gd name="connsiteX0" fmla="*/ 986 w 47920"/>
              <a:gd name="connsiteY0" fmla="*/ 0 h 20689"/>
              <a:gd name="connsiteX1" fmla="*/ 1351 w 47920"/>
              <a:gd name="connsiteY1" fmla="*/ 2905 h 20689"/>
              <a:gd name="connsiteX2" fmla="*/ 15426 w 47920"/>
              <a:gd name="connsiteY2" fmla="*/ 4854 h 20689"/>
              <a:gd name="connsiteX3" fmla="*/ 40740 w 47920"/>
              <a:gd name="connsiteY3" fmla="*/ 5356 h 20689"/>
              <a:gd name="connsiteX4" fmla="*/ 46912 w 47920"/>
              <a:gd name="connsiteY4" fmla="*/ 9256 h 20689"/>
              <a:gd name="connsiteX5" fmla="*/ 24359 w 47920"/>
              <a:gd name="connsiteY5" fmla="*/ 20689 h 20689"/>
              <a:gd name="connsiteX0" fmla="*/ 986 w 47920"/>
              <a:gd name="connsiteY0" fmla="*/ 0 h 20689"/>
              <a:gd name="connsiteX1" fmla="*/ 1351 w 47920"/>
              <a:gd name="connsiteY1" fmla="*/ 2905 h 20689"/>
              <a:gd name="connsiteX2" fmla="*/ 15426 w 47920"/>
              <a:gd name="connsiteY2" fmla="*/ 4854 h 20689"/>
              <a:gd name="connsiteX3" fmla="*/ 40740 w 47920"/>
              <a:gd name="connsiteY3" fmla="*/ 5356 h 20689"/>
              <a:gd name="connsiteX4" fmla="*/ 46912 w 47920"/>
              <a:gd name="connsiteY4" fmla="*/ 9256 h 20689"/>
              <a:gd name="connsiteX5" fmla="*/ 24359 w 47920"/>
              <a:gd name="connsiteY5" fmla="*/ 20689 h 20689"/>
              <a:gd name="connsiteX0" fmla="*/ 986 w 47178"/>
              <a:gd name="connsiteY0" fmla="*/ 0 h 20689"/>
              <a:gd name="connsiteX1" fmla="*/ 1351 w 47178"/>
              <a:gd name="connsiteY1" fmla="*/ 2905 h 20689"/>
              <a:gd name="connsiteX2" fmla="*/ 15426 w 47178"/>
              <a:gd name="connsiteY2" fmla="*/ 4854 h 20689"/>
              <a:gd name="connsiteX3" fmla="*/ 40740 w 47178"/>
              <a:gd name="connsiteY3" fmla="*/ 5356 h 20689"/>
              <a:gd name="connsiteX4" fmla="*/ 46004 w 47178"/>
              <a:gd name="connsiteY4" fmla="*/ 10352 h 20689"/>
              <a:gd name="connsiteX5" fmla="*/ 24359 w 47178"/>
              <a:gd name="connsiteY5" fmla="*/ 20689 h 20689"/>
              <a:gd name="connsiteX0" fmla="*/ 986 w 47912"/>
              <a:gd name="connsiteY0" fmla="*/ 0 h 20689"/>
              <a:gd name="connsiteX1" fmla="*/ 1351 w 47912"/>
              <a:gd name="connsiteY1" fmla="*/ 2905 h 20689"/>
              <a:gd name="connsiteX2" fmla="*/ 15426 w 47912"/>
              <a:gd name="connsiteY2" fmla="*/ 4854 h 20689"/>
              <a:gd name="connsiteX3" fmla="*/ 40740 w 47912"/>
              <a:gd name="connsiteY3" fmla="*/ 5356 h 20689"/>
              <a:gd name="connsiteX4" fmla="*/ 46004 w 47912"/>
              <a:gd name="connsiteY4" fmla="*/ 10352 h 20689"/>
              <a:gd name="connsiteX5" fmla="*/ 24359 w 47912"/>
              <a:gd name="connsiteY5" fmla="*/ 20689 h 20689"/>
              <a:gd name="connsiteX0" fmla="*/ 986 w 47912"/>
              <a:gd name="connsiteY0" fmla="*/ 0 h 20689"/>
              <a:gd name="connsiteX1" fmla="*/ 1351 w 47912"/>
              <a:gd name="connsiteY1" fmla="*/ 2905 h 20689"/>
              <a:gd name="connsiteX2" fmla="*/ 15426 w 47912"/>
              <a:gd name="connsiteY2" fmla="*/ 4854 h 20689"/>
              <a:gd name="connsiteX3" fmla="*/ 40740 w 47912"/>
              <a:gd name="connsiteY3" fmla="*/ 5356 h 20689"/>
              <a:gd name="connsiteX4" fmla="*/ 46004 w 47912"/>
              <a:gd name="connsiteY4" fmla="*/ 10352 h 20689"/>
              <a:gd name="connsiteX5" fmla="*/ 24359 w 47912"/>
              <a:gd name="connsiteY5" fmla="*/ 20689 h 20689"/>
              <a:gd name="connsiteX0" fmla="*/ 986 w 47912"/>
              <a:gd name="connsiteY0" fmla="*/ 0 h 20689"/>
              <a:gd name="connsiteX1" fmla="*/ 1351 w 47912"/>
              <a:gd name="connsiteY1" fmla="*/ 2905 h 20689"/>
              <a:gd name="connsiteX2" fmla="*/ 15426 w 47912"/>
              <a:gd name="connsiteY2" fmla="*/ 4854 h 20689"/>
              <a:gd name="connsiteX3" fmla="*/ 40740 w 47912"/>
              <a:gd name="connsiteY3" fmla="*/ 5356 h 20689"/>
              <a:gd name="connsiteX4" fmla="*/ 46004 w 47912"/>
              <a:gd name="connsiteY4" fmla="*/ 10352 h 20689"/>
              <a:gd name="connsiteX5" fmla="*/ 24359 w 47912"/>
              <a:gd name="connsiteY5" fmla="*/ 20689 h 20689"/>
              <a:gd name="connsiteX0" fmla="*/ 986 w 48030"/>
              <a:gd name="connsiteY0" fmla="*/ 0 h 20689"/>
              <a:gd name="connsiteX1" fmla="*/ 1351 w 48030"/>
              <a:gd name="connsiteY1" fmla="*/ 2905 h 20689"/>
              <a:gd name="connsiteX2" fmla="*/ 15426 w 48030"/>
              <a:gd name="connsiteY2" fmla="*/ 4854 h 20689"/>
              <a:gd name="connsiteX3" fmla="*/ 40740 w 48030"/>
              <a:gd name="connsiteY3" fmla="*/ 5356 h 20689"/>
              <a:gd name="connsiteX4" fmla="*/ 46155 w 48030"/>
              <a:gd name="connsiteY4" fmla="*/ 10381 h 20689"/>
              <a:gd name="connsiteX5" fmla="*/ 24359 w 48030"/>
              <a:gd name="connsiteY5" fmla="*/ 20689 h 20689"/>
              <a:gd name="connsiteX0" fmla="*/ 986 w 47897"/>
              <a:gd name="connsiteY0" fmla="*/ 0 h 20689"/>
              <a:gd name="connsiteX1" fmla="*/ 1351 w 47897"/>
              <a:gd name="connsiteY1" fmla="*/ 2905 h 20689"/>
              <a:gd name="connsiteX2" fmla="*/ 15426 w 47897"/>
              <a:gd name="connsiteY2" fmla="*/ 4854 h 20689"/>
              <a:gd name="connsiteX3" fmla="*/ 40740 w 47897"/>
              <a:gd name="connsiteY3" fmla="*/ 5356 h 20689"/>
              <a:gd name="connsiteX4" fmla="*/ 46155 w 47897"/>
              <a:gd name="connsiteY4" fmla="*/ 10381 h 20689"/>
              <a:gd name="connsiteX5" fmla="*/ 24359 w 47897"/>
              <a:gd name="connsiteY5" fmla="*/ 20689 h 20689"/>
              <a:gd name="connsiteX0" fmla="*/ 986 w 47897"/>
              <a:gd name="connsiteY0" fmla="*/ 0 h 20689"/>
              <a:gd name="connsiteX1" fmla="*/ 1351 w 47897"/>
              <a:gd name="connsiteY1" fmla="*/ 2905 h 20689"/>
              <a:gd name="connsiteX2" fmla="*/ 15426 w 47897"/>
              <a:gd name="connsiteY2" fmla="*/ 4854 h 20689"/>
              <a:gd name="connsiteX3" fmla="*/ 40740 w 47897"/>
              <a:gd name="connsiteY3" fmla="*/ 5356 h 20689"/>
              <a:gd name="connsiteX4" fmla="*/ 46155 w 47897"/>
              <a:gd name="connsiteY4" fmla="*/ 10381 h 20689"/>
              <a:gd name="connsiteX5" fmla="*/ 24359 w 47897"/>
              <a:gd name="connsiteY5" fmla="*/ 20689 h 20689"/>
              <a:gd name="connsiteX0" fmla="*/ 986 w 47897"/>
              <a:gd name="connsiteY0" fmla="*/ 0 h 20689"/>
              <a:gd name="connsiteX1" fmla="*/ 1351 w 47897"/>
              <a:gd name="connsiteY1" fmla="*/ 2905 h 20689"/>
              <a:gd name="connsiteX2" fmla="*/ 15426 w 47897"/>
              <a:gd name="connsiteY2" fmla="*/ 4854 h 20689"/>
              <a:gd name="connsiteX3" fmla="*/ 40740 w 47897"/>
              <a:gd name="connsiteY3" fmla="*/ 5356 h 20689"/>
              <a:gd name="connsiteX4" fmla="*/ 46155 w 47897"/>
              <a:gd name="connsiteY4" fmla="*/ 10438 h 20689"/>
              <a:gd name="connsiteX5" fmla="*/ 24359 w 47897"/>
              <a:gd name="connsiteY5" fmla="*/ 20689 h 20689"/>
              <a:gd name="connsiteX0" fmla="*/ 986 w 47897"/>
              <a:gd name="connsiteY0" fmla="*/ 0 h 22193"/>
              <a:gd name="connsiteX1" fmla="*/ 1351 w 47897"/>
              <a:gd name="connsiteY1" fmla="*/ 2905 h 22193"/>
              <a:gd name="connsiteX2" fmla="*/ 15426 w 47897"/>
              <a:gd name="connsiteY2" fmla="*/ 4854 h 22193"/>
              <a:gd name="connsiteX3" fmla="*/ 40740 w 47897"/>
              <a:gd name="connsiteY3" fmla="*/ 5356 h 22193"/>
              <a:gd name="connsiteX4" fmla="*/ 46155 w 47897"/>
              <a:gd name="connsiteY4" fmla="*/ 10438 h 22193"/>
              <a:gd name="connsiteX5" fmla="*/ 21181 w 47897"/>
              <a:gd name="connsiteY5" fmla="*/ 22193 h 22193"/>
              <a:gd name="connsiteX0" fmla="*/ 986 w 47897"/>
              <a:gd name="connsiteY0" fmla="*/ 0 h 22107"/>
              <a:gd name="connsiteX1" fmla="*/ 1351 w 47897"/>
              <a:gd name="connsiteY1" fmla="*/ 2905 h 22107"/>
              <a:gd name="connsiteX2" fmla="*/ 15426 w 47897"/>
              <a:gd name="connsiteY2" fmla="*/ 4854 h 22107"/>
              <a:gd name="connsiteX3" fmla="*/ 40740 w 47897"/>
              <a:gd name="connsiteY3" fmla="*/ 5356 h 22107"/>
              <a:gd name="connsiteX4" fmla="*/ 46155 w 47897"/>
              <a:gd name="connsiteY4" fmla="*/ 10438 h 22107"/>
              <a:gd name="connsiteX5" fmla="*/ 21181 w 47897"/>
              <a:gd name="connsiteY5" fmla="*/ 22107 h 22107"/>
              <a:gd name="connsiteX0" fmla="*/ 986 w 47897"/>
              <a:gd name="connsiteY0" fmla="*/ 0 h 23511"/>
              <a:gd name="connsiteX1" fmla="*/ 1351 w 47897"/>
              <a:gd name="connsiteY1" fmla="*/ 2905 h 23511"/>
              <a:gd name="connsiteX2" fmla="*/ 15426 w 47897"/>
              <a:gd name="connsiteY2" fmla="*/ 4854 h 23511"/>
              <a:gd name="connsiteX3" fmla="*/ 40740 w 47897"/>
              <a:gd name="connsiteY3" fmla="*/ 5356 h 23511"/>
              <a:gd name="connsiteX4" fmla="*/ 46155 w 47897"/>
              <a:gd name="connsiteY4" fmla="*/ 10438 h 23511"/>
              <a:gd name="connsiteX5" fmla="*/ 19516 w 47897"/>
              <a:gd name="connsiteY5" fmla="*/ 23511 h 23511"/>
              <a:gd name="connsiteX0" fmla="*/ 986 w 47897"/>
              <a:gd name="connsiteY0" fmla="*/ 0 h 23511"/>
              <a:gd name="connsiteX1" fmla="*/ 1351 w 47897"/>
              <a:gd name="connsiteY1" fmla="*/ 2905 h 23511"/>
              <a:gd name="connsiteX2" fmla="*/ 15426 w 47897"/>
              <a:gd name="connsiteY2" fmla="*/ 4854 h 23511"/>
              <a:gd name="connsiteX3" fmla="*/ 40740 w 47897"/>
              <a:gd name="connsiteY3" fmla="*/ 5356 h 23511"/>
              <a:gd name="connsiteX4" fmla="*/ 46155 w 47897"/>
              <a:gd name="connsiteY4" fmla="*/ 10438 h 23511"/>
              <a:gd name="connsiteX5" fmla="*/ 19516 w 47897"/>
              <a:gd name="connsiteY5" fmla="*/ 23511 h 23511"/>
              <a:gd name="connsiteX0" fmla="*/ 986 w 47897"/>
              <a:gd name="connsiteY0" fmla="*/ 0 h 23511"/>
              <a:gd name="connsiteX1" fmla="*/ 1351 w 47897"/>
              <a:gd name="connsiteY1" fmla="*/ 2905 h 23511"/>
              <a:gd name="connsiteX2" fmla="*/ 15426 w 47897"/>
              <a:gd name="connsiteY2" fmla="*/ 4854 h 23511"/>
              <a:gd name="connsiteX3" fmla="*/ 40740 w 47897"/>
              <a:gd name="connsiteY3" fmla="*/ 5356 h 23511"/>
              <a:gd name="connsiteX4" fmla="*/ 46155 w 47897"/>
              <a:gd name="connsiteY4" fmla="*/ 10438 h 23511"/>
              <a:gd name="connsiteX5" fmla="*/ 19516 w 47897"/>
              <a:gd name="connsiteY5" fmla="*/ 23511 h 23511"/>
              <a:gd name="connsiteX0" fmla="*/ 986 w 47897"/>
              <a:gd name="connsiteY0" fmla="*/ 0 h 23683"/>
              <a:gd name="connsiteX1" fmla="*/ 1351 w 47897"/>
              <a:gd name="connsiteY1" fmla="*/ 2905 h 23683"/>
              <a:gd name="connsiteX2" fmla="*/ 15426 w 47897"/>
              <a:gd name="connsiteY2" fmla="*/ 4854 h 23683"/>
              <a:gd name="connsiteX3" fmla="*/ 40740 w 47897"/>
              <a:gd name="connsiteY3" fmla="*/ 5356 h 23683"/>
              <a:gd name="connsiteX4" fmla="*/ 46155 w 47897"/>
              <a:gd name="connsiteY4" fmla="*/ 10438 h 23683"/>
              <a:gd name="connsiteX5" fmla="*/ 19062 w 47897"/>
              <a:gd name="connsiteY5" fmla="*/ 23683 h 23683"/>
              <a:gd name="connsiteX0" fmla="*/ 986 w 47897"/>
              <a:gd name="connsiteY0" fmla="*/ 0 h 22938"/>
              <a:gd name="connsiteX1" fmla="*/ 1351 w 47897"/>
              <a:gd name="connsiteY1" fmla="*/ 2905 h 22938"/>
              <a:gd name="connsiteX2" fmla="*/ 15426 w 47897"/>
              <a:gd name="connsiteY2" fmla="*/ 4854 h 22938"/>
              <a:gd name="connsiteX3" fmla="*/ 40740 w 47897"/>
              <a:gd name="connsiteY3" fmla="*/ 5356 h 22938"/>
              <a:gd name="connsiteX4" fmla="*/ 46155 w 47897"/>
              <a:gd name="connsiteY4" fmla="*/ 10438 h 22938"/>
              <a:gd name="connsiteX5" fmla="*/ 20576 w 47897"/>
              <a:gd name="connsiteY5" fmla="*/ 22938 h 22938"/>
              <a:gd name="connsiteX0" fmla="*/ 986 w 47897"/>
              <a:gd name="connsiteY0" fmla="*/ 0 h 25259"/>
              <a:gd name="connsiteX1" fmla="*/ 1351 w 47897"/>
              <a:gd name="connsiteY1" fmla="*/ 2905 h 25259"/>
              <a:gd name="connsiteX2" fmla="*/ 15426 w 47897"/>
              <a:gd name="connsiteY2" fmla="*/ 4854 h 25259"/>
              <a:gd name="connsiteX3" fmla="*/ 40740 w 47897"/>
              <a:gd name="connsiteY3" fmla="*/ 5356 h 25259"/>
              <a:gd name="connsiteX4" fmla="*/ 46155 w 47897"/>
              <a:gd name="connsiteY4" fmla="*/ 10438 h 25259"/>
              <a:gd name="connsiteX5" fmla="*/ 16490 w 47897"/>
              <a:gd name="connsiteY5" fmla="*/ 25259 h 25259"/>
              <a:gd name="connsiteX0" fmla="*/ 986 w 47897"/>
              <a:gd name="connsiteY0" fmla="*/ 0 h 25259"/>
              <a:gd name="connsiteX1" fmla="*/ 1351 w 47897"/>
              <a:gd name="connsiteY1" fmla="*/ 2905 h 25259"/>
              <a:gd name="connsiteX2" fmla="*/ 15426 w 47897"/>
              <a:gd name="connsiteY2" fmla="*/ 4854 h 25259"/>
              <a:gd name="connsiteX3" fmla="*/ 40740 w 47897"/>
              <a:gd name="connsiteY3" fmla="*/ 5356 h 25259"/>
              <a:gd name="connsiteX4" fmla="*/ 46155 w 47897"/>
              <a:gd name="connsiteY4" fmla="*/ 10438 h 25259"/>
              <a:gd name="connsiteX5" fmla="*/ 16490 w 47897"/>
              <a:gd name="connsiteY5" fmla="*/ 25259 h 25259"/>
              <a:gd name="connsiteX0" fmla="*/ 986 w 47897"/>
              <a:gd name="connsiteY0" fmla="*/ 0 h 25689"/>
              <a:gd name="connsiteX1" fmla="*/ 1351 w 47897"/>
              <a:gd name="connsiteY1" fmla="*/ 2905 h 25689"/>
              <a:gd name="connsiteX2" fmla="*/ 15426 w 47897"/>
              <a:gd name="connsiteY2" fmla="*/ 4854 h 25689"/>
              <a:gd name="connsiteX3" fmla="*/ 40740 w 47897"/>
              <a:gd name="connsiteY3" fmla="*/ 5356 h 25689"/>
              <a:gd name="connsiteX4" fmla="*/ 46155 w 47897"/>
              <a:gd name="connsiteY4" fmla="*/ 10438 h 25689"/>
              <a:gd name="connsiteX5" fmla="*/ 16036 w 47897"/>
              <a:gd name="connsiteY5" fmla="*/ 25689 h 2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7" h="25689">
                <a:moveTo>
                  <a:pt x="986" y="0"/>
                </a:moveTo>
                <a:cubicBezTo>
                  <a:pt x="725" y="803"/>
                  <a:pt x="-1302" y="2157"/>
                  <a:pt x="1351" y="2905"/>
                </a:cubicBezTo>
                <a:cubicBezTo>
                  <a:pt x="4004" y="3653"/>
                  <a:pt x="8994" y="4353"/>
                  <a:pt x="15426" y="4854"/>
                </a:cubicBezTo>
                <a:cubicBezTo>
                  <a:pt x="24096" y="5349"/>
                  <a:pt x="35019" y="4554"/>
                  <a:pt x="40740" y="5356"/>
                </a:cubicBezTo>
                <a:cubicBezTo>
                  <a:pt x="46688" y="6437"/>
                  <a:pt x="50209" y="7801"/>
                  <a:pt x="46155" y="10438"/>
                </a:cubicBezTo>
                <a:cubicBezTo>
                  <a:pt x="43274" y="13624"/>
                  <a:pt x="20925" y="20620"/>
                  <a:pt x="16036" y="25689"/>
                </a:cubicBezTo>
              </a:path>
            </a:pathLst>
          </a:custGeom>
          <a:noFill/>
          <a:ln w="44450" cap="flat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67" name="フリーフォーム 266"/>
          <p:cNvSpPr>
            <a:spLocks/>
          </p:cNvSpPr>
          <p:nvPr/>
        </p:nvSpPr>
        <p:spPr bwMode="auto">
          <a:xfrm>
            <a:off x="6273528" y="6885820"/>
            <a:ext cx="729395" cy="2882857"/>
          </a:xfrm>
          <a:custGeom>
            <a:avLst/>
            <a:gdLst>
              <a:gd name="T0" fmla="*/ 398 w 454"/>
              <a:gd name="T1" fmla="*/ 0 h 2490"/>
              <a:gd name="T2" fmla="*/ 454 w 454"/>
              <a:gd name="T3" fmla="*/ 586 h 2490"/>
              <a:gd name="T4" fmla="*/ 203 w 454"/>
              <a:gd name="T5" fmla="*/ 804 h 2490"/>
              <a:gd name="T6" fmla="*/ 135 w 454"/>
              <a:gd name="T7" fmla="*/ 1056 h 2490"/>
              <a:gd name="T8" fmla="*/ 0 w 454"/>
              <a:gd name="T9" fmla="*/ 1278 h 2490"/>
              <a:gd name="T10" fmla="*/ 239 w 454"/>
              <a:gd name="T11" fmla="*/ 1773 h 2490"/>
              <a:gd name="T12" fmla="*/ 178 w 454"/>
              <a:gd name="T13" fmla="*/ 2270 h 2490"/>
              <a:gd name="T14" fmla="*/ 277 w 454"/>
              <a:gd name="T15" fmla="*/ 2490 h 2490"/>
              <a:gd name="connsiteX0" fmla="*/ 25782 w 25782"/>
              <a:gd name="connsiteY0" fmla="*/ 0 h 13102"/>
              <a:gd name="connsiteX1" fmla="*/ 10000 w 25782"/>
              <a:gd name="connsiteY1" fmla="*/ 5455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874 w 25782"/>
              <a:gd name="connsiteY1" fmla="*/ 3617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1569 w 25782"/>
              <a:gd name="connsiteY1" fmla="*/ 3647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11488 w 25782"/>
              <a:gd name="connsiteY1" fmla="*/ 3316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0 w 25782"/>
              <a:gd name="connsiteY1" fmla="*/ 1509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625 w 25782"/>
              <a:gd name="connsiteY1" fmla="*/ 1660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625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5782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5782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974 w 26149"/>
              <a:gd name="connsiteY3" fmla="*/ 7343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1479 w 26149"/>
              <a:gd name="connsiteY3" fmla="*/ 5837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35358"/>
              <a:gd name="connsiteY0" fmla="*/ 0 h 13102"/>
              <a:gd name="connsiteX1" fmla="*/ 25782 w 35358"/>
              <a:gd name="connsiteY1" fmla="*/ 1660 h 13102"/>
              <a:gd name="connsiteX2" fmla="*/ 25782 w 35358"/>
              <a:gd name="connsiteY2" fmla="*/ 3138 h 13102"/>
              <a:gd name="connsiteX3" fmla="*/ 35358 w 35358"/>
              <a:gd name="connsiteY3" fmla="*/ 6018 h 13102"/>
              <a:gd name="connsiteX4" fmla="*/ 0 w 35358"/>
              <a:gd name="connsiteY4" fmla="*/ 8235 h 13102"/>
              <a:gd name="connsiteX5" fmla="*/ 5264 w 35358"/>
              <a:gd name="connsiteY5" fmla="*/ 10222 h 13102"/>
              <a:gd name="connsiteX6" fmla="*/ 3921 w 35358"/>
              <a:gd name="connsiteY6" fmla="*/ 12218 h 13102"/>
              <a:gd name="connsiteX7" fmla="*/ 6101 w 35358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3572 w 26149"/>
              <a:gd name="connsiteY3" fmla="*/ 3216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26031"/>
              <a:gd name="connsiteY0" fmla="*/ 0 h 13102"/>
              <a:gd name="connsiteX1" fmla="*/ 25782 w 26031"/>
              <a:gd name="connsiteY1" fmla="*/ 1660 h 13102"/>
              <a:gd name="connsiteX2" fmla="*/ 25121 w 26031"/>
              <a:gd name="connsiteY2" fmla="*/ 3138 h 13102"/>
              <a:gd name="connsiteX3" fmla="*/ 23572 w 26031"/>
              <a:gd name="connsiteY3" fmla="*/ 3216 h 13102"/>
              <a:gd name="connsiteX4" fmla="*/ 0 w 26031"/>
              <a:gd name="connsiteY4" fmla="*/ 8235 h 13102"/>
              <a:gd name="connsiteX5" fmla="*/ 5264 w 26031"/>
              <a:gd name="connsiteY5" fmla="*/ 10222 h 13102"/>
              <a:gd name="connsiteX6" fmla="*/ 3921 w 26031"/>
              <a:gd name="connsiteY6" fmla="*/ 12218 h 13102"/>
              <a:gd name="connsiteX7" fmla="*/ 6101 w 26031"/>
              <a:gd name="connsiteY7" fmla="*/ 13102 h 13102"/>
              <a:gd name="connsiteX0" fmla="*/ 25782 w 34378"/>
              <a:gd name="connsiteY0" fmla="*/ 0 h 13102"/>
              <a:gd name="connsiteX1" fmla="*/ 25782 w 34378"/>
              <a:gd name="connsiteY1" fmla="*/ 1660 h 13102"/>
              <a:gd name="connsiteX2" fmla="*/ 34378 w 34378"/>
              <a:gd name="connsiteY2" fmla="*/ 3560 h 13102"/>
              <a:gd name="connsiteX3" fmla="*/ 23572 w 34378"/>
              <a:gd name="connsiteY3" fmla="*/ 3216 h 13102"/>
              <a:gd name="connsiteX4" fmla="*/ 0 w 34378"/>
              <a:gd name="connsiteY4" fmla="*/ 8235 h 13102"/>
              <a:gd name="connsiteX5" fmla="*/ 5264 w 34378"/>
              <a:gd name="connsiteY5" fmla="*/ 10222 h 13102"/>
              <a:gd name="connsiteX6" fmla="*/ 3921 w 34378"/>
              <a:gd name="connsiteY6" fmla="*/ 12218 h 13102"/>
              <a:gd name="connsiteX7" fmla="*/ 6101 w 34378"/>
              <a:gd name="connsiteY7" fmla="*/ 13102 h 13102"/>
              <a:gd name="connsiteX0" fmla="*/ 25782 w 25924"/>
              <a:gd name="connsiteY0" fmla="*/ 0 h 13102"/>
              <a:gd name="connsiteX1" fmla="*/ 25782 w 25924"/>
              <a:gd name="connsiteY1" fmla="*/ 1660 h 13102"/>
              <a:gd name="connsiteX2" fmla="*/ 23580 w 25924"/>
              <a:gd name="connsiteY2" fmla="*/ 2988 h 13102"/>
              <a:gd name="connsiteX3" fmla="*/ 23572 w 25924"/>
              <a:gd name="connsiteY3" fmla="*/ 3216 h 13102"/>
              <a:gd name="connsiteX4" fmla="*/ 0 w 25924"/>
              <a:gd name="connsiteY4" fmla="*/ 8235 h 13102"/>
              <a:gd name="connsiteX5" fmla="*/ 5264 w 25924"/>
              <a:gd name="connsiteY5" fmla="*/ 10222 h 13102"/>
              <a:gd name="connsiteX6" fmla="*/ 3921 w 25924"/>
              <a:gd name="connsiteY6" fmla="*/ 12218 h 13102"/>
              <a:gd name="connsiteX7" fmla="*/ 6101 w 25924"/>
              <a:gd name="connsiteY7" fmla="*/ 13102 h 13102"/>
              <a:gd name="connsiteX0" fmla="*/ 25782 w 25924"/>
              <a:gd name="connsiteY0" fmla="*/ 0 h 13102"/>
              <a:gd name="connsiteX1" fmla="*/ 25782 w 25924"/>
              <a:gd name="connsiteY1" fmla="*/ 1660 h 13102"/>
              <a:gd name="connsiteX2" fmla="*/ 23580 w 25924"/>
              <a:gd name="connsiteY2" fmla="*/ 2988 h 13102"/>
              <a:gd name="connsiteX3" fmla="*/ 23572 w 25924"/>
              <a:gd name="connsiteY3" fmla="*/ 3216 h 13102"/>
              <a:gd name="connsiteX4" fmla="*/ 0 w 25924"/>
              <a:gd name="connsiteY4" fmla="*/ 8235 h 13102"/>
              <a:gd name="connsiteX5" fmla="*/ 5264 w 25924"/>
              <a:gd name="connsiteY5" fmla="*/ 10222 h 13102"/>
              <a:gd name="connsiteX6" fmla="*/ 3921 w 25924"/>
              <a:gd name="connsiteY6" fmla="*/ 12218 h 13102"/>
              <a:gd name="connsiteX7" fmla="*/ 6101 w 25924"/>
              <a:gd name="connsiteY7" fmla="*/ 13102 h 13102"/>
              <a:gd name="connsiteX0" fmla="*/ 25782 w 26567"/>
              <a:gd name="connsiteY0" fmla="*/ 0 h 13102"/>
              <a:gd name="connsiteX1" fmla="*/ 25782 w 26567"/>
              <a:gd name="connsiteY1" fmla="*/ 1660 h 13102"/>
              <a:gd name="connsiteX2" fmla="*/ 25924 w 26567"/>
              <a:gd name="connsiteY2" fmla="*/ 2958 h 13102"/>
              <a:gd name="connsiteX3" fmla="*/ 23572 w 26567"/>
              <a:gd name="connsiteY3" fmla="*/ 3216 h 13102"/>
              <a:gd name="connsiteX4" fmla="*/ 0 w 26567"/>
              <a:gd name="connsiteY4" fmla="*/ 8235 h 13102"/>
              <a:gd name="connsiteX5" fmla="*/ 5264 w 26567"/>
              <a:gd name="connsiteY5" fmla="*/ 10222 h 13102"/>
              <a:gd name="connsiteX6" fmla="*/ 3921 w 26567"/>
              <a:gd name="connsiteY6" fmla="*/ 12218 h 13102"/>
              <a:gd name="connsiteX7" fmla="*/ 6101 w 26567"/>
              <a:gd name="connsiteY7" fmla="*/ 13102 h 13102"/>
              <a:gd name="connsiteX0" fmla="*/ 25782 w 26189"/>
              <a:gd name="connsiteY0" fmla="*/ 0 h 13102"/>
              <a:gd name="connsiteX1" fmla="*/ 25782 w 26189"/>
              <a:gd name="connsiteY1" fmla="*/ 1660 h 13102"/>
              <a:gd name="connsiteX2" fmla="*/ 25924 w 26189"/>
              <a:gd name="connsiteY2" fmla="*/ 2958 h 13102"/>
              <a:gd name="connsiteX3" fmla="*/ 23572 w 26189"/>
              <a:gd name="connsiteY3" fmla="*/ 3216 h 13102"/>
              <a:gd name="connsiteX4" fmla="*/ 0 w 26189"/>
              <a:gd name="connsiteY4" fmla="*/ 8235 h 13102"/>
              <a:gd name="connsiteX5" fmla="*/ 5264 w 26189"/>
              <a:gd name="connsiteY5" fmla="*/ 10222 h 13102"/>
              <a:gd name="connsiteX6" fmla="*/ 3921 w 26189"/>
              <a:gd name="connsiteY6" fmla="*/ 12218 h 13102"/>
              <a:gd name="connsiteX7" fmla="*/ 6101 w 26189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343 w 22268"/>
              <a:gd name="connsiteY5" fmla="*/ 10222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7217 w 22268"/>
              <a:gd name="connsiteY5" fmla="*/ 7963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7130 w 22268"/>
              <a:gd name="connsiteY5" fmla="*/ 7391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7547 w 22268"/>
              <a:gd name="connsiteY5" fmla="*/ 7783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19681 w 20088"/>
              <a:gd name="connsiteY0" fmla="*/ 0 h 13102"/>
              <a:gd name="connsiteX1" fmla="*/ 19681 w 20088"/>
              <a:gd name="connsiteY1" fmla="*/ 1660 h 13102"/>
              <a:gd name="connsiteX2" fmla="*/ 19823 w 20088"/>
              <a:gd name="connsiteY2" fmla="*/ 2958 h 13102"/>
              <a:gd name="connsiteX3" fmla="*/ 17471 w 20088"/>
              <a:gd name="connsiteY3" fmla="*/ 3216 h 13102"/>
              <a:gd name="connsiteX4" fmla="*/ 15723 w 20088"/>
              <a:gd name="connsiteY4" fmla="*/ 4198 h 13102"/>
              <a:gd name="connsiteX5" fmla="*/ 15367 w 20088"/>
              <a:gd name="connsiteY5" fmla="*/ 7783 h 13102"/>
              <a:gd name="connsiteX6" fmla="*/ 17442 w 20088"/>
              <a:gd name="connsiteY6" fmla="*/ 8814 h 13102"/>
              <a:gd name="connsiteX7" fmla="*/ 0 w 20088"/>
              <a:gd name="connsiteY7" fmla="*/ 13102 h 13102"/>
              <a:gd name="connsiteX0" fmla="*/ 4314 w 4721"/>
              <a:gd name="connsiteY0" fmla="*/ 0 h 8814"/>
              <a:gd name="connsiteX1" fmla="*/ 4314 w 4721"/>
              <a:gd name="connsiteY1" fmla="*/ 1660 h 8814"/>
              <a:gd name="connsiteX2" fmla="*/ 4456 w 4721"/>
              <a:gd name="connsiteY2" fmla="*/ 2958 h 8814"/>
              <a:gd name="connsiteX3" fmla="*/ 2104 w 4721"/>
              <a:gd name="connsiteY3" fmla="*/ 3216 h 8814"/>
              <a:gd name="connsiteX4" fmla="*/ 356 w 4721"/>
              <a:gd name="connsiteY4" fmla="*/ 4198 h 8814"/>
              <a:gd name="connsiteX5" fmla="*/ 0 w 4721"/>
              <a:gd name="connsiteY5" fmla="*/ 7783 h 8814"/>
              <a:gd name="connsiteX6" fmla="*/ 2075 w 4721"/>
              <a:gd name="connsiteY6" fmla="*/ 8814 h 8814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4439 w 10002"/>
              <a:gd name="connsiteY6" fmla="*/ 10000 h 10000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2454 w 10002"/>
              <a:gd name="connsiteY6" fmla="*/ 10000 h 10000"/>
              <a:gd name="connsiteX7" fmla="*/ 4439 w 10002"/>
              <a:gd name="connsiteY7" fmla="*/ 10000 h 10000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2454 w 10002"/>
              <a:gd name="connsiteY6" fmla="*/ 10000 h 10000"/>
              <a:gd name="connsiteX0" fmla="*/ 16150 w 17014"/>
              <a:gd name="connsiteY0" fmla="*/ 0 h 10000"/>
              <a:gd name="connsiteX1" fmla="*/ 16150 w 17014"/>
              <a:gd name="connsiteY1" fmla="*/ 1883 h 10000"/>
              <a:gd name="connsiteX2" fmla="*/ 16451 w 17014"/>
              <a:gd name="connsiteY2" fmla="*/ 3356 h 10000"/>
              <a:gd name="connsiteX3" fmla="*/ 11469 w 17014"/>
              <a:gd name="connsiteY3" fmla="*/ 3649 h 10000"/>
              <a:gd name="connsiteX4" fmla="*/ 7766 w 17014"/>
              <a:gd name="connsiteY4" fmla="*/ 4763 h 10000"/>
              <a:gd name="connsiteX5" fmla="*/ 1 w 17014"/>
              <a:gd name="connsiteY5" fmla="*/ 5777 h 10000"/>
              <a:gd name="connsiteX6" fmla="*/ 7012 w 17014"/>
              <a:gd name="connsiteY6" fmla="*/ 8830 h 10000"/>
              <a:gd name="connsiteX7" fmla="*/ 9466 w 17014"/>
              <a:gd name="connsiteY7" fmla="*/ 10000 h 10000"/>
              <a:gd name="connsiteX0" fmla="*/ 16242 w 17106"/>
              <a:gd name="connsiteY0" fmla="*/ 0 h 10000"/>
              <a:gd name="connsiteX1" fmla="*/ 16242 w 17106"/>
              <a:gd name="connsiteY1" fmla="*/ 1883 h 10000"/>
              <a:gd name="connsiteX2" fmla="*/ 16543 w 17106"/>
              <a:gd name="connsiteY2" fmla="*/ 3356 h 10000"/>
              <a:gd name="connsiteX3" fmla="*/ 11561 w 17106"/>
              <a:gd name="connsiteY3" fmla="*/ 3649 h 10000"/>
              <a:gd name="connsiteX4" fmla="*/ 7858 w 17106"/>
              <a:gd name="connsiteY4" fmla="*/ 4763 h 10000"/>
              <a:gd name="connsiteX5" fmla="*/ 93 w 17106"/>
              <a:gd name="connsiteY5" fmla="*/ 5777 h 10000"/>
              <a:gd name="connsiteX6" fmla="*/ 5350 w 17106"/>
              <a:gd name="connsiteY6" fmla="*/ 7008 h 10000"/>
              <a:gd name="connsiteX7" fmla="*/ 7104 w 17106"/>
              <a:gd name="connsiteY7" fmla="*/ 8830 h 10000"/>
              <a:gd name="connsiteX8" fmla="*/ 9558 w 17106"/>
              <a:gd name="connsiteY8" fmla="*/ 10000 h 10000"/>
              <a:gd name="connsiteX0" fmla="*/ 16294 w 17158"/>
              <a:gd name="connsiteY0" fmla="*/ 0 h 10000"/>
              <a:gd name="connsiteX1" fmla="*/ 16294 w 17158"/>
              <a:gd name="connsiteY1" fmla="*/ 1883 h 10000"/>
              <a:gd name="connsiteX2" fmla="*/ 16595 w 17158"/>
              <a:gd name="connsiteY2" fmla="*/ 3356 h 10000"/>
              <a:gd name="connsiteX3" fmla="*/ 11613 w 17158"/>
              <a:gd name="connsiteY3" fmla="*/ 3649 h 10000"/>
              <a:gd name="connsiteX4" fmla="*/ 7910 w 17158"/>
              <a:gd name="connsiteY4" fmla="*/ 4763 h 10000"/>
              <a:gd name="connsiteX5" fmla="*/ 145 w 17158"/>
              <a:gd name="connsiteY5" fmla="*/ 5777 h 10000"/>
              <a:gd name="connsiteX6" fmla="*/ 5402 w 17158"/>
              <a:gd name="connsiteY6" fmla="*/ 7008 h 10000"/>
              <a:gd name="connsiteX7" fmla="*/ 7156 w 17158"/>
              <a:gd name="connsiteY7" fmla="*/ 8830 h 10000"/>
              <a:gd name="connsiteX8" fmla="*/ 9610 w 17158"/>
              <a:gd name="connsiteY8" fmla="*/ 10000 h 10000"/>
              <a:gd name="connsiteX0" fmla="*/ 16294 w 17158"/>
              <a:gd name="connsiteY0" fmla="*/ 0 h 10000"/>
              <a:gd name="connsiteX1" fmla="*/ 16294 w 17158"/>
              <a:gd name="connsiteY1" fmla="*/ 1883 h 10000"/>
              <a:gd name="connsiteX2" fmla="*/ 16595 w 17158"/>
              <a:gd name="connsiteY2" fmla="*/ 3356 h 10000"/>
              <a:gd name="connsiteX3" fmla="*/ 11613 w 17158"/>
              <a:gd name="connsiteY3" fmla="*/ 3649 h 10000"/>
              <a:gd name="connsiteX4" fmla="*/ 7910 w 17158"/>
              <a:gd name="connsiteY4" fmla="*/ 4763 h 10000"/>
              <a:gd name="connsiteX5" fmla="*/ 145 w 17158"/>
              <a:gd name="connsiteY5" fmla="*/ 5777 h 10000"/>
              <a:gd name="connsiteX6" fmla="*/ 5402 w 17158"/>
              <a:gd name="connsiteY6" fmla="*/ 7008 h 10000"/>
              <a:gd name="connsiteX7" fmla="*/ 7156 w 17158"/>
              <a:gd name="connsiteY7" fmla="*/ 8830 h 10000"/>
              <a:gd name="connsiteX8" fmla="*/ 9610 w 17158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111 w 17113"/>
              <a:gd name="connsiteY7" fmla="*/ 8830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462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462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6410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9377"/>
              <a:gd name="connsiteX1" fmla="*/ 16249 w 17113"/>
              <a:gd name="connsiteY1" fmla="*/ 1883 h 9377"/>
              <a:gd name="connsiteX2" fmla="*/ 16550 w 17113"/>
              <a:gd name="connsiteY2" fmla="*/ 3356 h 9377"/>
              <a:gd name="connsiteX3" fmla="*/ 11568 w 17113"/>
              <a:gd name="connsiteY3" fmla="*/ 3649 h 9377"/>
              <a:gd name="connsiteX4" fmla="*/ 7865 w 17113"/>
              <a:gd name="connsiteY4" fmla="*/ 4763 h 9377"/>
              <a:gd name="connsiteX5" fmla="*/ 100 w 17113"/>
              <a:gd name="connsiteY5" fmla="*/ 5777 h 9377"/>
              <a:gd name="connsiteX6" fmla="*/ 5357 w 17113"/>
              <a:gd name="connsiteY6" fmla="*/ 7008 h 9377"/>
              <a:gd name="connsiteX7" fmla="*/ 6410 w 17113"/>
              <a:gd name="connsiteY7" fmla="*/ 9377 h 9377"/>
              <a:gd name="connsiteX0" fmla="*/ 9495 w 10000"/>
              <a:gd name="connsiteY0" fmla="*/ 0 h 7474"/>
              <a:gd name="connsiteX1" fmla="*/ 9495 w 10000"/>
              <a:gd name="connsiteY1" fmla="*/ 2008 h 7474"/>
              <a:gd name="connsiteX2" fmla="*/ 9671 w 10000"/>
              <a:gd name="connsiteY2" fmla="*/ 3579 h 7474"/>
              <a:gd name="connsiteX3" fmla="*/ 6760 w 10000"/>
              <a:gd name="connsiteY3" fmla="*/ 3891 h 7474"/>
              <a:gd name="connsiteX4" fmla="*/ 4596 w 10000"/>
              <a:gd name="connsiteY4" fmla="*/ 5079 h 7474"/>
              <a:gd name="connsiteX5" fmla="*/ 58 w 10000"/>
              <a:gd name="connsiteY5" fmla="*/ 6161 h 7474"/>
              <a:gd name="connsiteX6" fmla="*/ 3130 w 10000"/>
              <a:gd name="connsiteY6" fmla="*/ 7474 h 7474"/>
              <a:gd name="connsiteX0" fmla="*/ 9437 w 9942"/>
              <a:gd name="connsiteY0" fmla="*/ 0 h 8243"/>
              <a:gd name="connsiteX1" fmla="*/ 9437 w 9942"/>
              <a:gd name="connsiteY1" fmla="*/ 2687 h 8243"/>
              <a:gd name="connsiteX2" fmla="*/ 9613 w 9942"/>
              <a:gd name="connsiteY2" fmla="*/ 4789 h 8243"/>
              <a:gd name="connsiteX3" fmla="*/ 6702 w 9942"/>
              <a:gd name="connsiteY3" fmla="*/ 5206 h 8243"/>
              <a:gd name="connsiteX4" fmla="*/ 4538 w 9942"/>
              <a:gd name="connsiteY4" fmla="*/ 6796 h 8243"/>
              <a:gd name="connsiteX5" fmla="*/ 0 w 9942"/>
              <a:gd name="connsiteY5" fmla="*/ 8243 h 8243"/>
              <a:gd name="connsiteX0" fmla="*/ 4928 w 5436"/>
              <a:gd name="connsiteY0" fmla="*/ 0 h 8245"/>
              <a:gd name="connsiteX1" fmla="*/ 4928 w 5436"/>
              <a:gd name="connsiteY1" fmla="*/ 3260 h 8245"/>
              <a:gd name="connsiteX2" fmla="*/ 5105 w 5436"/>
              <a:gd name="connsiteY2" fmla="*/ 5810 h 8245"/>
              <a:gd name="connsiteX3" fmla="*/ 2177 w 5436"/>
              <a:gd name="connsiteY3" fmla="*/ 6316 h 8245"/>
              <a:gd name="connsiteX4" fmla="*/ 0 w 5436"/>
              <a:gd name="connsiteY4" fmla="*/ 8245 h 8245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9844"/>
              <a:gd name="connsiteY0" fmla="*/ 0 h 10388"/>
              <a:gd name="connsiteX1" fmla="*/ 9065 w 9844"/>
              <a:gd name="connsiteY1" fmla="*/ 4342 h 10388"/>
              <a:gd name="connsiteX2" fmla="*/ 9391 w 9844"/>
              <a:gd name="connsiteY2" fmla="*/ 7435 h 10388"/>
              <a:gd name="connsiteX3" fmla="*/ 4005 w 9844"/>
              <a:gd name="connsiteY3" fmla="*/ 8048 h 10388"/>
              <a:gd name="connsiteX4" fmla="*/ 0 w 9844"/>
              <a:gd name="connsiteY4" fmla="*/ 10388 h 10388"/>
              <a:gd name="connsiteX0" fmla="*/ 7031 w 9970"/>
              <a:gd name="connsiteY0" fmla="*/ 0 h 10000"/>
              <a:gd name="connsiteX1" fmla="*/ 9209 w 9970"/>
              <a:gd name="connsiteY1" fmla="*/ 4180 h 10000"/>
              <a:gd name="connsiteX2" fmla="*/ 9404 w 9970"/>
              <a:gd name="connsiteY2" fmla="*/ 7157 h 10000"/>
              <a:gd name="connsiteX3" fmla="*/ 4068 w 9970"/>
              <a:gd name="connsiteY3" fmla="*/ 7747 h 10000"/>
              <a:gd name="connsiteX4" fmla="*/ 0 w 9970"/>
              <a:gd name="connsiteY4" fmla="*/ 10000 h 10000"/>
              <a:gd name="connsiteX0" fmla="*/ 7052 w 10114"/>
              <a:gd name="connsiteY0" fmla="*/ 0 h 10000"/>
              <a:gd name="connsiteX1" fmla="*/ 9237 w 10114"/>
              <a:gd name="connsiteY1" fmla="*/ 4180 h 10000"/>
              <a:gd name="connsiteX2" fmla="*/ 9432 w 10114"/>
              <a:gd name="connsiteY2" fmla="*/ 7157 h 10000"/>
              <a:gd name="connsiteX3" fmla="*/ 4080 w 10114"/>
              <a:gd name="connsiteY3" fmla="*/ 7747 h 10000"/>
              <a:gd name="connsiteX4" fmla="*/ 0 w 10114"/>
              <a:gd name="connsiteY4" fmla="*/ 10000 h 10000"/>
              <a:gd name="connsiteX0" fmla="*/ 7052 w 9872"/>
              <a:gd name="connsiteY0" fmla="*/ 0 h 10000"/>
              <a:gd name="connsiteX1" fmla="*/ 9237 w 9872"/>
              <a:gd name="connsiteY1" fmla="*/ 4180 h 10000"/>
              <a:gd name="connsiteX2" fmla="*/ 9432 w 9872"/>
              <a:gd name="connsiteY2" fmla="*/ 7157 h 10000"/>
              <a:gd name="connsiteX3" fmla="*/ 4080 w 9872"/>
              <a:gd name="connsiteY3" fmla="*/ 7747 h 10000"/>
              <a:gd name="connsiteX4" fmla="*/ 0 w 9872"/>
              <a:gd name="connsiteY4" fmla="*/ 10000 h 10000"/>
              <a:gd name="connsiteX0" fmla="*/ 7143 w 10000"/>
              <a:gd name="connsiteY0" fmla="*/ 0 h 10000"/>
              <a:gd name="connsiteX1" fmla="*/ 9357 w 10000"/>
              <a:gd name="connsiteY1" fmla="*/ 4180 h 10000"/>
              <a:gd name="connsiteX2" fmla="*/ 9554 w 10000"/>
              <a:gd name="connsiteY2" fmla="*/ 7157 h 10000"/>
              <a:gd name="connsiteX3" fmla="*/ 0 w 10000"/>
              <a:gd name="connsiteY3" fmla="*/ 10000 h 10000"/>
              <a:gd name="connsiteX0" fmla="*/ 4238 w 7095"/>
              <a:gd name="connsiteY0" fmla="*/ 0 h 9183"/>
              <a:gd name="connsiteX1" fmla="*/ 6452 w 7095"/>
              <a:gd name="connsiteY1" fmla="*/ 4180 h 9183"/>
              <a:gd name="connsiteX2" fmla="*/ 6649 w 7095"/>
              <a:gd name="connsiteY2" fmla="*/ 7157 h 9183"/>
              <a:gd name="connsiteX3" fmla="*/ 0 w 7095"/>
              <a:gd name="connsiteY3" fmla="*/ 9183 h 9183"/>
              <a:gd name="connsiteX0" fmla="*/ 5973 w 10000"/>
              <a:gd name="connsiteY0" fmla="*/ 0 h 10000"/>
              <a:gd name="connsiteX1" fmla="*/ 9094 w 10000"/>
              <a:gd name="connsiteY1" fmla="*/ 4552 h 10000"/>
              <a:gd name="connsiteX2" fmla="*/ 9371 w 10000"/>
              <a:gd name="connsiteY2" fmla="*/ 7794 h 10000"/>
              <a:gd name="connsiteX3" fmla="*/ 0 w 10000"/>
              <a:gd name="connsiteY3" fmla="*/ 10000 h 10000"/>
              <a:gd name="connsiteX0" fmla="*/ 5973 w 10000"/>
              <a:gd name="connsiteY0" fmla="*/ 0 h 10000"/>
              <a:gd name="connsiteX1" fmla="*/ 9094 w 10000"/>
              <a:gd name="connsiteY1" fmla="*/ 4552 h 10000"/>
              <a:gd name="connsiteX2" fmla="*/ 9371 w 10000"/>
              <a:gd name="connsiteY2" fmla="*/ 7794 h 10000"/>
              <a:gd name="connsiteX3" fmla="*/ 0 w 10000"/>
              <a:gd name="connsiteY3" fmla="*/ 10000 h 10000"/>
              <a:gd name="connsiteX0" fmla="*/ 5973 w 10000"/>
              <a:gd name="connsiteY0" fmla="*/ 0 h 10000"/>
              <a:gd name="connsiteX1" fmla="*/ 9094 w 10000"/>
              <a:gd name="connsiteY1" fmla="*/ 4552 h 10000"/>
              <a:gd name="connsiteX2" fmla="*/ 9371 w 10000"/>
              <a:gd name="connsiteY2" fmla="*/ 7794 h 10000"/>
              <a:gd name="connsiteX3" fmla="*/ 0 w 10000"/>
              <a:gd name="connsiteY3" fmla="*/ 10000 h 10000"/>
              <a:gd name="connsiteX0" fmla="*/ 5973 w 10215"/>
              <a:gd name="connsiteY0" fmla="*/ 0 h 10000"/>
              <a:gd name="connsiteX1" fmla="*/ 9094 w 10215"/>
              <a:gd name="connsiteY1" fmla="*/ 4552 h 10000"/>
              <a:gd name="connsiteX2" fmla="*/ 9371 w 10215"/>
              <a:gd name="connsiteY2" fmla="*/ 7794 h 10000"/>
              <a:gd name="connsiteX3" fmla="*/ 0 w 10215"/>
              <a:gd name="connsiteY3" fmla="*/ 10000 h 10000"/>
              <a:gd name="connsiteX0" fmla="*/ 6363 w 10605"/>
              <a:gd name="connsiteY0" fmla="*/ 0 h 9720"/>
              <a:gd name="connsiteX1" fmla="*/ 9484 w 10605"/>
              <a:gd name="connsiteY1" fmla="*/ 4552 h 9720"/>
              <a:gd name="connsiteX2" fmla="*/ 9761 w 10605"/>
              <a:gd name="connsiteY2" fmla="*/ 7794 h 9720"/>
              <a:gd name="connsiteX3" fmla="*/ 0 w 10605"/>
              <a:gd name="connsiteY3" fmla="*/ 9720 h 9720"/>
              <a:gd name="connsiteX0" fmla="*/ 6000 w 10000"/>
              <a:gd name="connsiteY0" fmla="*/ 0 h 10000"/>
              <a:gd name="connsiteX1" fmla="*/ 8943 w 10000"/>
              <a:gd name="connsiteY1" fmla="*/ 4683 h 10000"/>
              <a:gd name="connsiteX2" fmla="*/ 9204 w 10000"/>
              <a:gd name="connsiteY2" fmla="*/ 8019 h 10000"/>
              <a:gd name="connsiteX3" fmla="*/ 0 w 10000"/>
              <a:gd name="connsiteY3" fmla="*/ 10000 h 10000"/>
              <a:gd name="connsiteX0" fmla="*/ 4897 w 8897"/>
              <a:gd name="connsiteY0" fmla="*/ 0 h 10052"/>
              <a:gd name="connsiteX1" fmla="*/ 7840 w 8897"/>
              <a:gd name="connsiteY1" fmla="*/ 4683 h 10052"/>
              <a:gd name="connsiteX2" fmla="*/ 8101 w 8897"/>
              <a:gd name="connsiteY2" fmla="*/ 8019 h 10052"/>
              <a:gd name="connsiteX3" fmla="*/ 0 w 8897"/>
              <a:gd name="connsiteY3" fmla="*/ 10052 h 10052"/>
              <a:gd name="connsiteX0" fmla="*/ 5504 w 10001"/>
              <a:gd name="connsiteY0" fmla="*/ 0 h 10000"/>
              <a:gd name="connsiteX1" fmla="*/ 8812 w 10001"/>
              <a:gd name="connsiteY1" fmla="*/ 4659 h 10000"/>
              <a:gd name="connsiteX2" fmla="*/ 9105 w 10001"/>
              <a:gd name="connsiteY2" fmla="*/ 7978 h 10000"/>
              <a:gd name="connsiteX3" fmla="*/ 0 w 10001"/>
              <a:gd name="connsiteY3" fmla="*/ 10000 h 10000"/>
              <a:gd name="connsiteX0" fmla="*/ 7919 w 11461"/>
              <a:gd name="connsiteY0" fmla="*/ 0 h 10000"/>
              <a:gd name="connsiteX1" fmla="*/ 11227 w 11461"/>
              <a:gd name="connsiteY1" fmla="*/ 4659 h 10000"/>
              <a:gd name="connsiteX2" fmla="*/ 155 w 11461"/>
              <a:gd name="connsiteY2" fmla="*/ 7666 h 10000"/>
              <a:gd name="connsiteX3" fmla="*/ 2415 w 11461"/>
              <a:gd name="connsiteY3" fmla="*/ 10000 h 10000"/>
              <a:gd name="connsiteX0" fmla="*/ 7919 w 11561"/>
              <a:gd name="connsiteY0" fmla="*/ 0 h 10000"/>
              <a:gd name="connsiteX1" fmla="*/ 11227 w 11561"/>
              <a:gd name="connsiteY1" fmla="*/ 4659 h 10000"/>
              <a:gd name="connsiteX2" fmla="*/ 155 w 11561"/>
              <a:gd name="connsiteY2" fmla="*/ 7666 h 10000"/>
              <a:gd name="connsiteX3" fmla="*/ 2415 w 11561"/>
              <a:gd name="connsiteY3" fmla="*/ 10000 h 10000"/>
              <a:gd name="connsiteX0" fmla="*/ 7919 w 12362"/>
              <a:gd name="connsiteY0" fmla="*/ 0 h 10000"/>
              <a:gd name="connsiteX1" fmla="*/ 12054 w 12362"/>
              <a:gd name="connsiteY1" fmla="*/ 5232 h 10000"/>
              <a:gd name="connsiteX2" fmla="*/ 155 w 12362"/>
              <a:gd name="connsiteY2" fmla="*/ 7666 h 10000"/>
              <a:gd name="connsiteX3" fmla="*/ 2415 w 12362"/>
              <a:gd name="connsiteY3" fmla="*/ 10000 h 10000"/>
              <a:gd name="connsiteX0" fmla="*/ 7919 w 12362"/>
              <a:gd name="connsiteY0" fmla="*/ 0 h 10000"/>
              <a:gd name="connsiteX1" fmla="*/ 12054 w 12362"/>
              <a:gd name="connsiteY1" fmla="*/ 5362 h 10000"/>
              <a:gd name="connsiteX2" fmla="*/ 155 w 12362"/>
              <a:gd name="connsiteY2" fmla="*/ 7666 h 10000"/>
              <a:gd name="connsiteX3" fmla="*/ 2415 w 12362"/>
              <a:gd name="connsiteY3" fmla="*/ 10000 h 10000"/>
              <a:gd name="connsiteX0" fmla="*/ 7919 w 12362"/>
              <a:gd name="connsiteY0" fmla="*/ 0 h 10000"/>
              <a:gd name="connsiteX1" fmla="*/ 12054 w 12362"/>
              <a:gd name="connsiteY1" fmla="*/ 5362 h 10000"/>
              <a:gd name="connsiteX2" fmla="*/ 155 w 12362"/>
              <a:gd name="connsiteY2" fmla="*/ 7666 h 10000"/>
              <a:gd name="connsiteX3" fmla="*/ 2415 w 12362"/>
              <a:gd name="connsiteY3" fmla="*/ 10000 h 10000"/>
              <a:gd name="connsiteX0" fmla="*/ 7919 w 12054"/>
              <a:gd name="connsiteY0" fmla="*/ 0 h 10000"/>
              <a:gd name="connsiteX1" fmla="*/ 12054 w 12054"/>
              <a:gd name="connsiteY1" fmla="*/ 5362 h 10000"/>
              <a:gd name="connsiteX2" fmla="*/ 155 w 12054"/>
              <a:gd name="connsiteY2" fmla="*/ 7666 h 10000"/>
              <a:gd name="connsiteX3" fmla="*/ 2415 w 12054"/>
              <a:gd name="connsiteY3" fmla="*/ 10000 h 10000"/>
              <a:gd name="connsiteX0" fmla="*/ 7919 w 12054"/>
              <a:gd name="connsiteY0" fmla="*/ 0 h 10000"/>
              <a:gd name="connsiteX1" fmla="*/ 12054 w 12054"/>
              <a:gd name="connsiteY1" fmla="*/ 5362 h 10000"/>
              <a:gd name="connsiteX2" fmla="*/ 155 w 12054"/>
              <a:gd name="connsiteY2" fmla="*/ 7666 h 10000"/>
              <a:gd name="connsiteX3" fmla="*/ 2415 w 12054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674"/>
              <a:gd name="connsiteY0" fmla="*/ 0 h 10000"/>
              <a:gd name="connsiteX1" fmla="*/ 12674 w 12674"/>
              <a:gd name="connsiteY1" fmla="*/ 5492 h 10000"/>
              <a:gd name="connsiteX2" fmla="*/ 155 w 12674"/>
              <a:gd name="connsiteY2" fmla="*/ 7666 h 10000"/>
              <a:gd name="connsiteX3" fmla="*/ 2415 w 12674"/>
              <a:gd name="connsiteY3" fmla="*/ 10000 h 10000"/>
              <a:gd name="connsiteX0" fmla="*/ 7919 w 12674"/>
              <a:gd name="connsiteY0" fmla="*/ 0 h 10000"/>
              <a:gd name="connsiteX1" fmla="*/ 12674 w 12674"/>
              <a:gd name="connsiteY1" fmla="*/ 5492 h 10000"/>
              <a:gd name="connsiteX2" fmla="*/ 155 w 12674"/>
              <a:gd name="connsiteY2" fmla="*/ 7666 h 10000"/>
              <a:gd name="connsiteX3" fmla="*/ 2415 w 12674"/>
              <a:gd name="connsiteY3" fmla="*/ 10000 h 10000"/>
              <a:gd name="connsiteX0" fmla="*/ 7919 w 12674"/>
              <a:gd name="connsiteY0" fmla="*/ 0 h 10000"/>
              <a:gd name="connsiteX1" fmla="*/ 12674 w 12674"/>
              <a:gd name="connsiteY1" fmla="*/ 5492 h 10000"/>
              <a:gd name="connsiteX2" fmla="*/ 2740 w 12674"/>
              <a:gd name="connsiteY2" fmla="*/ 7053 h 10000"/>
              <a:gd name="connsiteX3" fmla="*/ 155 w 12674"/>
              <a:gd name="connsiteY3" fmla="*/ 7666 h 10000"/>
              <a:gd name="connsiteX4" fmla="*/ 2415 w 12674"/>
              <a:gd name="connsiteY4" fmla="*/ 10000 h 10000"/>
              <a:gd name="connsiteX0" fmla="*/ 8594 w 13349"/>
              <a:gd name="connsiteY0" fmla="*/ 0 h 10000"/>
              <a:gd name="connsiteX1" fmla="*/ 13349 w 13349"/>
              <a:gd name="connsiteY1" fmla="*/ 5492 h 10000"/>
              <a:gd name="connsiteX2" fmla="*/ 3415 w 13349"/>
              <a:gd name="connsiteY2" fmla="*/ 7053 h 10000"/>
              <a:gd name="connsiteX3" fmla="*/ 830 w 13349"/>
              <a:gd name="connsiteY3" fmla="*/ 7666 h 10000"/>
              <a:gd name="connsiteX4" fmla="*/ 109 w 13349"/>
              <a:gd name="connsiteY4" fmla="*/ 7991 h 10000"/>
              <a:gd name="connsiteX5" fmla="*/ 3090 w 13349"/>
              <a:gd name="connsiteY5" fmla="*/ 10000 h 10000"/>
              <a:gd name="connsiteX0" fmla="*/ 8485 w 13240"/>
              <a:gd name="connsiteY0" fmla="*/ 0 h 10000"/>
              <a:gd name="connsiteX1" fmla="*/ 13240 w 13240"/>
              <a:gd name="connsiteY1" fmla="*/ 5492 h 10000"/>
              <a:gd name="connsiteX2" fmla="*/ 3306 w 13240"/>
              <a:gd name="connsiteY2" fmla="*/ 7053 h 10000"/>
              <a:gd name="connsiteX3" fmla="*/ 0 w 13240"/>
              <a:gd name="connsiteY3" fmla="*/ 7991 h 10000"/>
              <a:gd name="connsiteX4" fmla="*/ 2981 w 13240"/>
              <a:gd name="connsiteY4" fmla="*/ 10000 h 10000"/>
              <a:gd name="connsiteX0" fmla="*/ 8485 w 13240"/>
              <a:gd name="connsiteY0" fmla="*/ 0 h 10026"/>
              <a:gd name="connsiteX1" fmla="*/ 13240 w 13240"/>
              <a:gd name="connsiteY1" fmla="*/ 5492 h 10026"/>
              <a:gd name="connsiteX2" fmla="*/ 3306 w 13240"/>
              <a:gd name="connsiteY2" fmla="*/ 7053 h 10026"/>
              <a:gd name="connsiteX3" fmla="*/ 0 w 13240"/>
              <a:gd name="connsiteY3" fmla="*/ 7991 h 10026"/>
              <a:gd name="connsiteX4" fmla="*/ 501 w 13240"/>
              <a:gd name="connsiteY4" fmla="*/ 10026 h 10026"/>
              <a:gd name="connsiteX0" fmla="*/ 8651 w 13406"/>
              <a:gd name="connsiteY0" fmla="*/ 0 h 10026"/>
              <a:gd name="connsiteX1" fmla="*/ 13406 w 13406"/>
              <a:gd name="connsiteY1" fmla="*/ 5492 h 10026"/>
              <a:gd name="connsiteX2" fmla="*/ 3472 w 13406"/>
              <a:gd name="connsiteY2" fmla="*/ 7053 h 10026"/>
              <a:gd name="connsiteX3" fmla="*/ 166 w 13406"/>
              <a:gd name="connsiteY3" fmla="*/ 7991 h 10026"/>
              <a:gd name="connsiteX4" fmla="*/ 579 w 13406"/>
              <a:gd name="connsiteY4" fmla="*/ 9188 h 10026"/>
              <a:gd name="connsiteX5" fmla="*/ 667 w 13406"/>
              <a:gd name="connsiteY5" fmla="*/ 10026 h 10026"/>
              <a:gd name="connsiteX0" fmla="*/ 9844 w 14599"/>
              <a:gd name="connsiteY0" fmla="*/ 0 h 10416"/>
              <a:gd name="connsiteX1" fmla="*/ 14599 w 14599"/>
              <a:gd name="connsiteY1" fmla="*/ 5492 h 10416"/>
              <a:gd name="connsiteX2" fmla="*/ 4665 w 14599"/>
              <a:gd name="connsiteY2" fmla="*/ 7053 h 10416"/>
              <a:gd name="connsiteX3" fmla="*/ 1359 w 14599"/>
              <a:gd name="connsiteY3" fmla="*/ 7991 h 10416"/>
              <a:gd name="connsiteX4" fmla="*/ 1772 w 14599"/>
              <a:gd name="connsiteY4" fmla="*/ 9188 h 10416"/>
              <a:gd name="connsiteX5" fmla="*/ 0 w 14599"/>
              <a:gd name="connsiteY5" fmla="*/ 10416 h 10416"/>
              <a:gd name="connsiteX0" fmla="*/ 8652 w 13407"/>
              <a:gd name="connsiteY0" fmla="*/ 0 h 9188"/>
              <a:gd name="connsiteX1" fmla="*/ 13407 w 13407"/>
              <a:gd name="connsiteY1" fmla="*/ 5492 h 9188"/>
              <a:gd name="connsiteX2" fmla="*/ 3473 w 13407"/>
              <a:gd name="connsiteY2" fmla="*/ 7053 h 9188"/>
              <a:gd name="connsiteX3" fmla="*/ 167 w 13407"/>
              <a:gd name="connsiteY3" fmla="*/ 7991 h 9188"/>
              <a:gd name="connsiteX4" fmla="*/ 580 w 13407"/>
              <a:gd name="connsiteY4" fmla="*/ 9188 h 9188"/>
              <a:gd name="connsiteX0" fmla="*/ 6477 w 10024"/>
              <a:gd name="connsiteY0" fmla="*/ 0 h 10255"/>
              <a:gd name="connsiteX1" fmla="*/ 10024 w 10024"/>
              <a:gd name="connsiteY1" fmla="*/ 5977 h 10255"/>
              <a:gd name="connsiteX2" fmla="*/ 2614 w 10024"/>
              <a:gd name="connsiteY2" fmla="*/ 7676 h 10255"/>
              <a:gd name="connsiteX3" fmla="*/ 149 w 10024"/>
              <a:gd name="connsiteY3" fmla="*/ 8697 h 10255"/>
              <a:gd name="connsiteX4" fmla="*/ 303 w 10024"/>
              <a:gd name="connsiteY4" fmla="*/ 10255 h 10255"/>
              <a:gd name="connsiteX0" fmla="*/ 6189 w 9736"/>
              <a:gd name="connsiteY0" fmla="*/ 0 h 10255"/>
              <a:gd name="connsiteX1" fmla="*/ 9736 w 9736"/>
              <a:gd name="connsiteY1" fmla="*/ 5977 h 10255"/>
              <a:gd name="connsiteX2" fmla="*/ 2326 w 9736"/>
              <a:gd name="connsiteY2" fmla="*/ 7676 h 10255"/>
              <a:gd name="connsiteX3" fmla="*/ 478 w 9736"/>
              <a:gd name="connsiteY3" fmla="*/ 8839 h 10255"/>
              <a:gd name="connsiteX4" fmla="*/ 15 w 9736"/>
              <a:gd name="connsiteY4" fmla="*/ 10255 h 10255"/>
              <a:gd name="connsiteX0" fmla="*/ 6652 w 10295"/>
              <a:gd name="connsiteY0" fmla="*/ 0 h 10000"/>
              <a:gd name="connsiteX1" fmla="*/ 10295 w 10295"/>
              <a:gd name="connsiteY1" fmla="*/ 5828 h 10000"/>
              <a:gd name="connsiteX2" fmla="*/ 2684 w 10295"/>
              <a:gd name="connsiteY2" fmla="*/ 7485 h 10000"/>
              <a:gd name="connsiteX3" fmla="*/ 153 w 10295"/>
              <a:gd name="connsiteY3" fmla="*/ 8619 h 10000"/>
              <a:gd name="connsiteX4" fmla="*/ 310 w 10295"/>
              <a:gd name="connsiteY4" fmla="*/ 10000 h 10000"/>
              <a:gd name="connsiteX0" fmla="*/ 6851 w 10494"/>
              <a:gd name="connsiteY0" fmla="*/ 0 h 10000"/>
              <a:gd name="connsiteX1" fmla="*/ 10494 w 10494"/>
              <a:gd name="connsiteY1" fmla="*/ 5828 h 10000"/>
              <a:gd name="connsiteX2" fmla="*/ 2883 w 10494"/>
              <a:gd name="connsiteY2" fmla="*/ 7485 h 10000"/>
              <a:gd name="connsiteX3" fmla="*/ 352 w 10494"/>
              <a:gd name="connsiteY3" fmla="*/ 8619 h 10000"/>
              <a:gd name="connsiteX4" fmla="*/ 34 w 10494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691 w 10460"/>
              <a:gd name="connsiteY2" fmla="*/ 7513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500 w 10460"/>
              <a:gd name="connsiteY0" fmla="*/ 0 h 9641"/>
              <a:gd name="connsiteX1" fmla="*/ 10460 w 10460"/>
              <a:gd name="connsiteY1" fmla="*/ 5469 h 9641"/>
              <a:gd name="connsiteX2" fmla="*/ 2691 w 10460"/>
              <a:gd name="connsiteY2" fmla="*/ 7154 h 9641"/>
              <a:gd name="connsiteX3" fmla="*/ 318 w 10460"/>
              <a:gd name="connsiteY3" fmla="*/ 8260 h 9641"/>
              <a:gd name="connsiteX4" fmla="*/ 0 w 10460"/>
              <a:gd name="connsiteY4" fmla="*/ 9641 h 9641"/>
              <a:gd name="connsiteX0" fmla="*/ 14690 w 18476"/>
              <a:gd name="connsiteY0" fmla="*/ 0 h 13009"/>
              <a:gd name="connsiteX1" fmla="*/ 18476 w 18476"/>
              <a:gd name="connsiteY1" fmla="*/ 5673 h 13009"/>
              <a:gd name="connsiteX2" fmla="*/ 11049 w 18476"/>
              <a:gd name="connsiteY2" fmla="*/ 7420 h 13009"/>
              <a:gd name="connsiteX3" fmla="*/ 8780 w 18476"/>
              <a:gd name="connsiteY3" fmla="*/ 8568 h 13009"/>
              <a:gd name="connsiteX4" fmla="*/ 0 w 18476"/>
              <a:gd name="connsiteY4" fmla="*/ 13009 h 13009"/>
              <a:gd name="connsiteX0" fmla="*/ 14690 w 18476"/>
              <a:gd name="connsiteY0" fmla="*/ 0 h 13009"/>
              <a:gd name="connsiteX1" fmla="*/ 18476 w 18476"/>
              <a:gd name="connsiteY1" fmla="*/ 5673 h 13009"/>
              <a:gd name="connsiteX2" fmla="*/ 8780 w 18476"/>
              <a:gd name="connsiteY2" fmla="*/ 8568 h 13009"/>
              <a:gd name="connsiteX3" fmla="*/ 0 w 18476"/>
              <a:gd name="connsiteY3" fmla="*/ 13009 h 13009"/>
              <a:gd name="connsiteX0" fmla="*/ 14690 w 18476"/>
              <a:gd name="connsiteY0" fmla="*/ 0 h 13009"/>
              <a:gd name="connsiteX1" fmla="*/ 18476 w 18476"/>
              <a:gd name="connsiteY1" fmla="*/ 5673 h 13009"/>
              <a:gd name="connsiteX2" fmla="*/ 9234 w 18476"/>
              <a:gd name="connsiteY2" fmla="*/ 4642 h 13009"/>
              <a:gd name="connsiteX3" fmla="*/ 0 w 18476"/>
              <a:gd name="connsiteY3" fmla="*/ 13009 h 13009"/>
              <a:gd name="connsiteX0" fmla="*/ 14690 w 14690"/>
              <a:gd name="connsiteY0" fmla="*/ 0 h 13009"/>
              <a:gd name="connsiteX1" fmla="*/ 9234 w 14690"/>
              <a:gd name="connsiteY1" fmla="*/ 4642 h 13009"/>
              <a:gd name="connsiteX2" fmla="*/ 0 w 14690"/>
              <a:gd name="connsiteY2" fmla="*/ 13009 h 13009"/>
              <a:gd name="connsiteX0" fmla="*/ 20593 w 20593"/>
              <a:gd name="connsiteY0" fmla="*/ 0 h 19514"/>
              <a:gd name="connsiteX1" fmla="*/ 9234 w 20593"/>
              <a:gd name="connsiteY1" fmla="*/ 11147 h 19514"/>
              <a:gd name="connsiteX2" fmla="*/ 0 w 20593"/>
              <a:gd name="connsiteY2" fmla="*/ 19514 h 19514"/>
              <a:gd name="connsiteX0" fmla="*/ 19231 w 19231"/>
              <a:gd name="connsiteY0" fmla="*/ 0 h 20402"/>
              <a:gd name="connsiteX1" fmla="*/ 9234 w 19231"/>
              <a:gd name="connsiteY1" fmla="*/ 12035 h 20402"/>
              <a:gd name="connsiteX2" fmla="*/ 0 w 19231"/>
              <a:gd name="connsiteY2" fmla="*/ 20402 h 20402"/>
              <a:gd name="connsiteX0" fmla="*/ 19231 w 19414"/>
              <a:gd name="connsiteY0" fmla="*/ 0 h 20402"/>
              <a:gd name="connsiteX1" fmla="*/ 9234 w 19414"/>
              <a:gd name="connsiteY1" fmla="*/ 12035 h 20402"/>
              <a:gd name="connsiteX2" fmla="*/ 0 w 19414"/>
              <a:gd name="connsiteY2" fmla="*/ 20402 h 20402"/>
              <a:gd name="connsiteX0" fmla="*/ 19685 w 19861"/>
              <a:gd name="connsiteY0" fmla="*/ 0 h 20517"/>
              <a:gd name="connsiteX1" fmla="*/ 9234 w 19861"/>
              <a:gd name="connsiteY1" fmla="*/ 12150 h 20517"/>
              <a:gd name="connsiteX2" fmla="*/ 0 w 19861"/>
              <a:gd name="connsiteY2" fmla="*/ 20517 h 20517"/>
              <a:gd name="connsiteX0" fmla="*/ 19534 w 19712"/>
              <a:gd name="connsiteY0" fmla="*/ 0 h 20603"/>
              <a:gd name="connsiteX1" fmla="*/ 9234 w 19712"/>
              <a:gd name="connsiteY1" fmla="*/ 12236 h 20603"/>
              <a:gd name="connsiteX2" fmla="*/ 0 w 19712"/>
              <a:gd name="connsiteY2" fmla="*/ 20603 h 20603"/>
              <a:gd name="connsiteX0" fmla="*/ 19534 w 21047"/>
              <a:gd name="connsiteY0" fmla="*/ 271 h 20874"/>
              <a:gd name="connsiteX1" fmla="*/ 20468 w 21047"/>
              <a:gd name="connsiteY1" fmla="*/ 1149 h 20874"/>
              <a:gd name="connsiteX2" fmla="*/ 9234 w 21047"/>
              <a:gd name="connsiteY2" fmla="*/ 12507 h 20874"/>
              <a:gd name="connsiteX3" fmla="*/ 0 w 21047"/>
              <a:gd name="connsiteY3" fmla="*/ 20874 h 20874"/>
              <a:gd name="connsiteX0" fmla="*/ 19534 w 20530"/>
              <a:gd name="connsiteY0" fmla="*/ 0 h 20603"/>
              <a:gd name="connsiteX1" fmla="*/ 20468 w 20530"/>
              <a:gd name="connsiteY1" fmla="*/ 878 h 20603"/>
              <a:gd name="connsiteX2" fmla="*/ 9234 w 20530"/>
              <a:gd name="connsiteY2" fmla="*/ 12236 h 20603"/>
              <a:gd name="connsiteX3" fmla="*/ 0 w 20530"/>
              <a:gd name="connsiteY3" fmla="*/ 20603 h 20603"/>
              <a:gd name="connsiteX0" fmla="*/ 19534 w 20530"/>
              <a:gd name="connsiteY0" fmla="*/ 0 h 20603"/>
              <a:gd name="connsiteX1" fmla="*/ 20468 w 20530"/>
              <a:gd name="connsiteY1" fmla="*/ 878 h 20603"/>
              <a:gd name="connsiteX2" fmla="*/ 9234 w 20530"/>
              <a:gd name="connsiteY2" fmla="*/ 12236 h 20603"/>
              <a:gd name="connsiteX3" fmla="*/ 0 w 20530"/>
              <a:gd name="connsiteY3" fmla="*/ 20603 h 20603"/>
              <a:gd name="connsiteX0" fmla="*/ 19534 w 20530"/>
              <a:gd name="connsiteY0" fmla="*/ 0 h 20603"/>
              <a:gd name="connsiteX1" fmla="*/ 20468 w 20530"/>
              <a:gd name="connsiteY1" fmla="*/ 878 h 20603"/>
              <a:gd name="connsiteX2" fmla="*/ 9234 w 20530"/>
              <a:gd name="connsiteY2" fmla="*/ 12236 h 20603"/>
              <a:gd name="connsiteX3" fmla="*/ 0 w 20530"/>
              <a:gd name="connsiteY3" fmla="*/ 20603 h 20603"/>
              <a:gd name="connsiteX0" fmla="*/ 19534 w 20468"/>
              <a:gd name="connsiteY0" fmla="*/ 0 h 20603"/>
              <a:gd name="connsiteX1" fmla="*/ 20468 w 20468"/>
              <a:gd name="connsiteY1" fmla="*/ 878 h 20603"/>
              <a:gd name="connsiteX2" fmla="*/ 9234 w 20468"/>
              <a:gd name="connsiteY2" fmla="*/ 12236 h 20603"/>
              <a:gd name="connsiteX3" fmla="*/ 0 w 20468"/>
              <a:gd name="connsiteY3" fmla="*/ 20603 h 20603"/>
              <a:gd name="connsiteX0" fmla="*/ 19534 w 20468"/>
              <a:gd name="connsiteY0" fmla="*/ 0 h 20603"/>
              <a:gd name="connsiteX1" fmla="*/ 20468 w 20468"/>
              <a:gd name="connsiteY1" fmla="*/ 878 h 20603"/>
              <a:gd name="connsiteX2" fmla="*/ 14380 w 20468"/>
              <a:gd name="connsiteY2" fmla="*/ 6419 h 20603"/>
              <a:gd name="connsiteX3" fmla="*/ 0 w 20468"/>
              <a:gd name="connsiteY3" fmla="*/ 20603 h 20603"/>
              <a:gd name="connsiteX0" fmla="*/ 19534 w 20468"/>
              <a:gd name="connsiteY0" fmla="*/ 0 h 20603"/>
              <a:gd name="connsiteX1" fmla="*/ 20468 w 20468"/>
              <a:gd name="connsiteY1" fmla="*/ 878 h 20603"/>
              <a:gd name="connsiteX2" fmla="*/ 14380 w 20468"/>
              <a:gd name="connsiteY2" fmla="*/ 6419 h 20603"/>
              <a:gd name="connsiteX3" fmla="*/ 0 w 20468"/>
              <a:gd name="connsiteY3" fmla="*/ 20603 h 20603"/>
              <a:gd name="connsiteX0" fmla="*/ 19534 w 20468"/>
              <a:gd name="connsiteY0" fmla="*/ 0 h 20603"/>
              <a:gd name="connsiteX1" fmla="*/ 20468 w 20468"/>
              <a:gd name="connsiteY1" fmla="*/ 878 h 20603"/>
              <a:gd name="connsiteX2" fmla="*/ 14380 w 20468"/>
              <a:gd name="connsiteY2" fmla="*/ 6419 h 20603"/>
              <a:gd name="connsiteX3" fmla="*/ 0 w 20468"/>
              <a:gd name="connsiteY3" fmla="*/ 20603 h 20603"/>
              <a:gd name="connsiteX0" fmla="*/ 19534 w 20468"/>
              <a:gd name="connsiteY0" fmla="*/ 0 h 20603"/>
              <a:gd name="connsiteX1" fmla="*/ 20468 w 20468"/>
              <a:gd name="connsiteY1" fmla="*/ 878 h 20603"/>
              <a:gd name="connsiteX2" fmla="*/ 14380 w 20468"/>
              <a:gd name="connsiteY2" fmla="*/ 6419 h 20603"/>
              <a:gd name="connsiteX3" fmla="*/ 0 w 20468"/>
              <a:gd name="connsiteY3" fmla="*/ 20603 h 20603"/>
              <a:gd name="connsiteX0" fmla="*/ 22031 w 22965"/>
              <a:gd name="connsiteY0" fmla="*/ 0 h 22408"/>
              <a:gd name="connsiteX1" fmla="*/ 22965 w 22965"/>
              <a:gd name="connsiteY1" fmla="*/ 878 h 22408"/>
              <a:gd name="connsiteX2" fmla="*/ 16877 w 22965"/>
              <a:gd name="connsiteY2" fmla="*/ 6419 h 22408"/>
              <a:gd name="connsiteX3" fmla="*/ 0 w 22965"/>
              <a:gd name="connsiteY3" fmla="*/ 22408 h 22408"/>
              <a:gd name="connsiteX0" fmla="*/ 24907 w 25841"/>
              <a:gd name="connsiteY0" fmla="*/ 0 h 23612"/>
              <a:gd name="connsiteX1" fmla="*/ 25841 w 25841"/>
              <a:gd name="connsiteY1" fmla="*/ 878 h 23612"/>
              <a:gd name="connsiteX2" fmla="*/ 19753 w 25841"/>
              <a:gd name="connsiteY2" fmla="*/ 6419 h 23612"/>
              <a:gd name="connsiteX3" fmla="*/ 0 w 25841"/>
              <a:gd name="connsiteY3" fmla="*/ 23612 h 23612"/>
              <a:gd name="connsiteX0" fmla="*/ 24907 w 25841"/>
              <a:gd name="connsiteY0" fmla="*/ 0 h 23676"/>
              <a:gd name="connsiteX1" fmla="*/ 25841 w 25841"/>
              <a:gd name="connsiteY1" fmla="*/ 878 h 23676"/>
              <a:gd name="connsiteX2" fmla="*/ 19753 w 25841"/>
              <a:gd name="connsiteY2" fmla="*/ 6419 h 23676"/>
              <a:gd name="connsiteX3" fmla="*/ 4066 w 25841"/>
              <a:gd name="connsiteY3" fmla="*/ 21818 h 23676"/>
              <a:gd name="connsiteX4" fmla="*/ 0 w 25841"/>
              <a:gd name="connsiteY4" fmla="*/ 23612 h 23676"/>
              <a:gd name="connsiteX0" fmla="*/ 24907 w 25841"/>
              <a:gd name="connsiteY0" fmla="*/ 0 h 23612"/>
              <a:gd name="connsiteX1" fmla="*/ 25841 w 25841"/>
              <a:gd name="connsiteY1" fmla="*/ 878 h 23612"/>
              <a:gd name="connsiteX2" fmla="*/ 19753 w 25841"/>
              <a:gd name="connsiteY2" fmla="*/ 6419 h 23612"/>
              <a:gd name="connsiteX3" fmla="*/ 4066 w 25841"/>
              <a:gd name="connsiteY3" fmla="*/ 21818 h 23612"/>
              <a:gd name="connsiteX4" fmla="*/ 0 w 25841"/>
              <a:gd name="connsiteY4" fmla="*/ 23612 h 23612"/>
              <a:gd name="connsiteX0" fmla="*/ 25058 w 25992"/>
              <a:gd name="connsiteY0" fmla="*/ 0 h 23698"/>
              <a:gd name="connsiteX1" fmla="*/ 25992 w 25992"/>
              <a:gd name="connsiteY1" fmla="*/ 878 h 23698"/>
              <a:gd name="connsiteX2" fmla="*/ 19904 w 25992"/>
              <a:gd name="connsiteY2" fmla="*/ 6419 h 23698"/>
              <a:gd name="connsiteX3" fmla="*/ 4217 w 25992"/>
              <a:gd name="connsiteY3" fmla="*/ 21818 h 23698"/>
              <a:gd name="connsiteX4" fmla="*/ 0 w 25992"/>
              <a:gd name="connsiteY4" fmla="*/ 23698 h 23698"/>
              <a:gd name="connsiteX0" fmla="*/ 25058 w 25992"/>
              <a:gd name="connsiteY0" fmla="*/ 0 h 23698"/>
              <a:gd name="connsiteX1" fmla="*/ 25992 w 25992"/>
              <a:gd name="connsiteY1" fmla="*/ 878 h 23698"/>
              <a:gd name="connsiteX2" fmla="*/ 19904 w 25992"/>
              <a:gd name="connsiteY2" fmla="*/ 6419 h 23698"/>
              <a:gd name="connsiteX3" fmla="*/ 4217 w 25992"/>
              <a:gd name="connsiteY3" fmla="*/ 21818 h 23698"/>
              <a:gd name="connsiteX4" fmla="*/ 0 w 25992"/>
              <a:gd name="connsiteY4" fmla="*/ 23698 h 23698"/>
              <a:gd name="connsiteX0" fmla="*/ 25058 w 25992"/>
              <a:gd name="connsiteY0" fmla="*/ 0 h 23698"/>
              <a:gd name="connsiteX1" fmla="*/ 25992 w 25992"/>
              <a:gd name="connsiteY1" fmla="*/ 878 h 23698"/>
              <a:gd name="connsiteX2" fmla="*/ 19904 w 25992"/>
              <a:gd name="connsiteY2" fmla="*/ 6419 h 23698"/>
              <a:gd name="connsiteX3" fmla="*/ 4217 w 25992"/>
              <a:gd name="connsiteY3" fmla="*/ 21818 h 23698"/>
              <a:gd name="connsiteX4" fmla="*/ 0 w 25992"/>
              <a:gd name="connsiteY4" fmla="*/ 23698 h 23698"/>
              <a:gd name="connsiteX0" fmla="*/ 25512 w 25992"/>
              <a:gd name="connsiteY0" fmla="*/ 0 h 23784"/>
              <a:gd name="connsiteX1" fmla="*/ 25992 w 25992"/>
              <a:gd name="connsiteY1" fmla="*/ 964 h 23784"/>
              <a:gd name="connsiteX2" fmla="*/ 19904 w 25992"/>
              <a:gd name="connsiteY2" fmla="*/ 6505 h 23784"/>
              <a:gd name="connsiteX3" fmla="*/ 4217 w 25992"/>
              <a:gd name="connsiteY3" fmla="*/ 21904 h 23784"/>
              <a:gd name="connsiteX4" fmla="*/ 0 w 25992"/>
              <a:gd name="connsiteY4" fmla="*/ 23784 h 23784"/>
              <a:gd name="connsiteX0" fmla="*/ 23393 w 23873"/>
              <a:gd name="connsiteY0" fmla="*/ 0 h 23096"/>
              <a:gd name="connsiteX1" fmla="*/ 23873 w 23873"/>
              <a:gd name="connsiteY1" fmla="*/ 964 h 23096"/>
              <a:gd name="connsiteX2" fmla="*/ 17785 w 23873"/>
              <a:gd name="connsiteY2" fmla="*/ 6505 h 23096"/>
              <a:gd name="connsiteX3" fmla="*/ 2098 w 23873"/>
              <a:gd name="connsiteY3" fmla="*/ 21904 h 23096"/>
              <a:gd name="connsiteX4" fmla="*/ 0 w 23873"/>
              <a:gd name="connsiteY4" fmla="*/ 23096 h 23096"/>
              <a:gd name="connsiteX0" fmla="*/ 34290 w 34770"/>
              <a:gd name="connsiteY0" fmla="*/ 0 h 26019"/>
              <a:gd name="connsiteX1" fmla="*/ 34770 w 34770"/>
              <a:gd name="connsiteY1" fmla="*/ 964 h 26019"/>
              <a:gd name="connsiteX2" fmla="*/ 28682 w 34770"/>
              <a:gd name="connsiteY2" fmla="*/ 6505 h 26019"/>
              <a:gd name="connsiteX3" fmla="*/ 12995 w 34770"/>
              <a:gd name="connsiteY3" fmla="*/ 21904 h 26019"/>
              <a:gd name="connsiteX4" fmla="*/ 0 w 34770"/>
              <a:gd name="connsiteY4" fmla="*/ 26019 h 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0" h="26019">
                <a:moveTo>
                  <a:pt x="34290" y="0"/>
                </a:moveTo>
                <a:cubicBezTo>
                  <a:pt x="34294" y="170"/>
                  <a:pt x="34671" y="473"/>
                  <a:pt x="34770" y="964"/>
                </a:cubicBezTo>
                <a:cubicBezTo>
                  <a:pt x="34566" y="1742"/>
                  <a:pt x="31337" y="4416"/>
                  <a:pt x="28682" y="6505"/>
                </a:cubicBezTo>
                <a:cubicBezTo>
                  <a:pt x="24700" y="9976"/>
                  <a:pt x="17346" y="19039"/>
                  <a:pt x="12995" y="21904"/>
                </a:cubicBezTo>
                <a:cubicBezTo>
                  <a:pt x="11217" y="23022"/>
                  <a:pt x="1686" y="25586"/>
                  <a:pt x="0" y="26019"/>
                </a:cubicBezTo>
              </a:path>
            </a:pathLst>
          </a:custGeom>
          <a:noFill/>
          <a:ln w="444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68" name="円/楕円 267"/>
          <p:cNvSpPr>
            <a:spLocks noChangeArrowheads="1"/>
          </p:cNvSpPr>
          <p:nvPr/>
        </p:nvSpPr>
        <p:spPr bwMode="auto">
          <a:xfrm flipH="1">
            <a:off x="6653953" y="6768747"/>
            <a:ext cx="144000" cy="144000"/>
          </a:xfrm>
          <a:prstGeom prst="ellipse">
            <a:avLst/>
          </a:prstGeom>
          <a:solidFill>
            <a:schemeClr val="bg1">
              <a:alpha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69" name="円/楕円 268"/>
          <p:cNvSpPr>
            <a:spLocks noChangeArrowheads="1"/>
          </p:cNvSpPr>
          <p:nvPr/>
        </p:nvSpPr>
        <p:spPr bwMode="auto">
          <a:xfrm flipH="1">
            <a:off x="6840907" y="6715773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70" name="テキスト ボックス 229"/>
          <p:cNvSpPr txBox="1">
            <a:spLocks noChangeArrowheads="1"/>
          </p:cNvSpPr>
          <p:nvPr/>
        </p:nvSpPr>
        <p:spPr bwMode="auto">
          <a:xfrm>
            <a:off x="6241360" y="6704541"/>
            <a:ext cx="396464" cy="333425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noFill/>
          </a:ln>
          <a:extLst/>
        </p:spPr>
        <p:txBody>
          <a:bodyPr wrap="none" lIns="3703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ＪＲ</a:t>
            </a:r>
            <a:endParaRPr lang="en-US" altLang="ja-JP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難波</a:t>
            </a:r>
            <a:endParaRPr lang="en-US" altLang="ja-JP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71" name="テキスト ボックス 229"/>
          <p:cNvSpPr txBox="1">
            <a:spLocks noChangeArrowheads="1"/>
          </p:cNvSpPr>
          <p:nvPr/>
        </p:nvSpPr>
        <p:spPr bwMode="auto">
          <a:xfrm>
            <a:off x="5954672" y="5749861"/>
            <a:ext cx="499056" cy="18466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noFill/>
          </a:ln>
          <a:extLst/>
        </p:spPr>
        <p:txBody>
          <a:bodyPr wrap="none" lIns="3703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中之島</a:t>
            </a:r>
            <a:endParaRPr lang="en-US" altLang="ja-JP" sz="12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72" name="フリーフォーム 271"/>
          <p:cNvSpPr/>
          <p:nvPr/>
        </p:nvSpPr>
        <p:spPr>
          <a:xfrm>
            <a:off x="4839047" y="6163543"/>
            <a:ext cx="998850" cy="658581"/>
          </a:xfrm>
          <a:custGeom>
            <a:avLst/>
            <a:gdLst>
              <a:gd name="connsiteX0" fmla="*/ 0 w 409575"/>
              <a:gd name="connsiteY0" fmla="*/ 0 h 1714500"/>
              <a:gd name="connsiteX1" fmla="*/ 133350 w 409575"/>
              <a:gd name="connsiteY1" fmla="*/ 47625 h 1714500"/>
              <a:gd name="connsiteX2" fmla="*/ 171450 w 409575"/>
              <a:gd name="connsiteY2" fmla="*/ 114300 h 1714500"/>
              <a:gd name="connsiteX3" fmla="*/ 190500 w 409575"/>
              <a:gd name="connsiteY3" fmla="*/ 180975 h 1714500"/>
              <a:gd name="connsiteX4" fmla="*/ 200025 w 409575"/>
              <a:gd name="connsiteY4" fmla="*/ 266700 h 1714500"/>
              <a:gd name="connsiteX5" fmla="*/ 200025 w 409575"/>
              <a:gd name="connsiteY5" fmla="*/ 638175 h 1714500"/>
              <a:gd name="connsiteX6" fmla="*/ 180975 w 409575"/>
              <a:gd name="connsiteY6" fmla="*/ 1133475 h 1714500"/>
              <a:gd name="connsiteX7" fmla="*/ 190500 w 409575"/>
              <a:gd name="connsiteY7" fmla="*/ 1371600 h 1714500"/>
              <a:gd name="connsiteX8" fmla="*/ 228600 w 409575"/>
              <a:gd name="connsiteY8" fmla="*/ 1590675 h 1714500"/>
              <a:gd name="connsiteX9" fmla="*/ 276225 w 409575"/>
              <a:gd name="connsiteY9" fmla="*/ 1657350 h 1714500"/>
              <a:gd name="connsiteX10" fmla="*/ 352425 w 409575"/>
              <a:gd name="connsiteY10" fmla="*/ 1704975 h 1714500"/>
              <a:gd name="connsiteX11" fmla="*/ 409575 w 409575"/>
              <a:gd name="connsiteY11" fmla="*/ 1714500 h 1714500"/>
              <a:gd name="connsiteX0" fmla="*/ 0 w 407396"/>
              <a:gd name="connsiteY0" fmla="*/ 0 h 1714500"/>
              <a:gd name="connsiteX1" fmla="*/ 131171 w 407396"/>
              <a:gd name="connsiteY1" fmla="*/ 47625 h 1714500"/>
              <a:gd name="connsiteX2" fmla="*/ 169271 w 407396"/>
              <a:gd name="connsiteY2" fmla="*/ 114300 h 1714500"/>
              <a:gd name="connsiteX3" fmla="*/ 188321 w 407396"/>
              <a:gd name="connsiteY3" fmla="*/ 180975 h 1714500"/>
              <a:gd name="connsiteX4" fmla="*/ 197846 w 407396"/>
              <a:gd name="connsiteY4" fmla="*/ 266700 h 1714500"/>
              <a:gd name="connsiteX5" fmla="*/ 197846 w 407396"/>
              <a:gd name="connsiteY5" fmla="*/ 638175 h 1714500"/>
              <a:gd name="connsiteX6" fmla="*/ 178796 w 407396"/>
              <a:gd name="connsiteY6" fmla="*/ 1133475 h 1714500"/>
              <a:gd name="connsiteX7" fmla="*/ 188321 w 407396"/>
              <a:gd name="connsiteY7" fmla="*/ 1371600 h 1714500"/>
              <a:gd name="connsiteX8" fmla="*/ 226421 w 407396"/>
              <a:gd name="connsiteY8" fmla="*/ 1590675 h 1714500"/>
              <a:gd name="connsiteX9" fmla="*/ 274046 w 407396"/>
              <a:gd name="connsiteY9" fmla="*/ 1657350 h 1714500"/>
              <a:gd name="connsiteX10" fmla="*/ 350246 w 407396"/>
              <a:gd name="connsiteY10" fmla="*/ 1704975 h 1714500"/>
              <a:gd name="connsiteX11" fmla="*/ 407396 w 407396"/>
              <a:gd name="connsiteY11" fmla="*/ 1714500 h 1714500"/>
              <a:gd name="connsiteX0" fmla="*/ 0 w 407396"/>
              <a:gd name="connsiteY0" fmla="*/ 0 h 1714500"/>
              <a:gd name="connsiteX1" fmla="*/ 169271 w 407396"/>
              <a:gd name="connsiteY1" fmla="*/ 114300 h 1714500"/>
              <a:gd name="connsiteX2" fmla="*/ 188321 w 407396"/>
              <a:gd name="connsiteY2" fmla="*/ 180975 h 1714500"/>
              <a:gd name="connsiteX3" fmla="*/ 197846 w 407396"/>
              <a:gd name="connsiteY3" fmla="*/ 266700 h 1714500"/>
              <a:gd name="connsiteX4" fmla="*/ 197846 w 407396"/>
              <a:gd name="connsiteY4" fmla="*/ 638175 h 1714500"/>
              <a:gd name="connsiteX5" fmla="*/ 178796 w 407396"/>
              <a:gd name="connsiteY5" fmla="*/ 1133475 h 1714500"/>
              <a:gd name="connsiteX6" fmla="*/ 188321 w 407396"/>
              <a:gd name="connsiteY6" fmla="*/ 1371600 h 1714500"/>
              <a:gd name="connsiteX7" fmla="*/ 226421 w 407396"/>
              <a:gd name="connsiteY7" fmla="*/ 1590675 h 1714500"/>
              <a:gd name="connsiteX8" fmla="*/ 274046 w 407396"/>
              <a:gd name="connsiteY8" fmla="*/ 1657350 h 1714500"/>
              <a:gd name="connsiteX9" fmla="*/ 350246 w 407396"/>
              <a:gd name="connsiteY9" fmla="*/ 1704975 h 1714500"/>
              <a:gd name="connsiteX10" fmla="*/ 407396 w 407396"/>
              <a:gd name="connsiteY10" fmla="*/ 1714500 h 1714500"/>
              <a:gd name="connsiteX0" fmla="*/ 0 w 407396"/>
              <a:gd name="connsiteY0" fmla="*/ 0 h 1714500"/>
              <a:gd name="connsiteX1" fmla="*/ 169271 w 407396"/>
              <a:gd name="connsiteY1" fmla="*/ 114300 h 1714500"/>
              <a:gd name="connsiteX2" fmla="*/ 188321 w 407396"/>
              <a:gd name="connsiteY2" fmla="*/ 180975 h 1714500"/>
              <a:gd name="connsiteX3" fmla="*/ 197846 w 407396"/>
              <a:gd name="connsiteY3" fmla="*/ 266700 h 1714500"/>
              <a:gd name="connsiteX4" fmla="*/ 197846 w 407396"/>
              <a:gd name="connsiteY4" fmla="*/ 638175 h 1714500"/>
              <a:gd name="connsiteX5" fmla="*/ 178796 w 407396"/>
              <a:gd name="connsiteY5" fmla="*/ 1133475 h 1714500"/>
              <a:gd name="connsiteX6" fmla="*/ 188321 w 407396"/>
              <a:gd name="connsiteY6" fmla="*/ 1371600 h 1714500"/>
              <a:gd name="connsiteX7" fmla="*/ 226421 w 407396"/>
              <a:gd name="connsiteY7" fmla="*/ 1590675 h 1714500"/>
              <a:gd name="connsiteX8" fmla="*/ 274046 w 407396"/>
              <a:gd name="connsiteY8" fmla="*/ 1657350 h 1714500"/>
              <a:gd name="connsiteX9" fmla="*/ 350246 w 407396"/>
              <a:gd name="connsiteY9" fmla="*/ 1704975 h 1714500"/>
              <a:gd name="connsiteX10" fmla="*/ 407396 w 407396"/>
              <a:gd name="connsiteY10" fmla="*/ 1714500 h 1714500"/>
              <a:gd name="connsiteX0" fmla="*/ 0 w 407396"/>
              <a:gd name="connsiteY0" fmla="*/ 0 h 1714500"/>
              <a:gd name="connsiteX1" fmla="*/ 169271 w 407396"/>
              <a:gd name="connsiteY1" fmla="*/ 11430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197846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197846 w 407396"/>
              <a:gd name="connsiteY3" fmla="*/ 638175 h 1714500"/>
              <a:gd name="connsiteX4" fmla="*/ 178796 w 407396"/>
              <a:gd name="connsiteY4" fmla="*/ 113347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197846 w 407396"/>
              <a:gd name="connsiteY3" fmla="*/ 638175 h 1714500"/>
              <a:gd name="connsiteX4" fmla="*/ 189692 w 407396"/>
              <a:gd name="connsiteY4" fmla="*/ 113123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204383 w 407396"/>
              <a:gd name="connsiteY3" fmla="*/ 638175 h 1714500"/>
              <a:gd name="connsiteX4" fmla="*/ 189692 w 407396"/>
              <a:gd name="connsiteY4" fmla="*/ 113123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7396"/>
              <a:gd name="connsiteY0" fmla="*/ 0 h 1714500"/>
              <a:gd name="connsiteX1" fmla="*/ 180167 w 407396"/>
              <a:gd name="connsiteY1" fmla="*/ 116540 h 1714500"/>
              <a:gd name="connsiteX2" fmla="*/ 210921 w 407396"/>
              <a:gd name="connsiteY2" fmla="*/ 266700 h 1714500"/>
              <a:gd name="connsiteX3" fmla="*/ 204383 w 407396"/>
              <a:gd name="connsiteY3" fmla="*/ 638175 h 1714500"/>
              <a:gd name="connsiteX4" fmla="*/ 189692 w 407396"/>
              <a:gd name="connsiteY4" fmla="*/ 1131235 h 1714500"/>
              <a:gd name="connsiteX5" fmla="*/ 188321 w 407396"/>
              <a:gd name="connsiteY5" fmla="*/ 1371600 h 1714500"/>
              <a:gd name="connsiteX6" fmla="*/ 226421 w 407396"/>
              <a:gd name="connsiteY6" fmla="*/ 1590675 h 1714500"/>
              <a:gd name="connsiteX7" fmla="*/ 274046 w 407396"/>
              <a:gd name="connsiteY7" fmla="*/ 1657350 h 1714500"/>
              <a:gd name="connsiteX8" fmla="*/ 350246 w 407396"/>
              <a:gd name="connsiteY8" fmla="*/ 1704975 h 1714500"/>
              <a:gd name="connsiteX9" fmla="*/ 407396 w 407396"/>
              <a:gd name="connsiteY9" fmla="*/ 1714500 h 1714500"/>
              <a:gd name="connsiteX0" fmla="*/ 0 w 409030"/>
              <a:gd name="connsiteY0" fmla="*/ 0 h 1717860"/>
              <a:gd name="connsiteX1" fmla="*/ 181801 w 409030"/>
              <a:gd name="connsiteY1" fmla="*/ 119900 h 1717860"/>
              <a:gd name="connsiteX2" fmla="*/ 212555 w 409030"/>
              <a:gd name="connsiteY2" fmla="*/ 270060 h 1717860"/>
              <a:gd name="connsiteX3" fmla="*/ 206017 w 409030"/>
              <a:gd name="connsiteY3" fmla="*/ 641535 h 1717860"/>
              <a:gd name="connsiteX4" fmla="*/ 191326 w 409030"/>
              <a:gd name="connsiteY4" fmla="*/ 1134595 h 1717860"/>
              <a:gd name="connsiteX5" fmla="*/ 189955 w 409030"/>
              <a:gd name="connsiteY5" fmla="*/ 1374960 h 1717860"/>
              <a:gd name="connsiteX6" fmla="*/ 228055 w 409030"/>
              <a:gd name="connsiteY6" fmla="*/ 1594035 h 1717860"/>
              <a:gd name="connsiteX7" fmla="*/ 275680 w 409030"/>
              <a:gd name="connsiteY7" fmla="*/ 1660710 h 1717860"/>
              <a:gd name="connsiteX8" fmla="*/ 351880 w 409030"/>
              <a:gd name="connsiteY8" fmla="*/ 1708335 h 1717860"/>
              <a:gd name="connsiteX9" fmla="*/ 409030 w 409030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990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990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990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990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15824 w 412299"/>
              <a:gd name="connsiteY2" fmla="*/ 27006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09286 w 412299"/>
              <a:gd name="connsiteY3" fmla="*/ 641535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4595 w 412299"/>
              <a:gd name="connsiteY4" fmla="*/ 1134595 h 1717860"/>
              <a:gd name="connsiteX5" fmla="*/ 193224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4595 w 412299"/>
              <a:gd name="connsiteY4" fmla="*/ 1134595 h 1717860"/>
              <a:gd name="connsiteX5" fmla="*/ 198128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201132 w 412299"/>
              <a:gd name="connsiteY4" fmla="*/ 1134595 h 1717860"/>
              <a:gd name="connsiteX5" fmla="*/ 198128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201132 w 412299"/>
              <a:gd name="connsiteY4" fmla="*/ 1134595 h 1717860"/>
              <a:gd name="connsiteX5" fmla="*/ 198128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198128 w 412299"/>
              <a:gd name="connsiteY5" fmla="*/ 1374960 h 1717860"/>
              <a:gd name="connsiteX6" fmla="*/ 231324 w 412299"/>
              <a:gd name="connsiteY6" fmla="*/ 1594035 h 1717860"/>
              <a:gd name="connsiteX7" fmla="*/ 278949 w 412299"/>
              <a:gd name="connsiteY7" fmla="*/ 1660710 h 1717860"/>
              <a:gd name="connsiteX8" fmla="*/ 355149 w 412299"/>
              <a:gd name="connsiteY8" fmla="*/ 1708335 h 1717860"/>
              <a:gd name="connsiteX9" fmla="*/ 412299 w 412299"/>
              <a:gd name="connsiteY9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31324 w 412299"/>
              <a:gd name="connsiteY5" fmla="*/ 1594035 h 1717860"/>
              <a:gd name="connsiteX6" fmla="*/ 278949 w 412299"/>
              <a:gd name="connsiteY6" fmla="*/ 1660710 h 1717860"/>
              <a:gd name="connsiteX7" fmla="*/ 355149 w 412299"/>
              <a:gd name="connsiteY7" fmla="*/ 1708335 h 1717860"/>
              <a:gd name="connsiteX8" fmla="*/ 412299 w 412299"/>
              <a:gd name="connsiteY8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31324 w 412299"/>
              <a:gd name="connsiteY5" fmla="*/ 1594035 h 1717860"/>
              <a:gd name="connsiteX6" fmla="*/ 355149 w 412299"/>
              <a:gd name="connsiteY6" fmla="*/ 1708335 h 1717860"/>
              <a:gd name="connsiteX7" fmla="*/ 412299 w 412299"/>
              <a:gd name="connsiteY7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355149 w 412299"/>
              <a:gd name="connsiteY6" fmla="*/ 1708335 h 1717860"/>
              <a:gd name="connsiteX7" fmla="*/ 412299 w 412299"/>
              <a:gd name="connsiteY7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355149 w 412299"/>
              <a:gd name="connsiteY6" fmla="*/ 1708335 h 1717860"/>
              <a:gd name="connsiteX7" fmla="*/ 412299 w 412299"/>
              <a:gd name="connsiteY7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355149 w 412299"/>
              <a:gd name="connsiteY6" fmla="*/ 1708335 h 1717860"/>
              <a:gd name="connsiteX7" fmla="*/ 412299 w 412299"/>
              <a:gd name="connsiteY7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29689 w 412299"/>
              <a:gd name="connsiteY5" fmla="*/ 1545321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32957 w 412299"/>
              <a:gd name="connsiteY5" fmla="*/ 1550361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32957 w 412299"/>
              <a:gd name="connsiteY5" fmla="*/ 1550361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41129 w 412299"/>
              <a:gd name="connsiteY5" fmla="*/ 1563800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41129 w 412299"/>
              <a:gd name="connsiteY5" fmla="*/ 1563800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41129 w 412299"/>
              <a:gd name="connsiteY5" fmla="*/ 1563800 h 1717860"/>
              <a:gd name="connsiteX6" fmla="*/ 412299 w 412299"/>
              <a:gd name="connsiteY6" fmla="*/ 1717860 h 1717860"/>
              <a:gd name="connsiteX0" fmla="*/ 0 w 412299"/>
              <a:gd name="connsiteY0" fmla="*/ 0 h 1717860"/>
              <a:gd name="connsiteX1" fmla="*/ 185070 w 412299"/>
              <a:gd name="connsiteY1" fmla="*/ 114860 h 1717860"/>
              <a:gd name="connsiteX2" fmla="*/ 222362 w 412299"/>
              <a:gd name="connsiteY2" fmla="*/ 268380 h 1717860"/>
              <a:gd name="connsiteX3" fmla="*/ 214189 w 412299"/>
              <a:gd name="connsiteY3" fmla="*/ 636496 h 1717860"/>
              <a:gd name="connsiteX4" fmla="*/ 199498 w 412299"/>
              <a:gd name="connsiteY4" fmla="*/ 1274017 h 1717860"/>
              <a:gd name="connsiteX5" fmla="*/ 241129 w 412299"/>
              <a:gd name="connsiteY5" fmla="*/ 1563800 h 1717860"/>
              <a:gd name="connsiteX6" fmla="*/ 412299 w 412299"/>
              <a:gd name="connsiteY6" fmla="*/ 1717860 h 1717860"/>
              <a:gd name="connsiteX0" fmla="*/ 0 w 227229"/>
              <a:gd name="connsiteY0" fmla="*/ 0 h 1603000"/>
              <a:gd name="connsiteX1" fmla="*/ 37292 w 227229"/>
              <a:gd name="connsiteY1" fmla="*/ 153520 h 1603000"/>
              <a:gd name="connsiteX2" fmla="*/ 29119 w 227229"/>
              <a:gd name="connsiteY2" fmla="*/ 521636 h 1603000"/>
              <a:gd name="connsiteX3" fmla="*/ 14428 w 227229"/>
              <a:gd name="connsiteY3" fmla="*/ 1159157 h 1603000"/>
              <a:gd name="connsiteX4" fmla="*/ 56059 w 227229"/>
              <a:gd name="connsiteY4" fmla="*/ 1448940 h 1603000"/>
              <a:gd name="connsiteX5" fmla="*/ 227229 w 227229"/>
              <a:gd name="connsiteY5" fmla="*/ 1603000 h 1603000"/>
              <a:gd name="connsiteX0" fmla="*/ 22864 w 212801"/>
              <a:gd name="connsiteY0" fmla="*/ 0 h 1449480"/>
              <a:gd name="connsiteX1" fmla="*/ 14691 w 212801"/>
              <a:gd name="connsiteY1" fmla="*/ 368116 h 1449480"/>
              <a:gd name="connsiteX2" fmla="*/ 0 w 212801"/>
              <a:gd name="connsiteY2" fmla="*/ 1005637 h 1449480"/>
              <a:gd name="connsiteX3" fmla="*/ 41631 w 212801"/>
              <a:gd name="connsiteY3" fmla="*/ 1295420 h 1449480"/>
              <a:gd name="connsiteX4" fmla="*/ 212801 w 212801"/>
              <a:gd name="connsiteY4" fmla="*/ 1449480 h 1449480"/>
              <a:gd name="connsiteX0" fmla="*/ 454350 w 454350"/>
              <a:gd name="connsiteY0" fmla="*/ 0 h 2104596"/>
              <a:gd name="connsiteX1" fmla="*/ 14691 w 454350"/>
              <a:gd name="connsiteY1" fmla="*/ 1023232 h 2104596"/>
              <a:gd name="connsiteX2" fmla="*/ 0 w 454350"/>
              <a:gd name="connsiteY2" fmla="*/ 1660753 h 2104596"/>
              <a:gd name="connsiteX3" fmla="*/ 41631 w 454350"/>
              <a:gd name="connsiteY3" fmla="*/ 1950536 h 2104596"/>
              <a:gd name="connsiteX4" fmla="*/ 212801 w 454350"/>
              <a:gd name="connsiteY4" fmla="*/ 2104596 h 2104596"/>
              <a:gd name="connsiteX0" fmla="*/ 454350 w 454350"/>
              <a:gd name="connsiteY0" fmla="*/ 0 h 2104596"/>
              <a:gd name="connsiteX1" fmla="*/ 4884 w 454350"/>
              <a:gd name="connsiteY1" fmla="*/ 499139 h 2104596"/>
              <a:gd name="connsiteX2" fmla="*/ 0 w 454350"/>
              <a:gd name="connsiteY2" fmla="*/ 1660753 h 2104596"/>
              <a:gd name="connsiteX3" fmla="*/ 41631 w 454350"/>
              <a:gd name="connsiteY3" fmla="*/ 1950536 h 2104596"/>
              <a:gd name="connsiteX4" fmla="*/ 212801 w 454350"/>
              <a:gd name="connsiteY4" fmla="*/ 2104596 h 2104596"/>
              <a:gd name="connsiteX0" fmla="*/ 549146 w 549146"/>
              <a:gd name="connsiteY0" fmla="*/ 0 h 2104596"/>
              <a:gd name="connsiteX1" fmla="*/ 99680 w 549146"/>
              <a:gd name="connsiteY1" fmla="*/ 499139 h 2104596"/>
              <a:gd name="connsiteX2" fmla="*/ 0 w 549146"/>
              <a:gd name="connsiteY2" fmla="*/ 780546 h 2104596"/>
              <a:gd name="connsiteX3" fmla="*/ 136427 w 549146"/>
              <a:gd name="connsiteY3" fmla="*/ 1950536 h 2104596"/>
              <a:gd name="connsiteX4" fmla="*/ 307597 w 549146"/>
              <a:gd name="connsiteY4" fmla="*/ 2104596 h 2104596"/>
              <a:gd name="connsiteX0" fmla="*/ 549146 w 549146"/>
              <a:gd name="connsiteY0" fmla="*/ 0 h 2104596"/>
              <a:gd name="connsiteX1" fmla="*/ 99680 w 549146"/>
              <a:gd name="connsiteY1" fmla="*/ 499139 h 2104596"/>
              <a:gd name="connsiteX2" fmla="*/ 0 w 549146"/>
              <a:gd name="connsiteY2" fmla="*/ 780546 h 2104596"/>
              <a:gd name="connsiteX3" fmla="*/ 293331 w 549146"/>
              <a:gd name="connsiteY3" fmla="*/ 915789 h 2104596"/>
              <a:gd name="connsiteX4" fmla="*/ 307597 w 549146"/>
              <a:gd name="connsiteY4" fmla="*/ 2104596 h 2104596"/>
              <a:gd name="connsiteX0" fmla="*/ 549146 w 663900"/>
              <a:gd name="connsiteY0" fmla="*/ 0 h 1140399"/>
              <a:gd name="connsiteX1" fmla="*/ 99680 w 663900"/>
              <a:gd name="connsiteY1" fmla="*/ 499139 h 1140399"/>
              <a:gd name="connsiteX2" fmla="*/ 0 w 663900"/>
              <a:gd name="connsiteY2" fmla="*/ 780546 h 1140399"/>
              <a:gd name="connsiteX3" fmla="*/ 293331 w 663900"/>
              <a:gd name="connsiteY3" fmla="*/ 915789 h 1140399"/>
              <a:gd name="connsiteX4" fmla="*/ 663900 w 663900"/>
              <a:gd name="connsiteY4" fmla="*/ 1140399 h 1140399"/>
              <a:gd name="connsiteX0" fmla="*/ 549146 w 667169"/>
              <a:gd name="connsiteY0" fmla="*/ 0 h 1204231"/>
              <a:gd name="connsiteX1" fmla="*/ 99680 w 667169"/>
              <a:gd name="connsiteY1" fmla="*/ 499139 h 1204231"/>
              <a:gd name="connsiteX2" fmla="*/ 0 w 667169"/>
              <a:gd name="connsiteY2" fmla="*/ 780546 h 1204231"/>
              <a:gd name="connsiteX3" fmla="*/ 293331 w 667169"/>
              <a:gd name="connsiteY3" fmla="*/ 915789 h 1204231"/>
              <a:gd name="connsiteX4" fmla="*/ 667169 w 667169"/>
              <a:gd name="connsiteY4" fmla="*/ 1204231 h 1204231"/>
              <a:gd name="connsiteX0" fmla="*/ 719125 w 719125"/>
              <a:gd name="connsiteY0" fmla="*/ 0 h 1271422"/>
              <a:gd name="connsiteX1" fmla="*/ 99680 w 719125"/>
              <a:gd name="connsiteY1" fmla="*/ 566330 h 1271422"/>
              <a:gd name="connsiteX2" fmla="*/ 0 w 719125"/>
              <a:gd name="connsiteY2" fmla="*/ 847737 h 1271422"/>
              <a:gd name="connsiteX3" fmla="*/ 293331 w 719125"/>
              <a:gd name="connsiteY3" fmla="*/ 982980 h 1271422"/>
              <a:gd name="connsiteX4" fmla="*/ 667169 w 719125"/>
              <a:gd name="connsiteY4" fmla="*/ 1271422 h 1271422"/>
              <a:gd name="connsiteX0" fmla="*/ 719125 w 719125"/>
              <a:gd name="connsiteY0" fmla="*/ 0 h 1271422"/>
              <a:gd name="connsiteX1" fmla="*/ 99680 w 719125"/>
              <a:gd name="connsiteY1" fmla="*/ 566330 h 1271422"/>
              <a:gd name="connsiteX2" fmla="*/ 0 w 719125"/>
              <a:gd name="connsiteY2" fmla="*/ 847737 h 1271422"/>
              <a:gd name="connsiteX3" fmla="*/ 293331 w 719125"/>
              <a:gd name="connsiteY3" fmla="*/ 982980 h 1271422"/>
              <a:gd name="connsiteX4" fmla="*/ 667169 w 719125"/>
              <a:gd name="connsiteY4" fmla="*/ 1271422 h 1271422"/>
              <a:gd name="connsiteX0" fmla="*/ 719125 w 719125"/>
              <a:gd name="connsiteY0" fmla="*/ 0 h 1271422"/>
              <a:gd name="connsiteX1" fmla="*/ 445420 w 719125"/>
              <a:gd name="connsiteY1" fmla="*/ 190771 h 1271422"/>
              <a:gd name="connsiteX2" fmla="*/ 99680 w 719125"/>
              <a:gd name="connsiteY2" fmla="*/ 566330 h 1271422"/>
              <a:gd name="connsiteX3" fmla="*/ 0 w 719125"/>
              <a:gd name="connsiteY3" fmla="*/ 847737 h 1271422"/>
              <a:gd name="connsiteX4" fmla="*/ 293331 w 719125"/>
              <a:gd name="connsiteY4" fmla="*/ 982980 h 1271422"/>
              <a:gd name="connsiteX5" fmla="*/ 667169 w 719125"/>
              <a:gd name="connsiteY5" fmla="*/ 1271422 h 1271422"/>
              <a:gd name="connsiteX0" fmla="*/ 719125 w 719125"/>
              <a:gd name="connsiteY0" fmla="*/ 0 h 1271422"/>
              <a:gd name="connsiteX1" fmla="*/ 445420 w 719125"/>
              <a:gd name="connsiteY1" fmla="*/ 190771 h 1271422"/>
              <a:gd name="connsiteX2" fmla="*/ 99680 w 719125"/>
              <a:gd name="connsiteY2" fmla="*/ 566330 h 1271422"/>
              <a:gd name="connsiteX3" fmla="*/ 0 w 719125"/>
              <a:gd name="connsiteY3" fmla="*/ 847737 h 1271422"/>
              <a:gd name="connsiteX4" fmla="*/ 293331 w 719125"/>
              <a:gd name="connsiteY4" fmla="*/ 982980 h 1271422"/>
              <a:gd name="connsiteX5" fmla="*/ 667169 w 719125"/>
              <a:gd name="connsiteY5" fmla="*/ 1271422 h 1271422"/>
              <a:gd name="connsiteX0" fmla="*/ 719125 w 719125"/>
              <a:gd name="connsiteY0" fmla="*/ 0 h 1271422"/>
              <a:gd name="connsiteX1" fmla="*/ 445420 w 719125"/>
              <a:gd name="connsiteY1" fmla="*/ 190771 h 1271422"/>
              <a:gd name="connsiteX2" fmla="*/ 99680 w 719125"/>
              <a:gd name="connsiteY2" fmla="*/ 566330 h 1271422"/>
              <a:gd name="connsiteX3" fmla="*/ 0 w 719125"/>
              <a:gd name="connsiteY3" fmla="*/ 847737 h 1271422"/>
              <a:gd name="connsiteX4" fmla="*/ 293331 w 719125"/>
              <a:gd name="connsiteY4" fmla="*/ 982980 h 1271422"/>
              <a:gd name="connsiteX5" fmla="*/ 667169 w 719125"/>
              <a:gd name="connsiteY5" fmla="*/ 1271422 h 1271422"/>
              <a:gd name="connsiteX0" fmla="*/ 719125 w 719125"/>
              <a:gd name="connsiteY0" fmla="*/ 0 h 1271422"/>
              <a:gd name="connsiteX1" fmla="*/ 445420 w 719125"/>
              <a:gd name="connsiteY1" fmla="*/ 190771 h 1271422"/>
              <a:gd name="connsiteX2" fmla="*/ 197745 w 719125"/>
              <a:gd name="connsiteY2" fmla="*/ 482341 h 1271422"/>
              <a:gd name="connsiteX3" fmla="*/ 0 w 719125"/>
              <a:gd name="connsiteY3" fmla="*/ 847737 h 1271422"/>
              <a:gd name="connsiteX4" fmla="*/ 293331 w 719125"/>
              <a:gd name="connsiteY4" fmla="*/ 982980 h 1271422"/>
              <a:gd name="connsiteX5" fmla="*/ 667169 w 719125"/>
              <a:gd name="connsiteY5" fmla="*/ 1271422 h 1271422"/>
              <a:gd name="connsiteX0" fmla="*/ 719125 w 719125"/>
              <a:gd name="connsiteY0" fmla="*/ 0 h 1271422"/>
              <a:gd name="connsiteX1" fmla="*/ 445420 w 719125"/>
              <a:gd name="connsiteY1" fmla="*/ 190771 h 1271422"/>
              <a:gd name="connsiteX2" fmla="*/ 197745 w 719125"/>
              <a:gd name="connsiteY2" fmla="*/ 482341 h 1271422"/>
              <a:gd name="connsiteX3" fmla="*/ 0 w 719125"/>
              <a:gd name="connsiteY3" fmla="*/ 847737 h 1271422"/>
              <a:gd name="connsiteX4" fmla="*/ 293331 w 719125"/>
              <a:gd name="connsiteY4" fmla="*/ 982980 h 1271422"/>
              <a:gd name="connsiteX5" fmla="*/ 667169 w 719125"/>
              <a:gd name="connsiteY5" fmla="*/ 1271422 h 1271422"/>
              <a:gd name="connsiteX0" fmla="*/ 719125 w 719125"/>
              <a:gd name="connsiteY0" fmla="*/ 0 h 1271422"/>
              <a:gd name="connsiteX1" fmla="*/ 445420 w 719125"/>
              <a:gd name="connsiteY1" fmla="*/ 190771 h 1271422"/>
              <a:gd name="connsiteX2" fmla="*/ 197745 w 719125"/>
              <a:gd name="connsiteY2" fmla="*/ 482341 h 1271422"/>
              <a:gd name="connsiteX3" fmla="*/ 0 w 719125"/>
              <a:gd name="connsiteY3" fmla="*/ 847737 h 1271422"/>
              <a:gd name="connsiteX4" fmla="*/ 293331 w 719125"/>
              <a:gd name="connsiteY4" fmla="*/ 982980 h 1271422"/>
              <a:gd name="connsiteX5" fmla="*/ 667169 w 719125"/>
              <a:gd name="connsiteY5" fmla="*/ 1271422 h 1271422"/>
              <a:gd name="connsiteX0" fmla="*/ 637404 w 637404"/>
              <a:gd name="connsiteY0" fmla="*/ 0 h 1271422"/>
              <a:gd name="connsiteX1" fmla="*/ 363699 w 637404"/>
              <a:gd name="connsiteY1" fmla="*/ 190771 h 1271422"/>
              <a:gd name="connsiteX2" fmla="*/ 116024 w 637404"/>
              <a:gd name="connsiteY2" fmla="*/ 482341 h 1271422"/>
              <a:gd name="connsiteX3" fmla="*/ 0 w 637404"/>
              <a:gd name="connsiteY3" fmla="*/ 567213 h 1271422"/>
              <a:gd name="connsiteX4" fmla="*/ 211610 w 637404"/>
              <a:gd name="connsiteY4" fmla="*/ 982980 h 1271422"/>
              <a:gd name="connsiteX5" fmla="*/ 585448 w 637404"/>
              <a:gd name="connsiteY5" fmla="*/ 1271422 h 1271422"/>
              <a:gd name="connsiteX0" fmla="*/ 637404 w 637404"/>
              <a:gd name="connsiteY0" fmla="*/ 0 h 1271422"/>
              <a:gd name="connsiteX1" fmla="*/ 363699 w 637404"/>
              <a:gd name="connsiteY1" fmla="*/ 190771 h 1271422"/>
              <a:gd name="connsiteX2" fmla="*/ 116024 w 637404"/>
              <a:gd name="connsiteY2" fmla="*/ 482341 h 1271422"/>
              <a:gd name="connsiteX3" fmla="*/ 0 w 637404"/>
              <a:gd name="connsiteY3" fmla="*/ 567213 h 1271422"/>
              <a:gd name="connsiteX4" fmla="*/ 211610 w 637404"/>
              <a:gd name="connsiteY4" fmla="*/ 982980 h 1271422"/>
              <a:gd name="connsiteX5" fmla="*/ 585448 w 637404"/>
              <a:gd name="connsiteY5" fmla="*/ 1271422 h 1271422"/>
              <a:gd name="connsiteX0" fmla="*/ 715750 w 715750"/>
              <a:gd name="connsiteY0" fmla="*/ 0 h 1271422"/>
              <a:gd name="connsiteX1" fmla="*/ 442045 w 715750"/>
              <a:gd name="connsiteY1" fmla="*/ 190771 h 1271422"/>
              <a:gd name="connsiteX2" fmla="*/ 194370 w 715750"/>
              <a:gd name="connsiteY2" fmla="*/ 482341 h 1271422"/>
              <a:gd name="connsiteX3" fmla="*/ 78346 w 715750"/>
              <a:gd name="connsiteY3" fmla="*/ 567213 h 1271422"/>
              <a:gd name="connsiteX4" fmla="*/ 7290 w 715750"/>
              <a:gd name="connsiteY4" fmla="*/ 891241 h 1271422"/>
              <a:gd name="connsiteX5" fmla="*/ 289956 w 715750"/>
              <a:gd name="connsiteY5" fmla="*/ 982980 h 1271422"/>
              <a:gd name="connsiteX6" fmla="*/ 663794 w 715750"/>
              <a:gd name="connsiteY6" fmla="*/ 1271422 h 1271422"/>
              <a:gd name="connsiteX0" fmla="*/ 711133 w 711133"/>
              <a:gd name="connsiteY0" fmla="*/ 0 h 1271422"/>
              <a:gd name="connsiteX1" fmla="*/ 437428 w 711133"/>
              <a:gd name="connsiteY1" fmla="*/ 190771 h 1271422"/>
              <a:gd name="connsiteX2" fmla="*/ 189753 w 711133"/>
              <a:gd name="connsiteY2" fmla="*/ 482341 h 1271422"/>
              <a:gd name="connsiteX3" fmla="*/ 73729 w 711133"/>
              <a:gd name="connsiteY3" fmla="*/ 567213 h 1271422"/>
              <a:gd name="connsiteX4" fmla="*/ 2673 w 711133"/>
              <a:gd name="connsiteY4" fmla="*/ 891241 h 1271422"/>
              <a:gd name="connsiteX5" fmla="*/ 285339 w 711133"/>
              <a:gd name="connsiteY5" fmla="*/ 982980 h 1271422"/>
              <a:gd name="connsiteX6" fmla="*/ 659177 w 711133"/>
              <a:gd name="connsiteY6" fmla="*/ 1271422 h 1271422"/>
              <a:gd name="connsiteX0" fmla="*/ 713475 w 713475"/>
              <a:gd name="connsiteY0" fmla="*/ 0 h 1271422"/>
              <a:gd name="connsiteX1" fmla="*/ 439770 w 713475"/>
              <a:gd name="connsiteY1" fmla="*/ 190771 h 1271422"/>
              <a:gd name="connsiteX2" fmla="*/ 192095 w 713475"/>
              <a:gd name="connsiteY2" fmla="*/ 482341 h 1271422"/>
              <a:gd name="connsiteX3" fmla="*/ 76071 w 713475"/>
              <a:gd name="connsiteY3" fmla="*/ 567213 h 1271422"/>
              <a:gd name="connsiteX4" fmla="*/ 5015 w 713475"/>
              <a:gd name="connsiteY4" fmla="*/ 891241 h 1271422"/>
              <a:gd name="connsiteX5" fmla="*/ 287681 w 713475"/>
              <a:gd name="connsiteY5" fmla="*/ 982980 h 1271422"/>
              <a:gd name="connsiteX6" fmla="*/ 661519 w 713475"/>
              <a:gd name="connsiteY6" fmla="*/ 1271422 h 1271422"/>
              <a:gd name="connsiteX0" fmla="*/ 713475 w 713475"/>
              <a:gd name="connsiteY0" fmla="*/ 0 h 1271422"/>
              <a:gd name="connsiteX1" fmla="*/ 439770 w 713475"/>
              <a:gd name="connsiteY1" fmla="*/ 190771 h 1271422"/>
              <a:gd name="connsiteX2" fmla="*/ 192095 w 713475"/>
              <a:gd name="connsiteY2" fmla="*/ 482341 h 1271422"/>
              <a:gd name="connsiteX3" fmla="*/ 76071 w 713475"/>
              <a:gd name="connsiteY3" fmla="*/ 567213 h 1271422"/>
              <a:gd name="connsiteX4" fmla="*/ 5015 w 713475"/>
              <a:gd name="connsiteY4" fmla="*/ 891241 h 1271422"/>
              <a:gd name="connsiteX5" fmla="*/ 287681 w 713475"/>
              <a:gd name="connsiteY5" fmla="*/ 982980 h 1271422"/>
              <a:gd name="connsiteX6" fmla="*/ 661519 w 713475"/>
              <a:gd name="connsiteY6" fmla="*/ 1271422 h 1271422"/>
              <a:gd name="connsiteX0" fmla="*/ 713106 w 713106"/>
              <a:gd name="connsiteY0" fmla="*/ 0 h 1271422"/>
              <a:gd name="connsiteX1" fmla="*/ 439401 w 713106"/>
              <a:gd name="connsiteY1" fmla="*/ 190771 h 1271422"/>
              <a:gd name="connsiteX2" fmla="*/ 191726 w 713106"/>
              <a:gd name="connsiteY2" fmla="*/ 482341 h 1271422"/>
              <a:gd name="connsiteX3" fmla="*/ 75702 w 713106"/>
              <a:gd name="connsiteY3" fmla="*/ 567213 h 1271422"/>
              <a:gd name="connsiteX4" fmla="*/ 4646 w 713106"/>
              <a:gd name="connsiteY4" fmla="*/ 891241 h 1271422"/>
              <a:gd name="connsiteX5" fmla="*/ 287312 w 713106"/>
              <a:gd name="connsiteY5" fmla="*/ 982980 h 1271422"/>
              <a:gd name="connsiteX6" fmla="*/ 661150 w 713106"/>
              <a:gd name="connsiteY6" fmla="*/ 1271422 h 1271422"/>
              <a:gd name="connsiteX0" fmla="*/ 713106 w 713106"/>
              <a:gd name="connsiteY0" fmla="*/ 0 h 982980"/>
              <a:gd name="connsiteX1" fmla="*/ 439401 w 713106"/>
              <a:gd name="connsiteY1" fmla="*/ 190771 h 982980"/>
              <a:gd name="connsiteX2" fmla="*/ 191726 w 713106"/>
              <a:gd name="connsiteY2" fmla="*/ 482341 h 982980"/>
              <a:gd name="connsiteX3" fmla="*/ 75702 w 713106"/>
              <a:gd name="connsiteY3" fmla="*/ 567213 h 982980"/>
              <a:gd name="connsiteX4" fmla="*/ 4646 w 713106"/>
              <a:gd name="connsiteY4" fmla="*/ 891241 h 982980"/>
              <a:gd name="connsiteX5" fmla="*/ 287312 w 713106"/>
              <a:gd name="connsiteY5" fmla="*/ 982980 h 982980"/>
              <a:gd name="connsiteX0" fmla="*/ 713106 w 713106"/>
              <a:gd name="connsiteY0" fmla="*/ 0 h 891241"/>
              <a:gd name="connsiteX1" fmla="*/ 439401 w 713106"/>
              <a:gd name="connsiteY1" fmla="*/ 190771 h 891241"/>
              <a:gd name="connsiteX2" fmla="*/ 191726 w 713106"/>
              <a:gd name="connsiteY2" fmla="*/ 482341 h 891241"/>
              <a:gd name="connsiteX3" fmla="*/ 75702 w 713106"/>
              <a:gd name="connsiteY3" fmla="*/ 567213 h 891241"/>
              <a:gd name="connsiteX4" fmla="*/ 4646 w 713106"/>
              <a:gd name="connsiteY4" fmla="*/ 891241 h 891241"/>
              <a:gd name="connsiteX0" fmla="*/ 637404 w 637404"/>
              <a:gd name="connsiteY0" fmla="*/ 0 h 567213"/>
              <a:gd name="connsiteX1" fmla="*/ 363699 w 637404"/>
              <a:gd name="connsiteY1" fmla="*/ 190771 h 567213"/>
              <a:gd name="connsiteX2" fmla="*/ 116024 w 637404"/>
              <a:gd name="connsiteY2" fmla="*/ 482341 h 567213"/>
              <a:gd name="connsiteX3" fmla="*/ 0 w 637404"/>
              <a:gd name="connsiteY3" fmla="*/ 567213 h 567213"/>
              <a:gd name="connsiteX0" fmla="*/ 637404 w 637404"/>
              <a:gd name="connsiteY0" fmla="*/ 0 h 567213"/>
              <a:gd name="connsiteX1" fmla="*/ 406194 w 637404"/>
              <a:gd name="connsiteY1" fmla="*/ 143737 h 567213"/>
              <a:gd name="connsiteX2" fmla="*/ 116024 w 637404"/>
              <a:gd name="connsiteY2" fmla="*/ 482341 h 567213"/>
              <a:gd name="connsiteX3" fmla="*/ 0 w 637404"/>
              <a:gd name="connsiteY3" fmla="*/ 567213 h 567213"/>
              <a:gd name="connsiteX0" fmla="*/ 637404 w 637404"/>
              <a:gd name="connsiteY0" fmla="*/ 0 h 567213"/>
              <a:gd name="connsiteX1" fmla="*/ 406194 w 637404"/>
              <a:gd name="connsiteY1" fmla="*/ 143737 h 567213"/>
              <a:gd name="connsiteX2" fmla="*/ 116024 w 637404"/>
              <a:gd name="connsiteY2" fmla="*/ 482341 h 567213"/>
              <a:gd name="connsiteX3" fmla="*/ 0 w 637404"/>
              <a:gd name="connsiteY3" fmla="*/ 567213 h 567213"/>
              <a:gd name="connsiteX0" fmla="*/ 637404 w 637404"/>
              <a:gd name="connsiteY0" fmla="*/ 0 h 567213"/>
              <a:gd name="connsiteX1" fmla="*/ 406194 w 637404"/>
              <a:gd name="connsiteY1" fmla="*/ 143737 h 567213"/>
              <a:gd name="connsiteX2" fmla="*/ 116024 w 637404"/>
              <a:gd name="connsiteY2" fmla="*/ 482341 h 567213"/>
              <a:gd name="connsiteX3" fmla="*/ 0 w 637404"/>
              <a:gd name="connsiteY3" fmla="*/ 567213 h 567213"/>
              <a:gd name="connsiteX0" fmla="*/ 640673 w 640673"/>
              <a:gd name="connsiteY0" fmla="*/ 0 h 572253"/>
              <a:gd name="connsiteX1" fmla="*/ 406194 w 640673"/>
              <a:gd name="connsiteY1" fmla="*/ 148777 h 572253"/>
              <a:gd name="connsiteX2" fmla="*/ 116024 w 640673"/>
              <a:gd name="connsiteY2" fmla="*/ 487381 h 572253"/>
              <a:gd name="connsiteX3" fmla="*/ 0 w 640673"/>
              <a:gd name="connsiteY3" fmla="*/ 572253 h 572253"/>
              <a:gd name="connsiteX0" fmla="*/ 640673 w 640673"/>
              <a:gd name="connsiteY0" fmla="*/ 0 h 572253"/>
              <a:gd name="connsiteX1" fmla="*/ 406194 w 640673"/>
              <a:gd name="connsiteY1" fmla="*/ 148777 h 572253"/>
              <a:gd name="connsiteX2" fmla="*/ 116024 w 640673"/>
              <a:gd name="connsiteY2" fmla="*/ 487381 h 572253"/>
              <a:gd name="connsiteX3" fmla="*/ 0 w 640673"/>
              <a:gd name="connsiteY3" fmla="*/ 572253 h 572253"/>
              <a:gd name="connsiteX0" fmla="*/ 640673 w 640673"/>
              <a:gd name="connsiteY0" fmla="*/ 0 h 572253"/>
              <a:gd name="connsiteX1" fmla="*/ 406194 w 640673"/>
              <a:gd name="connsiteY1" fmla="*/ 148777 h 572253"/>
              <a:gd name="connsiteX2" fmla="*/ 212454 w 640673"/>
              <a:gd name="connsiteY2" fmla="*/ 379875 h 572253"/>
              <a:gd name="connsiteX3" fmla="*/ 0 w 640673"/>
              <a:gd name="connsiteY3" fmla="*/ 572253 h 572253"/>
              <a:gd name="connsiteX0" fmla="*/ 640673 w 640673"/>
              <a:gd name="connsiteY0" fmla="*/ 0 h 572253"/>
              <a:gd name="connsiteX1" fmla="*/ 406194 w 640673"/>
              <a:gd name="connsiteY1" fmla="*/ 148777 h 572253"/>
              <a:gd name="connsiteX2" fmla="*/ 212454 w 640673"/>
              <a:gd name="connsiteY2" fmla="*/ 379875 h 572253"/>
              <a:gd name="connsiteX3" fmla="*/ 0 w 640673"/>
              <a:gd name="connsiteY3" fmla="*/ 572253 h 572253"/>
              <a:gd name="connsiteX0" fmla="*/ 640673 w 640673"/>
              <a:gd name="connsiteY0" fmla="*/ 0 h 572253"/>
              <a:gd name="connsiteX1" fmla="*/ 406194 w 640673"/>
              <a:gd name="connsiteY1" fmla="*/ 148777 h 572253"/>
              <a:gd name="connsiteX2" fmla="*/ 0 w 640673"/>
              <a:gd name="connsiteY2" fmla="*/ 572253 h 572253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0 w 634135"/>
              <a:gd name="connsiteY2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0 w 634135"/>
              <a:gd name="connsiteY2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634135 w 634135"/>
              <a:gd name="connsiteY0" fmla="*/ 0 h 575612"/>
              <a:gd name="connsiteX1" fmla="*/ 399656 w 634135"/>
              <a:gd name="connsiteY1" fmla="*/ 148777 h 575612"/>
              <a:gd name="connsiteX2" fmla="*/ 187180 w 634135"/>
              <a:gd name="connsiteY2" fmla="*/ 407464 h 575612"/>
              <a:gd name="connsiteX3" fmla="*/ 0 w 634135"/>
              <a:gd name="connsiteY3" fmla="*/ 575612 h 575612"/>
              <a:gd name="connsiteX0" fmla="*/ 720759 w 720759"/>
              <a:gd name="connsiteY0" fmla="*/ 0 h 854456"/>
              <a:gd name="connsiteX1" fmla="*/ 486280 w 720759"/>
              <a:gd name="connsiteY1" fmla="*/ 148777 h 854456"/>
              <a:gd name="connsiteX2" fmla="*/ 273804 w 720759"/>
              <a:gd name="connsiteY2" fmla="*/ 407464 h 854456"/>
              <a:gd name="connsiteX3" fmla="*/ 0 w 720759"/>
              <a:gd name="connsiteY3" fmla="*/ 854456 h 854456"/>
              <a:gd name="connsiteX0" fmla="*/ 720759 w 720759"/>
              <a:gd name="connsiteY0" fmla="*/ 0 h 854456"/>
              <a:gd name="connsiteX1" fmla="*/ 486280 w 720759"/>
              <a:gd name="connsiteY1" fmla="*/ 148777 h 854456"/>
              <a:gd name="connsiteX2" fmla="*/ 273804 w 720759"/>
              <a:gd name="connsiteY2" fmla="*/ 407464 h 854456"/>
              <a:gd name="connsiteX3" fmla="*/ 89115 w 720759"/>
              <a:gd name="connsiteY3" fmla="*/ 573763 h 854456"/>
              <a:gd name="connsiteX4" fmla="*/ 0 w 720759"/>
              <a:gd name="connsiteY4" fmla="*/ 854456 h 854456"/>
              <a:gd name="connsiteX0" fmla="*/ 720759 w 720759"/>
              <a:gd name="connsiteY0" fmla="*/ 0 h 854456"/>
              <a:gd name="connsiteX1" fmla="*/ 486280 w 720759"/>
              <a:gd name="connsiteY1" fmla="*/ 148777 h 854456"/>
              <a:gd name="connsiteX2" fmla="*/ 273804 w 720759"/>
              <a:gd name="connsiteY2" fmla="*/ 407464 h 854456"/>
              <a:gd name="connsiteX3" fmla="*/ 89115 w 720759"/>
              <a:gd name="connsiteY3" fmla="*/ 573763 h 854456"/>
              <a:gd name="connsiteX4" fmla="*/ 0 w 720759"/>
              <a:gd name="connsiteY4" fmla="*/ 854456 h 854456"/>
              <a:gd name="connsiteX0" fmla="*/ 720783 w 720783"/>
              <a:gd name="connsiteY0" fmla="*/ 0 h 854456"/>
              <a:gd name="connsiteX1" fmla="*/ 486304 w 720783"/>
              <a:gd name="connsiteY1" fmla="*/ 148777 h 854456"/>
              <a:gd name="connsiteX2" fmla="*/ 273828 w 720783"/>
              <a:gd name="connsiteY2" fmla="*/ 407464 h 854456"/>
              <a:gd name="connsiteX3" fmla="*/ 89139 w 720783"/>
              <a:gd name="connsiteY3" fmla="*/ 573763 h 854456"/>
              <a:gd name="connsiteX4" fmla="*/ 24 w 720783"/>
              <a:gd name="connsiteY4" fmla="*/ 854456 h 854456"/>
              <a:gd name="connsiteX0" fmla="*/ 635372 w 635372"/>
              <a:gd name="connsiteY0" fmla="*/ 0 h 1035872"/>
              <a:gd name="connsiteX1" fmla="*/ 400893 w 635372"/>
              <a:gd name="connsiteY1" fmla="*/ 148777 h 1035872"/>
              <a:gd name="connsiteX2" fmla="*/ 188417 w 635372"/>
              <a:gd name="connsiteY2" fmla="*/ 407464 h 1035872"/>
              <a:gd name="connsiteX3" fmla="*/ 3728 w 635372"/>
              <a:gd name="connsiteY3" fmla="*/ 573763 h 1035872"/>
              <a:gd name="connsiteX4" fmla="*/ 347733 w 635372"/>
              <a:gd name="connsiteY4" fmla="*/ 1035872 h 1035872"/>
              <a:gd name="connsiteX0" fmla="*/ 725600 w 725600"/>
              <a:gd name="connsiteY0" fmla="*/ 0 h 1035872"/>
              <a:gd name="connsiteX1" fmla="*/ 491121 w 725600"/>
              <a:gd name="connsiteY1" fmla="*/ 148777 h 1035872"/>
              <a:gd name="connsiteX2" fmla="*/ 278645 w 725600"/>
              <a:gd name="connsiteY2" fmla="*/ 407464 h 1035872"/>
              <a:gd name="connsiteX3" fmla="*/ 93956 w 725600"/>
              <a:gd name="connsiteY3" fmla="*/ 573763 h 1035872"/>
              <a:gd name="connsiteX4" fmla="*/ 13870 w 725600"/>
              <a:gd name="connsiteY4" fmla="*/ 889562 h 1035872"/>
              <a:gd name="connsiteX5" fmla="*/ 437961 w 725600"/>
              <a:gd name="connsiteY5" fmla="*/ 1035872 h 1035872"/>
              <a:gd name="connsiteX0" fmla="*/ 725600 w 725600"/>
              <a:gd name="connsiteY0" fmla="*/ 0 h 1035872"/>
              <a:gd name="connsiteX1" fmla="*/ 491121 w 725600"/>
              <a:gd name="connsiteY1" fmla="*/ 148777 h 1035872"/>
              <a:gd name="connsiteX2" fmla="*/ 278645 w 725600"/>
              <a:gd name="connsiteY2" fmla="*/ 407464 h 1035872"/>
              <a:gd name="connsiteX3" fmla="*/ 93956 w 725600"/>
              <a:gd name="connsiteY3" fmla="*/ 573763 h 1035872"/>
              <a:gd name="connsiteX4" fmla="*/ 13870 w 725600"/>
              <a:gd name="connsiteY4" fmla="*/ 889562 h 1035872"/>
              <a:gd name="connsiteX5" fmla="*/ 437961 w 725600"/>
              <a:gd name="connsiteY5" fmla="*/ 1035872 h 1035872"/>
              <a:gd name="connsiteX0" fmla="*/ 729275 w 729275"/>
              <a:gd name="connsiteY0" fmla="*/ 0 h 1035872"/>
              <a:gd name="connsiteX1" fmla="*/ 494796 w 729275"/>
              <a:gd name="connsiteY1" fmla="*/ 148777 h 1035872"/>
              <a:gd name="connsiteX2" fmla="*/ 282320 w 729275"/>
              <a:gd name="connsiteY2" fmla="*/ 407464 h 1035872"/>
              <a:gd name="connsiteX3" fmla="*/ 97631 w 729275"/>
              <a:gd name="connsiteY3" fmla="*/ 573763 h 1035872"/>
              <a:gd name="connsiteX4" fmla="*/ 17545 w 729275"/>
              <a:gd name="connsiteY4" fmla="*/ 889562 h 1035872"/>
              <a:gd name="connsiteX5" fmla="*/ 441636 w 729275"/>
              <a:gd name="connsiteY5" fmla="*/ 1035872 h 1035872"/>
              <a:gd name="connsiteX0" fmla="*/ 730824 w 730824"/>
              <a:gd name="connsiteY0" fmla="*/ 0 h 1035872"/>
              <a:gd name="connsiteX1" fmla="*/ 496345 w 730824"/>
              <a:gd name="connsiteY1" fmla="*/ 148777 h 1035872"/>
              <a:gd name="connsiteX2" fmla="*/ 283869 w 730824"/>
              <a:gd name="connsiteY2" fmla="*/ 407464 h 1035872"/>
              <a:gd name="connsiteX3" fmla="*/ 99180 w 730824"/>
              <a:gd name="connsiteY3" fmla="*/ 573763 h 1035872"/>
              <a:gd name="connsiteX4" fmla="*/ 19094 w 730824"/>
              <a:gd name="connsiteY4" fmla="*/ 889562 h 1035872"/>
              <a:gd name="connsiteX5" fmla="*/ 443185 w 730824"/>
              <a:gd name="connsiteY5" fmla="*/ 1035872 h 1035872"/>
              <a:gd name="connsiteX0" fmla="*/ 719189 w 719189"/>
              <a:gd name="connsiteY0" fmla="*/ 0 h 1035872"/>
              <a:gd name="connsiteX1" fmla="*/ 484710 w 719189"/>
              <a:gd name="connsiteY1" fmla="*/ 148777 h 1035872"/>
              <a:gd name="connsiteX2" fmla="*/ 272234 w 719189"/>
              <a:gd name="connsiteY2" fmla="*/ 407464 h 1035872"/>
              <a:gd name="connsiteX3" fmla="*/ 87545 w 719189"/>
              <a:gd name="connsiteY3" fmla="*/ 573763 h 1035872"/>
              <a:gd name="connsiteX4" fmla="*/ 7459 w 719189"/>
              <a:gd name="connsiteY4" fmla="*/ 889562 h 1035872"/>
              <a:gd name="connsiteX5" fmla="*/ 431550 w 719189"/>
              <a:gd name="connsiteY5" fmla="*/ 1035872 h 1035872"/>
              <a:gd name="connsiteX0" fmla="*/ 722174 w 722174"/>
              <a:gd name="connsiteY0" fmla="*/ 0 h 1035872"/>
              <a:gd name="connsiteX1" fmla="*/ 487695 w 722174"/>
              <a:gd name="connsiteY1" fmla="*/ 148777 h 1035872"/>
              <a:gd name="connsiteX2" fmla="*/ 275219 w 722174"/>
              <a:gd name="connsiteY2" fmla="*/ 407464 h 1035872"/>
              <a:gd name="connsiteX3" fmla="*/ 90530 w 722174"/>
              <a:gd name="connsiteY3" fmla="*/ 573763 h 1035872"/>
              <a:gd name="connsiteX4" fmla="*/ 7175 w 722174"/>
              <a:gd name="connsiteY4" fmla="*/ 894602 h 1035872"/>
              <a:gd name="connsiteX5" fmla="*/ 434535 w 722174"/>
              <a:gd name="connsiteY5" fmla="*/ 1035872 h 1035872"/>
              <a:gd name="connsiteX0" fmla="*/ 722174 w 722174"/>
              <a:gd name="connsiteY0" fmla="*/ 0 h 1035872"/>
              <a:gd name="connsiteX1" fmla="*/ 487695 w 722174"/>
              <a:gd name="connsiteY1" fmla="*/ 148777 h 1035872"/>
              <a:gd name="connsiteX2" fmla="*/ 275219 w 722174"/>
              <a:gd name="connsiteY2" fmla="*/ 407464 h 1035872"/>
              <a:gd name="connsiteX3" fmla="*/ 90530 w 722174"/>
              <a:gd name="connsiteY3" fmla="*/ 573763 h 1035872"/>
              <a:gd name="connsiteX4" fmla="*/ 7175 w 722174"/>
              <a:gd name="connsiteY4" fmla="*/ 894602 h 1035872"/>
              <a:gd name="connsiteX5" fmla="*/ 434535 w 722174"/>
              <a:gd name="connsiteY5" fmla="*/ 1035872 h 1035872"/>
              <a:gd name="connsiteX0" fmla="*/ 722174 w 722174"/>
              <a:gd name="connsiteY0" fmla="*/ 0 h 1035872"/>
              <a:gd name="connsiteX1" fmla="*/ 487695 w 722174"/>
              <a:gd name="connsiteY1" fmla="*/ 148777 h 1035872"/>
              <a:gd name="connsiteX2" fmla="*/ 275219 w 722174"/>
              <a:gd name="connsiteY2" fmla="*/ 407464 h 1035872"/>
              <a:gd name="connsiteX3" fmla="*/ 90530 w 722174"/>
              <a:gd name="connsiteY3" fmla="*/ 573763 h 1035872"/>
              <a:gd name="connsiteX4" fmla="*/ 7175 w 722174"/>
              <a:gd name="connsiteY4" fmla="*/ 894602 h 1035872"/>
              <a:gd name="connsiteX5" fmla="*/ 157542 w 722174"/>
              <a:gd name="connsiteY5" fmla="*/ 965152 h 1035872"/>
              <a:gd name="connsiteX6" fmla="*/ 434535 w 722174"/>
              <a:gd name="connsiteY6" fmla="*/ 1035872 h 1035872"/>
              <a:gd name="connsiteX0" fmla="*/ 722174 w 722174"/>
              <a:gd name="connsiteY0" fmla="*/ 0 h 1035872"/>
              <a:gd name="connsiteX1" fmla="*/ 487695 w 722174"/>
              <a:gd name="connsiteY1" fmla="*/ 148777 h 1035872"/>
              <a:gd name="connsiteX2" fmla="*/ 275219 w 722174"/>
              <a:gd name="connsiteY2" fmla="*/ 407464 h 1035872"/>
              <a:gd name="connsiteX3" fmla="*/ 90530 w 722174"/>
              <a:gd name="connsiteY3" fmla="*/ 573763 h 1035872"/>
              <a:gd name="connsiteX4" fmla="*/ 7175 w 722174"/>
              <a:gd name="connsiteY4" fmla="*/ 894602 h 1035872"/>
              <a:gd name="connsiteX5" fmla="*/ 157542 w 722174"/>
              <a:gd name="connsiteY5" fmla="*/ 965152 h 1035872"/>
              <a:gd name="connsiteX6" fmla="*/ 434535 w 722174"/>
              <a:gd name="connsiteY6" fmla="*/ 1035872 h 1035872"/>
              <a:gd name="connsiteX0" fmla="*/ 722174 w 722174"/>
              <a:gd name="connsiteY0" fmla="*/ 0 h 1035872"/>
              <a:gd name="connsiteX1" fmla="*/ 487695 w 722174"/>
              <a:gd name="connsiteY1" fmla="*/ 148777 h 1035872"/>
              <a:gd name="connsiteX2" fmla="*/ 275219 w 722174"/>
              <a:gd name="connsiteY2" fmla="*/ 407464 h 1035872"/>
              <a:gd name="connsiteX3" fmla="*/ 90530 w 722174"/>
              <a:gd name="connsiteY3" fmla="*/ 573763 h 1035872"/>
              <a:gd name="connsiteX4" fmla="*/ 7175 w 722174"/>
              <a:gd name="connsiteY4" fmla="*/ 894602 h 1035872"/>
              <a:gd name="connsiteX5" fmla="*/ 157542 w 722174"/>
              <a:gd name="connsiteY5" fmla="*/ 965152 h 1035872"/>
              <a:gd name="connsiteX6" fmla="*/ 434535 w 722174"/>
              <a:gd name="connsiteY6" fmla="*/ 1035872 h 1035872"/>
              <a:gd name="connsiteX0" fmla="*/ 722174 w 722174"/>
              <a:gd name="connsiteY0" fmla="*/ 0 h 1035872"/>
              <a:gd name="connsiteX1" fmla="*/ 487695 w 722174"/>
              <a:gd name="connsiteY1" fmla="*/ 148777 h 1035872"/>
              <a:gd name="connsiteX2" fmla="*/ 275219 w 722174"/>
              <a:gd name="connsiteY2" fmla="*/ 407464 h 1035872"/>
              <a:gd name="connsiteX3" fmla="*/ 90530 w 722174"/>
              <a:gd name="connsiteY3" fmla="*/ 573763 h 1035872"/>
              <a:gd name="connsiteX4" fmla="*/ 7175 w 722174"/>
              <a:gd name="connsiteY4" fmla="*/ 894602 h 1035872"/>
              <a:gd name="connsiteX5" fmla="*/ 157542 w 722174"/>
              <a:gd name="connsiteY5" fmla="*/ 965152 h 1035872"/>
              <a:gd name="connsiteX6" fmla="*/ 434535 w 722174"/>
              <a:gd name="connsiteY6" fmla="*/ 1035872 h 1035872"/>
              <a:gd name="connsiteX0" fmla="*/ 722174 w 722174"/>
              <a:gd name="connsiteY0" fmla="*/ 0 h 1035872"/>
              <a:gd name="connsiteX1" fmla="*/ 487695 w 722174"/>
              <a:gd name="connsiteY1" fmla="*/ 148777 h 1035872"/>
              <a:gd name="connsiteX2" fmla="*/ 275219 w 722174"/>
              <a:gd name="connsiteY2" fmla="*/ 407464 h 1035872"/>
              <a:gd name="connsiteX3" fmla="*/ 90530 w 722174"/>
              <a:gd name="connsiteY3" fmla="*/ 573763 h 1035872"/>
              <a:gd name="connsiteX4" fmla="*/ 7175 w 722174"/>
              <a:gd name="connsiteY4" fmla="*/ 894602 h 1035872"/>
              <a:gd name="connsiteX5" fmla="*/ 157542 w 722174"/>
              <a:gd name="connsiteY5" fmla="*/ 965152 h 1035872"/>
              <a:gd name="connsiteX6" fmla="*/ 434535 w 722174"/>
              <a:gd name="connsiteY6" fmla="*/ 1035872 h 1035872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686236 w 722174"/>
              <a:gd name="connsiteY6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686236 w 722174"/>
              <a:gd name="connsiteY6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4558"/>
              <a:gd name="connsiteX1" fmla="*/ 487695 w 722174"/>
              <a:gd name="connsiteY1" fmla="*/ 148777 h 1294558"/>
              <a:gd name="connsiteX2" fmla="*/ 275219 w 722174"/>
              <a:gd name="connsiteY2" fmla="*/ 407464 h 1294558"/>
              <a:gd name="connsiteX3" fmla="*/ 90530 w 722174"/>
              <a:gd name="connsiteY3" fmla="*/ 573763 h 1294558"/>
              <a:gd name="connsiteX4" fmla="*/ 7175 w 722174"/>
              <a:gd name="connsiteY4" fmla="*/ 894602 h 1294558"/>
              <a:gd name="connsiteX5" fmla="*/ 157542 w 722174"/>
              <a:gd name="connsiteY5" fmla="*/ 965152 h 1294558"/>
              <a:gd name="connsiteX6" fmla="*/ 440295 w 722174"/>
              <a:gd name="connsiteY6" fmla="*/ 1034023 h 1294558"/>
              <a:gd name="connsiteX7" fmla="*/ 686236 w 722174"/>
              <a:gd name="connsiteY7" fmla="*/ 1294558 h 1294558"/>
              <a:gd name="connsiteX0" fmla="*/ 722174 w 722174"/>
              <a:gd name="connsiteY0" fmla="*/ 0 h 1292878"/>
              <a:gd name="connsiteX1" fmla="*/ 487695 w 722174"/>
              <a:gd name="connsiteY1" fmla="*/ 148777 h 1292878"/>
              <a:gd name="connsiteX2" fmla="*/ 275219 w 722174"/>
              <a:gd name="connsiteY2" fmla="*/ 407464 h 1292878"/>
              <a:gd name="connsiteX3" fmla="*/ 90530 w 722174"/>
              <a:gd name="connsiteY3" fmla="*/ 573763 h 1292878"/>
              <a:gd name="connsiteX4" fmla="*/ 7175 w 722174"/>
              <a:gd name="connsiteY4" fmla="*/ 894602 h 1292878"/>
              <a:gd name="connsiteX5" fmla="*/ 157542 w 722174"/>
              <a:gd name="connsiteY5" fmla="*/ 965152 h 1292878"/>
              <a:gd name="connsiteX6" fmla="*/ 440295 w 722174"/>
              <a:gd name="connsiteY6" fmla="*/ 1034023 h 1292878"/>
              <a:gd name="connsiteX7" fmla="*/ 689504 w 722174"/>
              <a:gd name="connsiteY7" fmla="*/ 1292878 h 1292878"/>
              <a:gd name="connsiteX0" fmla="*/ 722174 w 722174"/>
              <a:gd name="connsiteY0" fmla="*/ 0 h 1034023"/>
              <a:gd name="connsiteX1" fmla="*/ 487695 w 722174"/>
              <a:gd name="connsiteY1" fmla="*/ 148777 h 1034023"/>
              <a:gd name="connsiteX2" fmla="*/ 275219 w 722174"/>
              <a:gd name="connsiteY2" fmla="*/ 407464 h 1034023"/>
              <a:gd name="connsiteX3" fmla="*/ 90530 w 722174"/>
              <a:gd name="connsiteY3" fmla="*/ 573763 h 1034023"/>
              <a:gd name="connsiteX4" fmla="*/ 7175 w 722174"/>
              <a:gd name="connsiteY4" fmla="*/ 894602 h 1034023"/>
              <a:gd name="connsiteX5" fmla="*/ 157542 w 722174"/>
              <a:gd name="connsiteY5" fmla="*/ 965152 h 1034023"/>
              <a:gd name="connsiteX6" fmla="*/ 440295 w 722174"/>
              <a:gd name="connsiteY6" fmla="*/ 1034023 h 1034023"/>
              <a:gd name="connsiteX0" fmla="*/ 722174 w 722174"/>
              <a:gd name="connsiteY0" fmla="*/ 0 h 965152"/>
              <a:gd name="connsiteX1" fmla="*/ 487695 w 722174"/>
              <a:gd name="connsiteY1" fmla="*/ 148777 h 965152"/>
              <a:gd name="connsiteX2" fmla="*/ 275219 w 722174"/>
              <a:gd name="connsiteY2" fmla="*/ 407464 h 965152"/>
              <a:gd name="connsiteX3" fmla="*/ 90530 w 722174"/>
              <a:gd name="connsiteY3" fmla="*/ 573763 h 965152"/>
              <a:gd name="connsiteX4" fmla="*/ 7175 w 722174"/>
              <a:gd name="connsiteY4" fmla="*/ 894602 h 965152"/>
              <a:gd name="connsiteX5" fmla="*/ 157542 w 722174"/>
              <a:gd name="connsiteY5" fmla="*/ 965152 h 965152"/>
              <a:gd name="connsiteX0" fmla="*/ 722174 w 722174"/>
              <a:gd name="connsiteY0" fmla="*/ 0 h 894602"/>
              <a:gd name="connsiteX1" fmla="*/ 487695 w 722174"/>
              <a:gd name="connsiteY1" fmla="*/ 148777 h 894602"/>
              <a:gd name="connsiteX2" fmla="*/ 275219 w 722174"/>
              <a:gd name="connsiteY2" fmla="*/ 407464 h 894602"/>
              <a:gd name="connsiteX3" fmla="*/ 90530 w 722174"/>
              <a:gd name="connsiteY3" fmla="*/ 573763 h 894602"/>
              <a:gd name="connsiteX4" fmla="*/ 7175 w 722174"/>
              <a:gd name="connsiteY4" fmla="*/ 894602 h 894602"/>
              <a:gd name="connsiteX0" fmla="*/ 631644 w 631644"/>
              <a:gd name="connsiteY0" fmla="*/ 0 h 573763"/>
              <a:gd name="connsiteX1" fmla="*/ 397165 w 631644"/>
              <a:gd name="connsiteY1" fmla="*/ 148777 h 573763"/>
              <a:gd name="connsiteX2" fmla="*/ 184689 w 631644"/>
              <a:gd name="connsiteY2" fmla="*/ 407464 h 573763"/>
              <a:gd name="connsiteX3" fmla="*/ 0 w 631644"/>
              <a:gd name="connsiteY3" fmla="*/ 573763 h 573763"/>
              <a:gd name="connsiteX0" fmla="*/ 714999 w 714999"/>
              <a:gd name="connsiteY0" fmla="*/ 0 h 535128"/>
              <a:gd name="connsiteX1" fmla="*/ 397165 w 714999"/>
              <a:gd name="connsiteY1" fmla="*/ 110142 h 535128"/>
              <a:gd name="connsiteX2" fmla="*/ 184689 w 714999"/>
              <a:gd name="connsiteY2" fmla="*/ 368829 h 535128"/>
              <a:gd name="connsiteX3" fmla="*/ 0 w 714999"/>
              <a:gd name="connsiteY3" fmla="*/ 535128 h 535128"/>
              <a:gd name="connsiteX0" fmla="*/ 714999 w 714999"/>
              <a:gd name="connsiteY0" fmla="*/ 0 h 535128"/>
              <a:gd name="connsiteX1" fmla="*/ 531187 w 714999"/>
              <a:gd name="connsiteY1" fmla="*/ 63108 h 535128"/>
              <a:gd name="connsiteX2" fmla="*/ 184689 w 714999"/>
              <a:gd name="connsiteY2" fmla="*/ 368829 h 535128"/>
              <a:gd name="connsiteX3" fmla="*/ 0 w 714999"/>
              <a:gd name="connsiteY3" fmla="*/ 535128 h 535128"/>
              <a:gd name="connsiteX0" fmla="*/ 714999 w 714999"/>
              <a:gd name="connsiteY0" fmla="*/ 0 h 535128"/>
              <a:gd name="connsiteX1" fmla="*/ 531187 w 714999"/>
              <a:gd name="connsiteY1" fmla="*/ 63108 h 535128"/>
              <a:gd name="connsiteX2" fmla="*/ 184689 w 714999"/>
              <a:gd name="connsiteY2" fmla="*/ 368829 h 535128"/>
              <a:gd name="connsiteX3" fmla="*/ 0 w 714999"/>
              <a:gd name="connsiteY3" fmla="*/ 535128 h 535128"/>
              <a:gd name="connsiteX0" fmla="*/ 714999 w 714999"/>
              <a:gd name="connsiteY0" fmla="*/ 0 h 535128"/>
              <a:gd name="connsiteX1" fmla="*/ 531187 w 714999"/>
              <a:gd name="connsiteY1" fmla="*/ 63108 h 535128"/>
              <a:gd name="connsiteX2" fmla="*/ 184689 w 714999"/>
              <a:gd name="connsiteY2" fmla="*/ 368829 h 535128"/>
              <a:gd name="connsiteX3" fmla="*/ 0 w 714999"/>
              <a:gd name="connsiteY3" fmla="*/ 535128 h 535128"/>
              <a:gd name="connsiteX0" fmla="*/ 714999 w 714999"/>
              <a:gd name="connsiteY0" fmla="*/ 0 h 535128"/>
              <a:gd name="connsiteX1" fmla="*/ 531187 w 714999"/>
              <a:gd name="connsiteY1" fmla="*/ 63108 h 535128"/>
              <a:gd name="connsiteX2" fmla="*/ 184689 w 714999"/>
              <a:gd name="connsiteY2" fmla="*/ 368829 h 535128"/>
              <a:gd name="connsiteX3" fmla="*/ 0 w 714999"/>
              <a:gd name="connsiteY3" fmla="*/ 535128 h 535128"/>
              <a:gd name="connsiteX0" fmla="*/ 714999 w 714999"/>
              <a:gd name="connsiteY0" fmla="*/ 0 h 535128"/>
              <a:gd name="connsiteX1" fmla="*/ 558972 w 714999"/>
              <a:gd name="connsiteY1" fmla="*/ 49670 h 535128"/>
              <a:gd name="connsiteX2" fmla="*/ 184689 w 714999"/>
              <a:gd name="connsiteY2" fmla="*/ 368829 h 535128"/>
              <a:gd name="connsiteX3" fmla="*/ 0 w 714999"/>
              <a:gd name="connsiteY3" fmla="*/ 535128 h 535128"/>
              <a:gd name="connsiteX0" fmla="*/ 714999 w 714999"/>
              <a:gd name="connsiteY0" fmla="*/ 0 h 535128"/>
              <a:gd name="connsiteX1" fmla="*/ 558972 w 714999"/>
              <a:gd name="connsiteY1" fmla="*/ 49670 h 535128"/>
              <a:gd name="connsiteX2" fmla="*/ 184689 w 714999"/>
              <a:gd name="connsiteY2" fmla="*/ 368829 h 535128"/>
              <a:gd name="connsiteX3" fmla="*/ 0 w 714999"/>
              <a:gd name="connsiteY3" fmla="*/ 535128 h 535128"/>
              <a:gd name="connsiteX0" fmla="*/ 714999 w 714999"/>
              <a:gd name="connsiteY0" fmla="*/ 0 h 535128"/>
              <a:gd name="connsiteX1" fmla="*/ 558972 w 714999"/>
              <a:gd name="connsiteY1" fmla="*/ 49670 h 535128"/>
              <a:gd name="connsiteX2" fmla="*/ 0 w 714999"/>
              <a:gd name="connsiteY2" fmla="*/ 535128 h 535128"/>
              <a:gd name="connsiteX0" fmla="*/ 685580 w 685580"/>
              <a:gd name="connsiteY0" fmla="*/ 0 h 464577"/>
              <a:gd name="connsiteX1" fmla="*/ 529553 w 685580"/>
              <a:gd name="connsiteY1" fmla="*/ 49670 h 464577"/>
              <a:gd name="connsiteX2" fmla="*/ 0 w 685580"/>
              <a:gd name="connsiteY2" fmla="*/ 464577 h 464577"/>
              <a:gd name="connsiteX0" fmla="*/ 685580 w 685580"/>
              <a:gd name="connsiteY0" fmla="*/ 0 h 464577"/>
              <a:gd name="connsiteX1" fmla="*/ 434757 w 685580"/>
              <a:gd name="connsiteY1" fmla="*/ 96704 h 464577"/>
              <a:gd name="connsiteX2" fmla="*/ 0 w 685580"/>
              <a:gd name="connsiteY2" fmla="*/ 464577 h 464577"/>
              <a:gd name="connsiteX0" fmla="*/ 685580 w 685580"/>
              <a:gd name="connsiteY0" fmla="*/ 0 h 464577"/>
              <a:gd name="connsiteX1" fmla="*/ 434757 w 685580"/>
              <a:gd name="connsiteY1" fmla="*/ 96704 h 464577"/>
              <a:gd name="connsiteX2" fmla="*/ 0 w 685580"/>
              <a:gd name="connsiteY2" fmla="*/ 464577 h 464577"/>
              <a:gd name="connsiteX0" fmla="*/ 685580 w 685580"/>
              <a:gd name="connsiteY0" fmla="*/ 0 h 464577"/>
              <a:gd name="connsiteX1" fmla="*/ 434757 w 685580"/>
              <a:gd name="connsiteY1" fmla="*/ 96704 h 464577"/>
              <a:gd name="connsiteX2" fmla="*/ 0 w 685580"/>
              <a:gd name="connsiteY2" fmla="*/ 464577 h 464577"/>
              <a:gd name="connsiteX0" fmla="*/ 685580 w 685580"/>
              <a:gd name="connsiteY0" fmla="*/ 0 h 464577"/>
              <a:gd name="connsiteX1" fmla="*/ 516004 w 685580"/>
              <a:gd name="connsiteY1" fmla="*/ 49364 h 464577"/>
              <a:gd name="connsiteX2" fmla="*/ 434757 w 685580"/>
              <a:gd name="connsiteY2" fmla="*/ 96704 h 464577"/>
              <a:gd name="connsiteX3" fmla="*/ 0 w 685580"/>
              <a:gd name="connsiteY3" fmla="*/ 464577 h 464577"/>
              <a:gd name="connsiteX0" fmla="*/ 685580 w 685580"/>
              <a:gd name="connsiteY0" fmla="*/ 0 h 464577"/>
              <a:gd name="connsiteX1" fmla="*/ 516004 w 685580"/>
              <a:gd name="connsiteY1" fmla="*/ 49364 h 464577"/>
              <a:gd name="connsiteX2" fmla="*/ 434757 w 685580"/>
              <a:gd name="connsiteY2" fmla="*/ 96704 h 464577"/>
              <a:gd name="connsiteX3" fmla="*/ 0 w 685580"/>
              <a:gd name="connsiteY3" fmla="*/ 464577 h 464577"/>
              <a:gd name="connsiteX0" fmla="*/ 685580 w 685580"/>
              <a:gd name="connsiteY0" fmla="*/ 0 h 464577"/>
              <a:gd name="connsiteX1" fmla="*/ 516004 w 685580"/>
              <a:gd name="connsiteY1" fmla="*/ 49364 h 464577"/>
              <a:gd name="connsiteX2" fmla="*/ 406972 w 685580"/>
              <a:gd name="connsiteY2" fmla="*/ 115182 h 464577"/>
              <a:gd name="connsiteX3" fmla="*/ 0 w 685580"/>
              <a:gd name="connsiteY3" fmla="*/ 464577 h 464577"/>
              <a:gd name="connsiteX0" fmla="*/ 685580 w 685580"/>
              <a:gd name="connsiteY0" fmla="*/ 0 h 464577"/>
              <a:gd name="connsiteX1" fmla="*/ 516004 w 685580"/>
              <a:gd name="connsiteY1" fmla="*/ 49364 h 464577"/>
              <a:gd name="connsiteX2" fmla="*/ 406972 w 685580"/>
              <a:gd name="connsiteY2" fmla="*/ 115182 h 464577"/>
              <a:gd name="connsiteX3" fmla="*/ 0 w 685580"/>
              <a:gd name="connsiteY3" fmla="*/ 464577 h 464577"/>
              <a:gd name="connsiteX0" fmla="*/ 685580 w 685580"/>
              <a:gd name="connsiteY0" fmla="*/ 0 h 464577"/>
              <a:gd name="connsiteX1" fmla="*/ 516004 w 685580"/>
              <a:gd name="connsiteY1" fmla="*/ 49364 h 464577"/>
              <a:gd name="connsiteX2" fmla="*/ 406972 w 685580"/>
              <a:gd name="connsiteY2" fmla="*/ 115182 h 464577"/>
              <a:gd name="connsiteX3" fmla="*/ 0 w 685580"/>
              <a:gd name="connsiteY3" fmla="*/ 464577 h 464577"/>
              <a:gd name="connsiteX0" fmla="*/ 685580 w 685580"/>
              <a:gd name="connsiteY0" fmla="*/ 0 h 464577"/>
              <a:gd name="connsiteX1" fmla="*/ 516004 w 685580"/>
              <a:gd name="connsiteY1" fmla="*/ 49364 h 464577"/>
              <a:gd name="connsiteX2" fmla="*/ 406972 w 685580"/>
              <a:gd name="connsiteY2" fmla="*/ 115182 h 464577"/>
              <a:gd name="connsiteX3" fmla="*/ 0 w 685580"/>
              <a:gd name="connsiteY3" fmla="*/ 464577 h 464577"/>
              <a:gd name="connsiteX0" fmla="*/ 685580 w 685580"/>
              <a:gd name="connsiteY0" fmla="*/ 0 h 464577"/>
              <a:gd name="connsiteX1" fmla="*/ 551961 w 685580"/>
              <a:gd name="connsiteY1" fmla="*/ 32566 h 464577"/>
              <a:gd name="connsiteX2" fmla="*/ 406972 w 685580"/>
              <a:gd name="connsiteY2" fmla="*/ 115182 h 464577"/>
              <a:gd name="connsiteX3" fmla="*/ 0 w 685580"/>
              <a:gd name="connsiteY3" fmla="*/ 464577 h 464577"/>
              <a:gd name="connsiteX0" fmla="*/ 685580 w 685580"/>
              <a:gd name="connsiteY0" fmla="*/ 0 h 464577"/>
              <a:gd name="connsiteX1" fmla="*/ 551961 w 685580"/>
              <a:gd name="connsiteY1" fmla="*/ 32566 h 464577"/>
              <a:gd name="connsiteX2" fmla="*/ 406972 w 685580"/>
              <a:gd name="connsiteY2" fmla="*/ 115182 h 464577"/>
              <a:gd name="connsiteX3" fmla="*/ 0 w 685580"/>
              <a:gd name="connsiteY3" fmla="*/ 464577 h 464577"/>
              <a:gd name="connsiteX0" fmla="*/ 685580 w 685580"/>
              <a:gd name="connsiteY0" fmla="*/ 0 h 464577"/>
              <a:gd name="connsiteX1" fmla="*/ 551961 w 685580"/>
              <a:gd name="connsiteY1" fmla="*/ 32566 h 464577"/>
              <a:gd name="connsiteX2" fmla="*/ 406972 w 685580"/>
              <a:gd name="connsiteY2" fmla="*/ 115182 h 464577"/>
              <a:gd name="connsiteX3" fmla="*/ 0 w 685580"/>
              <a:gd name="connsiteY3" fmla="*/ 464577 h 464577"/>
              <a:gd name="connsiteX0" fmla="*/ 685580 w 685580"/>
              <a:gd name="connsiteY0" fmla="*/ 0 h 464577"/>
              <a:gd name="connsiteX1" fmla="*/ 551961 w 685580"/>
              <a:gd name="connsiteY1" fmla="*/ 32566 h 464577"/>
              <a:gd name="connsiteX2" fmla="*/ 406972 w 685580"/>
              <a:gd name="connsiteY2" fmla="*/ 115182 h 464577"/>
              <a:gd name="connsiteX3" fmla="*/ 0 w 685580"/>
              <a:gd name="connsiteY3" fmla="*/ 464577 h 46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580" h="464577">
                <a:moveTo>
                  <a:pt x="685580" y="0"/>
                </a:moveTo>
                <a:cubicBezTo>
                  <a:pt x="641246" y="18026"/>
                  <a:pt x="598668" y="18129"/>
                  <a:pt x="551961" y="32566"/>
                </a:cubicBezTo>
                <a:cubicBezTo>
                  <a:pt x="510157" y="52043"/>
                  <a:pt x="436040" y="92735"/>
                  <a:pt x="406972" y="115182"/>
                </a:cubicBezTo>
                <a:lnTo>
                  <a:pt x="0" y="464577"/>
                </a:lnTo>
              </a:path>
            </a:pathLst>
          </a:custGeom>
          <a:noFill/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1674" tIns="65837" rIns="131674" bIns="658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273" name="フリーフォーム 272"/>
          <p:cNvSpPr/>
          <p:nvPr/>
        </p:nvSpPr>
        <p:spPr>
          <a:xfrm>
            <a:off x="3094018" y="7085144"/>
            <a:ext cx="995362" cy="609600"/>
          </a:xfrm>
          <a:custGeom>
            <a:avLst/>
            <a:gdLst>
              <a:gd name="connsiteX0" fmla="*/ 0 w 995362"/>
              <a:gd name="connsiteY0" fmla="*/ 266700 h 609600"/>
              <a:gd name="connsiteX1" fmla="*/ 152400 w 995362"/>
              <a:gd name="connsiteY1" fmla="*/ 0 h 609600"/>
              <a:gd name="connsiteX2" fmla="*/ 881062 w 995362"/>
              <a:gd name="connsiteY2" fmla="*/ 133350 h 609600"/>
              <a:gd name="connsiteX3" fmla="*/ 995362 w 995362"/>
              <a:gd name="connsiteY3" fmla="*/ 319087 h 609600"/>
              <a:gd name="connsiteX4" fmla="*/ 581025 w 995362"/>
              <a:gd name="connsiteY4" fmla="*/ 609600 h 609600"/>
              <a:gd name="connsiteX5" fmla="*/ 142875 w 995362"/>
              <a:gd name="connsiteY5" fmla="*/ 538162 h 609600"/>
              <a:gd name="connsiteX6" fmla="*/ 0 w 995362"/>
              <a:gd name="connsiteY6" fmla="*/ 2667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362" h="609600">
                <a:moveTo>
                  <a:pt x="0" y="266700"/>
                </a:moveTo>
                <a:lnTo>
                  <a:pt x="152400" y="0"/>
                </a:lnTo>
                <a:lnTo>
                  <a:pt x="881062" y="133350"/>
                </a:lnTo>
                <a:lnTo>
                  <a:pt x="995362" y="319087"/>
                </a:lnTo>
                <a:lnTo>
                  <a:pt x="581025" y="609600"/>
                </a:lnTo>
                <a:lnTo>
                  <a:pt x="142875" y="538162"/>
                </a:lnTo>
                <a:lnTo>
                  <a:pt x="0" y="26670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角丸四角形 273"/>
          <p:cNvSpPr/>
          <p:nvPr/>
        </p:nvSpPr>
        <p:spPr>
          <a:xfrm>
            <a:off x="3133217" y="7145602"/>
            <a:ext cx="917188" cy="542032"/>
          </a:xfrm>
          <a:prstGeom prst="roundRect">
            <a:avLst>
              <a:gd name="adj" fmla="val 2568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anchor="ctr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ja-JP" altLang="en-US" sz="105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夢</a:t>
            </a:r>
            <a:r>
              <a:rPr lang="ja-JP" altLang="en-US" sz="105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洲まちづくり</a:t>
            </a:r>
            <a:endParaRPr lang="en-US" altLang="ja-JP" sz="105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1400"/>
              </a:lnSpc>
              <a:defRPr/>
            </a:pPr>
            <a:r>
              <a:rPr lang="en-US" altLang="ja-JP" sz="9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2025</a:t>
            </a:r>
            <a:r>
              <a:rPr lang="ja-JP" altLang="en-US" sz="9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万博誘致</a:t>
            </a:r>
            <a:endParaRPr lang="en-US" altLang="ja-JP" sz="9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1000"/>
              </a:lnSpc>
              <a:defRPr/>
            </a:pPr>
            <a:r>
              <a:rPr lang="ja-JP" altLang="en-US" sz="9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ＩＲ立地推進</a:t>
            </a:r>
            <a:endParaRPr lang="en-US" altLang="ja-JP" sz="9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75" name="テキスト ボックス 274"/>
          <p:cNvSpPr txBox="1"/>
          <p:nvPr/>
        </p:nvSpPr>
        <p:spPr bwMode="auto">
          <a:xfrm>
            <a:off x="5634745" y="9320370"/>
            <a:ext cx="1242429" cy="380480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8000" tIns="36000" rIns="108000" bIns="36000" rtlCol="0" anchor="ctr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至　</a:t>
            </a:r>
            <a:r>
              <a:rPr kumimoji="1" lang="ja-JP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 　空</a:t>
            </a:r>
          </a:p>
        </p:txBody>
      </p:sp>
      <p:sp>
        <p:nvSpPr>
          <p:cNvPr id="276" name="円/楕円 275"/>
          <p:cNvSpPr>
            <a:spLocks noChangeArrowheads="1"/>
          </p:cNvSpPr>
          <p:nvPr/>
        </p:nvSpPr>
        <p:spPr bwMode="auto">
          <a:xfrm flipH="1">
            <a:off x="6882448" y="7302948"/>
            <a:ext cx="108000" cy="108000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77" name="円/楕円 276"/>
          <p:cNvSpPr>
            <a:spLocks noChangeArrowheads="1"/>
          </p:cNvSpPr>
          <p:nvPr/>
        </p:nvSpPr>
        <p:spPr bwMode="auto">
          <a:xfrm flipH="1">
            <a:off x="6934051" y="6778257"/>
            <a:ext cx="108000" cy="108000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78" name="テキスト ボックス 229"/>
          <p:cNvSpPr txBox="1">
            <a:spLocks noChangeArrowheads="1"/>
          </p:cNvSpPr>
          <p:nvPr/>
        </p:nvSpPr>
        <p:spPr bwMode="auto">
          <a:xfrm>
            <a:off x="7002542" y="7211437"/>
            <a:ext cx="499056" cy="18466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noFill/>
          </a:ln>
          <a:extLst/>
        </p:spPr>
        <p:txBody>
          <a:bodyPr wrap="none" lIns="3703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新今宮</a:t>
            </a:r>
            <a:endParaRPr lang="en-US" altLang="ja-JP" sz="12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36" name="円/楕円 235"/>
          <p:cNvSpPr>
            <a:spLocks noChangeArrowheads="1"/>
          </p:cNvSpPr>
          <p:nvPr/>
        </p:nvSpPr>
        <p:spPr bwMode="auto">
          <a:xfrm flipH="1">
            <a:off x="6689607" y="5205567"/>
            <a:ext cx="144000" cy="144000"/>
          </a:xfrm>
          <a:prstGeom prst="ellipse">
            <a:avLst/>
          </a:prstGeom>
          <a:solidFill>
            <a:schemeClr val="bg1">
              <a:alpha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85" name="テキスト ボックス 284"/>
          <p:cNvSpPr txBox="1"/>
          <p:nvPr/>
        </p:nvSpPr>
        <p:spPr bwMode="auto">
          <a:xfrm>
            <a:off x="7950772" y="2350691"/>
            <a:ext cx="1094385" cy="349702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36000" rIns="72000" bIns="36000" rtlCol="0" anchor="ctr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至　</a:t>
            </a:r>
            <a:r>
              <a:rPr kumimoji="1" lang="ja-JP" altLang="en-US" sz="18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京 　都</a:t>
            </a:r>
          </a:p>
        </p:txBody>
      </p:sp>
      <p:sp>
        <p:nvSpPr>
          <p:cNvPr id="286" name="テキスト ボックス 285"/>
          <p:cNvSpPr txBox="1"/>
          <p:nvPr/>
        </p:nvSpPr>
        <p:spPr bwMode="auto">
          <a:xfrm>
            <a:off x="9325446" y="5874789"/>
            <a:ext cx="349702" cy="1218384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lIns="36000" tIns="108000" rIns="36000" bIns="108000" rtlCol="0" anchor="ctr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至　</a:t>
            </a:r>
            <a:r>
              <a:rPr lang="ja-JP" altLang="en-US" sz="18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奈　良</a:t>
            </a:r>
            <a:endParaRPr kumimoji="1" lang="ja-JP" altLang="en-US" sz="1800" b="1" dirty="0" smtClean="0">
              <a:solidFill>
                <a:schemeClr val="accent4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7" name="テキスト ボックス 286"/>
          <p:cNvSpPr txBox="1"/>
          <p:nvPr/>
        </p:nvSpPr>
        <p:spPr bwMode="auto">
          <a:xfrm>
            <a:off x="3708822" y="3420765"/>
            <a:ext cx="349702" cy="1218384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lIns="36000" tIns="108000" rIns="36000" bIns="108000" rtlCol="0" anchor="ctr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至　</a:t>
            </a:r>
            <a:r>
              <a:rPr lang="ja-JP" altLang="en-US" sz="18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　戸</a:t>
            </a:r>
            <a:endParaRPr kumimoji="1" lang="ja-JP" altLang="en-US" sz="1800" b="1" dirty="0" smtClean="0">
              <a:solidFill>
                <a:schemeClr val="accent4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8" name="角丸四角形吹き出し 287"/>
          <p:cNvSpPr/>
          <p:nvPr/>
        </p:nvSpPr>
        <p:spPr>
          <a:xfrm>
            <a:off x="3060750" y="8496463"/>
            <a:ext cx="2601669" cy="646986"/>
          </a:xfrm>
          <a:prstGeom prst="wedgeRoundRectCallout">
            <a:avLst>
              <a:gd name="adj1" fmla="val 72399"/>
              <a:gd name="adj2" fmla="val 62170"/>
              <a:gd name="adj3" fmla="val 16667"/>
            </a:avLst>
          </a:prstGeom>
          <a:solidFill>
            <a:srgbClr val="FF0000">
              <a:alpha val="8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京阪神圏の各拠点都市から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関西空港へのアクセス改善</a:t>
            </a:r>
            <a:endParaRPr kumimoji="1" lang="ja-JP" alt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1" name="角丸四角形吹き出し 290"/>
          <p:cNvSpPr/>
          <p:nvPr/>
        </p:nvSpPr>
        <p:spPr>
          <a:xfrm>
            <a:off x="7789649" y="3582893"/>
            <a:ext cx="2057272" cy="646986"/>
          </a:xfrm>
          <a:prstGeom prst="wedgeRoundRectCallout">
            <a:avLst>
              <a:gd name="adj1" fmla="val -86978"/>
              <a:gd name="adj2" fmla="val 19073"/>
              <a:gd name="adj3" fmla="val 16667"/>
            </a:avLst>
          </a:prstGeom>
          <a:solidFill>
            <a:srgbClr val="FF0000">
              <a:alpha val="8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リニア・北陸新幹線等</a:t>
            </a:r>
            <a:endParaRPr lang="en-US" altLang="ja-JP" sz="16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更なる拠点性</a:t>
            </a: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向上</a:t>
            </a:r>
            <a:endParaRPr lang="ja-JP" alt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3" name="フリーフォーム 292"/>
          <p:cNvSpPr>
            <a:spLocks/>
          </p:cNvSpPr>
          <p:nvPr/>
        </p:nvSpPr>
        <p:spPr bwMode="auto">
          <a:xfrm>
            <a:off x="6916988" y="2042836"/>
            <a:ext cx="1317808" cy="1925560"/>
          </a:xfrm>
          <a:custGeom>
            <a:avLst/>
            <a:gdLst>
              <a:gd name="T0" fmla="*/ 398 w 454"/>
              <a:gd name="T1" fmla="*/ 0 h 2490"/>
              <a:gd name="T2" fmla="*/ 454 w 454"/>
              <a:gd name="T3" fmla="*/ 586 h 2490"/>
              <a:gd name="T4" fmla="*/ 203 w 454"/>
              <a:gd name="T5" fmla="*/ 804 h 2490"/>
              <a:gd name="T6" fmla="*/ 135 w 454"/>
              <a:gd name="T7" fmla="*/ 1056 h 2490"/>
              <a:gd name="T8" fmla="*/ 0 w 454"/>
              <a:gd name="T9" fmla="*/ 1278 h 2490"/>
              <a:gd name="T10" fmla="*/ 239 w 454"/>
              <a:gd name="T11" fmla="*/ 1773 h 2490"/>
              <a:gd name="T12" fmla="*/ 178 w 454"/>
              <a:gd name="T13" fmla="*/ 2270 h 2490"/>
              <a:gd name="T14" fmla="*/ 277 w 454"/>
              <a:gd name="T15" fmla="*/ 2490 h 2490"/>
              <a:gd name="connsiteX0" fmla="*/ 25782 w 25782"/>
              <a:gd name="connsiteY0" fmla="*/ 0 h 13102"/>
              <a:gd name="connsiteX1" fmla="*/ 10000 w 25782"/>
              <a:gd name="connsiteY1" fmla="*/ 5455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874 w 25782"/>
              <a:gd name="connsiteY1" fmla="*/ 3617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1569 w 25782"/>
              <a:gd name="connsiteY1" fmla="*/ 3647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11488 w 25782"/>
              <a:gd name="connsiteY1" fmla="*/ 3316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0 w 25782"/>
              <a:gd name="connsiteY1" fmla="*/ 1509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625 w 25782"/>
              <a:gd name="connsiteY1" fmla="*/ 1660 h 13102"/>
              <a:gd name="connsiteX2" fmla="*/ 4471 w 25782"/>
              <a:gd name="connsiteY2" fmla="*/ 6331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4625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5782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5782"/>
              <a:gd name="connsiteY0" fmla="*/ 0 h 13102"/>
              <a:gd name="connsiteX1" fmla="*/ 25782 w 25782"/>
              <a:gd name="connsiteY1" fmla="*/ 1660 h 13102"/>
              <a:gd name="connsiteX2" fmla="*/ 25782 w 25782"/>
              <a:gd name="connsiteY2" fmla="*/ 3138 h 13102"/>
              <a:gd name="connsiteX3" fmla="*/ 2974 w 25782"/>
              <a:gd name="connsiteY3" fmla="*/ 7343 h 13102"/>
              <a:gd name="connsiteX4" fmla="*/ 0 w 25782"/>
              <a:gd name="connsiteY4" fmla="*/ 8235 h 13102"/>
              <a:gd name="connsiteX5" fmla="*/ 5264 w 25782"/>
              <a:gd name="connsiteY5" fmla="*/ 10222 h 13102"/>
              <a:gd name="connsiteX6" fmla="*/ 3921 w 25782"/>
              <a:gd name="connsiteY6" fmla="*/ 12218 h 13102"/>
              <a:gd name="connsiteX7" fmla="*/ 6101 w 25782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974 w 26149"/>
              <a:gd name="connsiteY3" fmla="*/ 7343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1479 w 26149"/>
              <a:gd name="connsiteY3" fmla="*/ 5837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35358"/>
              <a:gd name="connsiteY0" fmla="*/ 0 h 13102"/>
              <a:gd name="connsiteX1" fmla="*/ 25782 w 35358"/>
              <a:gd name="connsiteY1" fmla="*/ 1660 h 13102"/>
              <a:gd name="connsiteX2" fmla="*/ 25782 w 35358"/>
              <a:gd name="connsiteY2" fmla="*/ 3138 h 13102"/>
              <a:gd name="connsiteX3" fmla="*/ 35358 w 35358"/>
              <a:gd name="connsiteY3" fmla="*/ 6018 h 13102"/>
              <a:gd name="connsiteX4" fmla="*/ 0 w 35358"/>
              <a:gd name="connsiteY4" fmla="*/ 8235 h 13102"/>
              <a:gd name="connsiteX5" fmla="*/ 5264 w 35358"/>
              <a:gd name="connsiteY5" fmla="*/ 10222 h 13102"/>
              <a:gd name="connsiteX6" fmla="*/ 3921 w 35358"/>
              <a:gd name="connsiteY6" fmla="*/ 12218 h 13102"/>
              <a:gd name="connsiteX7" fmla="*/ 6101 w 35358"/>
              <a:gd name="connsiteY7" fmla="*/ 13102 h 13102"/>
              <a:gd name="connsiteX0" fmla="*/ 25782 w 26149"/>
              <a:gd name="connsiteY0" fmla="*/ 0 h 13102"/>
              <a:gd name="connsiteX1" fmla="*/ 25782 w 26149"/>
              <a:gd name="connsiteY1" fmla="*/ 1660 h 13102"/>
              <a:gd name="connsiteX2" fmla="*/ 25782 w 26149"/>
              <a:gd name="connsiteY2" fmla="*/ 3138 h 13102"/>
              <a:gd name="connsiteX3" fmla="*/ 23572 w 26149"/>
              <a:gd name="connsiteY3" fmla="*/ 3216 h 13102"/>
              <a:gd name="connsiteX4" fmla="*/ 0 w 26149"/>
              <a:gd name="connsiteY4" fmla="*/ 8235 h 13102"/>
              <a:gd name="connsiteX5" fmla="*/ 5264 w 26149"/>
              <a:gd name="connsiteY5" fmla="*/ 10222 h 13102"/>
              <a:gd name="connsiteX6" fmla="*/ 3921 w 26149"/>
              <a:gd name="connsiteY6" fmla="*/ 12218 h 13102"/>
              <a:gd name="connsiteX7" fmla="*/ 6101 w 26149"/>
              <a:gd name="connsiteY7" fmla="*/ 13102 h 13102"/>
              <a:gd name="connsiteX0" fmla="*/ 25782 w 26031"/>
              <a:gd name="connsiteY0" fmla="*/ 0 h 13102"/>
              <a:gd name="connsiteX1" fmla="*/ 25782 w 26031"/>
              <a:gd name="connsiteY1" fmla="*/ 1660 h 13102"/>
              <a:gd name="connsiteX2" fmla="*/ 25121 w 26031"/>
              <a:gd name="connsiteY2" fmla="*/ 3138 h 13102"/>
              <a:gd name="connsiteX3" fmla="*/ 23572 w 26031"/>
              <a:gd name="connsiteY3" fmla="*/ 3216 h 13102"/>
              <a:gd name="connsiteX4" fmla="*/ 0 w 26031"/>
              <a:gd name="connsiteY4" fmla="*/ 8235 h 13102"/>
              <a:gd name="connsiteX5" fmla="*/ 5264 w 26031"/>
              <a:gd name="connsiteY5" fmla="*/ 10222 h 13102"/>
              <a:gd name="connsiteX6" fmla="*/ 3921 w 26031"/>
              <a:gd name="connsiteY6" fmla="*/ 12218 h 13102"/>
              <a:gd name="connsiteX7" fmla="*/ 6101 w 26031"/>
              <a:gd name="connsiteY7" fmla="*/ 13102 h 13102"/>
              <a:gd name="connsiteX0" fmla="*/ 25782 w 34378"/>
              <a:gd name="connsiteY0" fmla="*/ 0 h 13102"/>
              <a:gd name="connsiteX1" fmla="*/ 25782 w 34378"/>
              <a:gd name="connsiteY1" fmla="*/ 1660 h 13102"/>
              <a:gd name="connsiteX2" fmla="*/ 34378 w 34378"/>
              <a:gd name="connsiteY2" fmla="*/ 3560 h 13102"/>
              <a:gd name="connsiteX3" fmla="*/ 23572 w 34378"/>
              <a:gd name="connsiteY3" fmla="*/ 3216 h 13102"/>
              <a:gd name="connsiteX4" fmla="*/ 0 w 34378"/>
              <a:gd name="connsiteY4" fmla="*/ 8235 h 13102"/>
              <a:gd name="connsiteX5" fmla="*/ 5264 w 34378"/>
              <a:gd name="connsiteY5" fmla="*/ 10222 h 13102"/>
              <a:gd name="connsiteX6" fmla="*/ 3921 w 34378"/>
              <a:gd name="connsiteY6" fmla="*/ 12218 h 13102"/>
              <a:gd name="connsiteX7" fmla="*/ 6101 w 34378"/>
              <a:gd name="connsiteY7" fmla="*/ 13102 h 13102"/>
              <a:gd name="connsiteX0" fmla="*/ 25782 w 25924"/>
              <a:gd name="connsiteY0" fmla="*/ 0 h 13102"/>
              <a:gd name="connsiteX1" fmla="*/ 25782 w 25924"/>
              <a:gd name="connsiteY1" fmla="*/ 1660 h 13102"/>
              <a:gd name="connsiteX2" fmla="*/ 23580 w 25924"/>
              <a:gd name="connsiteY2" fmla="*/ 2988 h 13102"/>
              <a:gd name="connsiteX3" fmla="*/ 23572 w 25924"/>
              <a:gd name="connsiteY3" fmla="*/ 3216 h 13102"/>
              <a:gd name="connsiteX4" fmla="*/ 0 w 25924"/>
              <a:gd name="connsiteY4" fmla="*/ 8235 h 13102"/>
              <a:gd name="connsiteX5" fmla="*/ 5264 w 25924"/>
              <a:gd name="connsiteY5" fmla="*/ 10222 h 13102"/>
              <a:gd name="connsiteX6" fmla="*/ 3921 w 25924"/>
              <a:gd name="connsiteY6" fmla="*/ 12218 h 13102"/>
              <a:gd name="connsiteX7" fmla="*/ 6101 w 25924"/>
              <a:gd name="connsiteY7" fmla="*/ 13102 h 13102"/>
              <a:gd name="connsiteX0" fmla="*/ 25782 w 25924"/>
              <a:gd name="connsiteY0" fmla="*/ 0 h 13102"/>
              <a:gd name="connsiteX1" fmla="*/ 25782 w 25924"/>
              <a:gd name="connsiteY1" fmla="*/ 1660 h 13102"/>
              <a:gd name="connsiteX2" fmla="*/ 23580 w 25924"/>
              <a:gd name="connsiteY2" fmla="*/ 2988 h 13102"/>
              <a:gd name="connsiteX3" fmla="*/ 23572 w 25924"/>
              <a:gd name="connsiteY3" fmla="*/ 3216 h 13102"/>
              <a:gd name="connsiteX4" fmla="*/ 0 w 25924"/>
              <a:gd name="connsiteY4" fmla="*/ 8235 h 13102"/>
              <a:gd name="connsiteX5" fmla="*/ 5264 w 25924"/>
              <a:gd name="connsiteY5" fmla="*/ 10222 h 13102"/>
              <a:gd name="connsiteX6" fmla="*/ 3921 w 25924"/>
              <a:gd name="connsiteY6" fmla="*/ 12218 h 13102"/>
              <a:gd name="connsiteX7" fmla="*/ 6101 w 25924"/>
              <a:gd name="connsiteY7" fmla="*/ 13102 h 13102"/>
              <a:gd name="connsiteX0" fmla="*/ 25782 w 26567"/>
              <a:gd name="connsiteY0" fmla="*/ 0 h 13102"/>
              <a:gd name="connsiteX1" fmla="*/ 25782 w 26567"/>
              <a:gd name="connsiteY1" fmla="*/ 1660 h 13102"/>
              <a:gd name="connsiteX2" fmla="*/ 25924 w 26567"/>
              <a:gd name="connsiteY2" fmla="*/ 2958 h 13102"/>
              <a:gd name="connsiteX3" fmla="*/ 23572 w 26567"/>
              <a:gd name="connsiteY3" fmla="*/ 3216 h 13102"/>
              <a:gd name="connsiteX4" fmla="*/ 0 w 26567"/>
              <a:gd name="connsiteY4" fmla="*/ 8235 h 13102"/>
              <a:gd name="connsiteX5" fmla="*/ 5264 w 26567"/>
              <a:gd name="connsiteY5" fmla="*/ 10222 h 13102"/>
              <a:gd name="connsiteX6" fmla="*/ 3921 w 26567"/>
              <a:gd name="connsiteY6" fmla="*/ 12218 h 13102"/>
              <a:gd name="connsiteX7" fmla="*/ 6101 w 26567"/>
              <a:gd name="connsiteY7" fmla="*/ 13102 h 13102"/>
              <a:gd name="connsiteX0" fmla="*/ 25782 w 26189"/>
              <a:gd name="connsiteY0" fmla="*/ 0 h 13102"/>
              <a:gd name="connsiteX1" fmla="*/ 25782 w 26189"/>
              <a:gd name="connsiteY1" fmla="*/ 1660 h 13102"/>
              <a:gd name="connsiteX2" fmla="*/ 25924 w 26189"/>
              <a:gd name="connsiteY2" fmla="*/ 2958 h 13102"/>
              <a:gd name="connsiteX3" fmla="*/ 23572 w 26189"/>
              <a:gd name="connsiteY3" fmla="*/ 3216 h 13102"/>
              <a:gd name="connsiteX4" fmla="*/ 0 w 26189"/>
              <a:gd name="connsiteY4" fmla="*/ 8235 h 13102"/>
              <a:gd name="connsiteX5" fmla="*/ 5264 w 26189"/>
              <a:gd name="connsiteY5" fmla="*/ 10222 h 13102"/>
              <a:gd name="connsiteX6" fmla="*/ 3921 w 26189"/>
              <a:gd name="connsiteY6" fmla="*/ 12218 h 13102"/>
              <a:gd name="connsiteX7" fmla="*/ 6101 w 26189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343 w 22268"/>
              <a:gd name="connsiteY5" fmla="*/ 10222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7217 w 22268"/>
              <a:gd name="connsiteY5" fmla="*/ 7963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7130 w 22268"/>
              <a:gd name="connsiteY5" fmla="*/ 7391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21861 w 22268"/>
              <a:gd name="connsiteY0" fmla="*/ 0 h 13102"/>
              <a:gd name="connsiteX1" fmla="*/ 21861 w 22268"/>
              <a:gd name="connsiteY1" fmla="*/ 1660 h 13102"/>
              <a:gd name="connsiteX2" fmla="*/ 22003 w 22268"/>
              <a:gd name="connsiteY2" fmla="*/ 2958 h 13102"/>
              <a:gd name="connsiteX3" fmla="*/ 19651 w 22268"/>
              <a:gd name="connsiteY3" fmla="*/ 3216 h 13102"/>
              <a:gd name="connsiteX4" fmla="*/ 17903 w 22268"/>
              <a:gd name="connsiteY4" fmla="*/ 4198 h 13102"/>
              <a:gd name="connsiteX5" fmla="*/ 17547 w 22268"/>
              <a:gd name="connsiteY5" fmla="*/ 7783 h 13102"/>
              <a:gd name="connsiteX6" fmla="*/ 0 w 22268"/>
              <a:gd name="connsiteY6" fmla="*/ 12218 h 13102"/>
              <a:gd name="connsiteX7" fmla="*/ 2180 w 22268"/>
              <a:gd name="connsiteY7" fmla="*/ 13102 h 13102"/>
              <a:gd name="connsiteX0" fmla="*/ 19681 w 20088"/>
              <a:gd name="connsiteY0" fmla="*/ 0 h 13102"/>
              <a:gd name="connsiteX1" fmla="*/ 19681 w 20088"/>
              <a:gd name="connsiteY1" fmla="*/ 1660 h 13102"/>
              <a:gd name="connsiteX2" fmla="*/ 19823 w 20088"/>
              <a:gd name="connsiteY2" fmla="*/ 2958 h 13102"/>
              <a:gd name="connsiteX3" fmla="*/ 17471 w 20088"/>
              <a:gd name="connsiteY3" fmla="*/ 3216 h 13102"/>
              <a:gd name="connsiteX4" fmla="*/ 15723 w 20088"/>
              <a:gd name="connsiteY4" fmla="*/ 4198 h 13102"/>
              <a:gd name="connsiteX5" fmla="*/ 15367 w 20088"/>
              <a:gd name="connsiteY5" fmla="*/ 7783 h 13102"/>
              <a:gd name="connsiteX6" fmla="*/ 17442 w 20088"/>
              <a:gd name="connsiteY6" fmla="*/ 8814 h 13102"/>
              <a:gd name="connsiteX7" fmla="*/ 0 w 20088"/>
              <a:gd name="connsiteY7" fmla="*/ 13102 h 13102"/>
              <a:gd name="connsiteX0" fmla="*/ 4314 w 4721"/>
              <a:gd name="connsiteY0" fmla="*/ 0 h 8814"/>
              <a:gd name="connsiteX1" fmla="*/ 4314 w 4721"/>
              <a:gd name="connsiteY1" fmla="*/ 1660 h 8814"/>
              <a:gd name="connsiteX2" fmla="*/ 4456 w 4721"/>
              <a:gd name="connsiteY2" fmla="*/ 2958 h 8814"/>
              <a:gd name="connsiteX3" fmla="*/ 2104 w 4721"/>
              <a:gd name="connsiteY3" fmla="*/ 3216 h 8814"/>
              <a:gd name="connsiteX4" fmla="*/ 356 w 4721"/>
              <a:gd name="connsiteY4" fmla="*/ 4198 h 8814"/>
              <a:gd name="connsiteX5" fmla="*/ 0 w 4721"/>
              <a:gd name="connsiteY5" fmla="*/ 7783 h 8814"/>
              <a:gd name="connsiteX6" fmla="*/ 2075 w 4721"/>
              <a:gd name="connsiteY6" fmla="*/ 8814 h 8814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4439 w 10002"/>
              <a:gd name="connsiteY6" fmla="*/ 10000 h 10000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2454 w 10002"/>
              <a:gd name="connsiteY6" fmla="*/ 10000 h 10000"/>
              <a:gd name="connsiteX7" fmla="*/ 4439 w 10002"/>
              <a:gd name="connsiteY7" fmla="*/ 10000 h 10000"/>
              <a:gd name="connsiteX0" fmla="*/ 9138 w 10002"/>
              <a:gd name="connsiteY0" fmla="*/ 0 h 10000"/>
              <a:gd name="connsiteX1" fmla="*/ 9138 w 10002"/>
              <a:gd name="connsiteY1" fmla="*/ 1883 h 10000"/>
              <a:gd name="connsiteX2" fmla="*/ 9439 w 10002"/>
              <a:gd name="connsiteY2" fmla="*/ 3356 h 10000"/>
              <a:gd name="connsiteX3" fmla="*/ 4457 w 10002"/>
              <a:gd name="connsiteY3" fmla="*/ 3649 h 10000"/>
              <a:gd name="connsiteX4" fmla="*/ 754 w 10002"/>
              <a:gd name="connsiteY4" fmla="*/ 4763 h 10000"/>
              <a:gd name="connsiteX5" fmla="*/ 0 w 10002"/>
              <a:gd name="connsiteY5" fmla="*/ 8830 h 10000"/>
              <a:gd name="connsiteX6" fmla="*/ 2454 w 10002"/>
              <a:gd name="connsiteY6" fmla="*/ 10000 h 10000"/>
              <a:gd name="connsiteX0" fmla="*/ 16150 w 17014"/>
              <a:gd name="connsiteY0" fmla="*/ 0 h 10000"/>
              <a:gd name="connsiteX1" fmla="*/ 16150 w 17014"/>
              <a:gd name="connsiteY1" fmla="*/ 1883 h 10000"/>
              <a:gd name="connsiteX2" fmla="*/ 16451 w 17014"/>
              <a:gd name="connsiteY2" fmla="*/ 3356 h 10000"/>
              <a:gd name="connsiteX3" fmla="*/ 11469 w 17014"/>
              <a:gd name="connsiteY3" fmla="*/ 3649 h 10000"/>
              <a:gd name="connsiteX4" fmla="*/ 7766 w 17014"/>
              <a:gd name="connsiteY4" fmla="*/ 4763 h 10000"/>
              <a:gd name="connsiteX5" fmla="*/ 1 w 17014"/>
              <a:gd name="connsiteY5" fmla="*/ 5777 h 10000"/>
              <a:gd name="connsiteX6" fmla="*/ 7012 w 17014"/>
              <a:gd name="connsiteY6" fmla="*/ 8830 h 10000"/>
              <a:gd name="connsiteX7" fmla="*/ 9466 w 17014"/>
              <a:gd name="connsiteY7" fmla="*/ 10000 h 10000"/>
              <a:gd name="connsiteX0" fmla="*/ 16242 w 17106"/>
              <a:gd name="connsiteY0" fmla="*/ 0 h 10000"/>
              <a:gd name="connsiteX1" fmla="*/ 16242 w 17106"/>
              <a:gd name="connsiteY1" fmla="*/ 1883 h 10000"/>
              <a:gd name="connsiteX2" fmla="*/ 16543 w 17106"/>
              <a:gd name="connsiteY2" fmla="*/ 3356 h 10000"/>
              <a:gd name="connsiteX3" fmla="*/ 11561 w 17106"/>
              <a:gd name="connsiteY3" fmla="*/ 3649 h 10000"/>
              <a:gd name="connsiteX4" fmla="*/ 7858 w 17106"/>
              <a:gd name="connsiteY4" fmla="*/ 4763 h 10000"/>
              <a:gd name="connsiteX5" fmla="*/ 93 w 17106"/>
              <a:gd name="connsiteY5" fmla="*/ 5777 h 10000"/>
              <a:gd name="connsiteX6" fmla="*/ 5350 w 17106"/>
              <a:gd name="connsiteY6" fmla="*/ 7008 h 10000"/>
              <a:gd name="connsiteX7" fmla="*/ 7104 w 17106"/>
              <a:gd name="connsiteY7" fmla="*/ 8830 h 10000"/>
              <a:gd name="connsiteX8" fmla="*/ 9558 w 17106"/>
              <a:gd name="connsiteY8" fmla="*/ 10000 h 10000"/>
              <a:gd name="connsiteX0" fmla="*/ 16294 w 17158"/>
              <a:gd name="connsiteY0" fmla="*/ 0 h 10000"/>
              <a:gd name="connsiteX1" fmla="*/ 16294 w 17158"/>
              <a:gd name="connsiteY1" fmla="*/ 1883 h 10000"/>
              <a:gd name="connsiteX2" fmla="*/ 16595 w 17158"/>
              <a:gd name="connsiteY2" fmla="*/ 3356 h 10000"/>
              <a:gd name="connsiteX3" fmla="*/ 11613 w 17158"/>
              <a:gd name="connsiteY3" fmla="*/ 3649 h 10000"/>
              <a:gd name="connsiteX4" fmla="*/ 7910 w 17158"/>
              <a:gd name="connsiteY4" fmla="*/ 4763 h 10000"/>
              <a:gd name="connsiteX5" fmla="*/ 145 w 17158"/>
              <a:gd name="connsiteY5" fmla="*/ 5777 h 10000"/>
              <a:gd name="connsiteX6" fmla="*/ 5402 w 17158"/>
              <a:gd name="connsiteY6" fmla="*/ 7008 h 10000"/>
              <a:gd name="connsiteX7" fmla="*/ 7156 w 17158"/>
              <a:gd name="connsiteY7" fmla="*/ 8830 h 10000"/>
              <a:gd name="connsiteX8" fmla="*/ 9610 w 17158"/>
              <a:gd name="connsiteY8" fmla="*/ 10000 h 10000"/>
              <a:gd name="connsiteX0" fmla="*/ 16294 w 17158"/>
              <a:gd name="connsiteY0" fmla="*/ 0 h 10000"/>
              <a:gd name="connsiteX1" fmla="*/ 16294 w 17158"/>
              <a:gd name="connsiteY1" fmla="*/ 1883 h 10000"/>
              <a:gd name="connsiteX2" fmla="*/ 16595 w 17158"/>
              <a:gd name="connsiteY2" fmla="*/ 3356 h 10000"/>
              <a:gd name="connsiteX3" fmla="*/ 11613 w 17158"/>
              <a:gd name="connsiteY3" fmla="*/ 3649 h 10000"/>
              <a:gd name="connsiteX4" fmla="*/ 7910 w 17158"/>
              <a:gd name="connsiteY4" fmla="*/ 4763 h 10000"/>
              <a:gd name="connsiteX5" fmla="*/ 145 w 17158"/>
              <a:gd name="connsiteY5" fmla="*/ 5777 h 10000"/>
              <a:gd name="connsiteX6" fmla="*/ 5402 w 17158"/>
              <a:gd name="connsiteY6" fmla="*/ 7008 h 10000"/>
              <a:gd name="connsiteX7" fmla="*/ 7156 w 17158"/>
              <a:gd name="connsiteY7" fmla="*/ 8830 h 10000"/>
              <a:gd name="connsiteX8" fmla="*/ 9610 w 17158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111 w 17113"/>
              <a:gd name="connsiteY7" fmla="*/ 8830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462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7462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10000"/>
              <a:gd name="connsiteX1" fmla="*/ 16249 w 17113"/>
              <a:gd name="connsiteY1" fmla="*/ 1883 h 10000"/>
              <a:gd name="connsiteX2" fmla="*/ 16550 w 17113"/>
              <a:gd name="connsiteY2" fmla="*/ 3356 h 10000"/>
              <a:gd name="connsiteX3" fmla="*/ 11568 w 17113"/>
              <a:gd name="connsiteY3" fmla="*/ 3649 h 10000"/>
              <a:gd name="connsiteX4" fmla="*/ 7865 w 17113"/>
              <a:gd name="connsiteY4" fmla="*/ 4763 h 10000"/>
              <a:gd name="connsiteX5" fmla="*/ 100 w 17113"/>
              <a:gd name="connsiteY5" fmla="*/ 5777 h 10000"/>
              <a:gd name="connsiteX6" fmla="*/ 5357 w 17113"/>
              <a:gd name="connsiteY6" fmla="*/ 7008 h 10000"/>
              <a:gd name="connsiteX7" fmla="*/ 6410 w 17113"/>
              <a:gd name="connsiteY7" fmla="*/ 9377 h 10000"/>
              <a:gd name="connsiteX8" fmla="*/ 9565 w 17113"/>
              <a:gd name="connsiteY8" fmla="*/ 10000 h 10000"/>
              <a:gd name="connsiteX0" fmla="*/ 16249 w 17113"/>
              <a:gd name="connsiteY0" fmla="*/ 0 h 9377"/>
              <a:gd name="connsiteX1" fmla="*/ 16249 w 17113"/>
              <a:gd name="connsiteY1" fmla="*/ 1883 h 9377"/>
              <a:gd name="connsiteX2" fmla="*/ 16550 w 17113"/>
              <a:gd name="connsiteY2" fmla="*/ 3356 h 9377"/>
              <a:gd name="connsiteX3" fmla="*/ 11568 w 17113"/>
              <a:gd name="connsiteY3" fmla="*/ 3649 h 9377"/>
              <a:gd name="connsiteX4" fmla="*/ 7865 w 17113"/>
              <a:gd name="connsiteY4" fmla="*/ 4763 h 9377"/>
              <a:gd name="connsiteX5" fmla="*/ 100 w 17113"/>
              <a:gd name="connsiteY5" fmla="*/ 5777 h 9377"/>
              <a:gd name="connsiteX6" fmla="*/ 5357 w 17113"/>
              <a:gd name="connsiteY6" fmla="*/ 7008 h 9377"/>
              <a:gd name="connsiteX7" fmla="*/ 6410 w 17113"/>
              <a:gd name="connsiteY7" fmla="*/ 9377 h 9377"/>
              <a:gd name="connsiteX0" fmla="*/ 9495 w 10000"/>
              <a:gd name="connsiteY0" fmla="*/ 0 h 7474"/>
              <a:gd name="connsiteX1" fmla="*/ 9495 w 10000"/>
              <a:gd name="connsiteY1" fmla="*/ 2008 h 7474"/>
              <a:gd name="connsiteX2" fmla="*/ 9671 w 10000"/>
              <a:gd name="connsiteY2" fmla="*/ 3579 h 7474"/>
              <a:gd name="connsiteX3" fmla="*/ 6760 w 10000"/>
              <a:gd name="connsiteY3" fmla="*/ 3891 h 7474"/>
              <a:gd name="connsiteX4" fmla="*/ 4596 w 10000"/>
              <a:gd name="connsiteY4" fmla="*/ 5079 h 7474"/>
              <a:gd name="connsiteX5" fmla="*/ 58 w 10000"/>
              <a:gd name="connsiteY5" fmla="*/ 6161 h 7474"/>
              <a:gd name="connsiteX6" fmla="*/ 3130 w 10000"/>
              <a:gd name="connsiteY6" fmla="*/ 7474 h 7474"/>
              <a:gd name="connsiteX0" fmla="*/ 9437 w 9942"/>
              <a:gd name="connsiteY0" fmla="*/ 0 h 8243"/>
              <a:gd name="connsiteX1" fmla="*/ 9437 w 9942"/>
              <a:gd name="connsiteY1" fmla="*/ 2687 h 8243"/>
              <a:gd name="connsiteX2" fmla="*/ 9613 w 9942"/>
              <a:gd name="connsiteY2" fmla="*/ 4789 h 8243"/>
              <a:gd name="connsiteX3" fmla="*/ 6702 w 9942"/>
              <a:gd name="connsiteY3" fmla="*/ 5206 h 8243"/>
              <a:gd name="connsiteX4" fmla="*/ 4538 w 9942"/>
              <a:gd name="connsiteY4" fmla="*/ 6796 h 8243"/>
              <a:gd name="connsiteX5" fmla="*/ 0 w 9942"/>
              <a:gd name="connsiteY5" fmla="*/ 8243 h 8243"/>
              <a:gd name="connsiteX0" fmla="*/ 4928 w 5436"/>
              <a:gd name="connsiteY0" fmla="*/ 0 h 8245"/>
              <a:gd name="connsiteX1" fmla="*/ 4928 w 5436"/>
              <a:gd name="connsiteY1" fmla="*/ 3260 h 8245"/>
              <a:gd name="connsiteX2" fmla="*/ 5105 w 5436"/>
              <a:gd name="connsiteY2" fmla="*/ 5810 h 8245"/>
              <a:gd name="connsiteX3" fmla="*/ 2177 w 5436"/>
              <a:gd name="connsiteY3" fmla="*/ 6316 h 8245"/>
              <a:gd name="connsiteX4" fmla="*/ 0 w 5436"/>
              <a:gd name="connsiteY4" fmla="*/ 8245 h 8245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10000"/>
              <a:gd name="connsiteY0" fmla="*/ 0 h 10388"/>
              <a:gd name="connsiteX1" fmla="*/ 9065 w 10000"/>
              <a:gd name="connsiteY1" fmla="*/ 4342 h 10388"/>
              <a:gd name="connsiteX2" fmla="*/ 9391 w 10000"/>
              <a:gd name="connsiteY2" fmla="*/ 7435 h 10388"/>
              <a:gd name="connsiteX3" fmla="*/ 4005 w 10000"/>
              <a:gd name="connsiteY3" fmla="*/ 8048 h 10388"/>
              <a:gd name="connsiteX4" fmla="*/ 0 w 10000"/>
              <a:gd name="connsiteY4" fmla="*/ 10388 h 10388"/>
              <a:gd name="connsiteX0" fmla="*/ 6921 w 9844"/>
              <a:gd name="connsiteY0" fmla="*/ 0 h 10388"/>
              <a:gd name="connsiteX1" fmla="*/ 9065 w 9844"/>
              <a:gd name="connsiteY1" fmla="*/ 4342 h 10388"/>
              <a:gd name="connsiteX2" fmla="*/ 9391 w 9844"/>
              <a:gd name="connsiteY2" fmla="*/ 7435 h 10388"/>
              <a:gd name="connsiteX3" fmla="*/ 4005 w 9844"/>
              <a:gd name="connsiteY3" fmla="*/ 8048 h 10388"/>
              <a:gd name="connsiteX4" fmla="*/ 0 w 9844"/>
              <a:gd name="connsiteY4" fmla="*/ 10388 h 10388"/>
              <a:gd name="connsiteX0" fmla="*/ 7031 w 9970"/>
              <a:gd name="connsiteY0" fmla="*/ 0 h 10000"/>
              <a:gd name="connsiteX1" fmla="*/ 9209 w 9970"/>
              <a:gd name="connsiteY1" fmla="*/ 4180 h 10000"/>
              <a:gd name="connsiteX2" fmla="*/ 9404 w 9970"/>
              <a:gd name="connsiteY2" fmla="*/ 7157 h 10000"/>
              <a:gd name="connsiteX3" fmla="*/ 4068 w 9970"/>
              <a:gd name="connsiteY3" fmla="*/ 7747 h 10000"/>
              <a:gd name="connsiteX4" fmla="*/ 0 w 9970"/>
              <a:gd name="connsiteY4" fmla="*/ 10000 h 10000"/>
              <a:gd name="connsiteX0" fmla="*/ 7052 w 10114"/>
              <a:gd name="connsiteY0" fmla="*/ 0 h 10000"/>
              <a:gd name="connsiteX1" fmla="*/ 9237 w 10114"/>
              <a:gd name="connsiteY1" fmla="*/ 4180 h 10000"/>
              <a:gd name="connsiteX2" fmla="*/ 9432 w 10114"/>
              <a:gd name="connsiteY2" fmla="*/ 7157 h 10000"/>
              <a:gd name="connsiteX3" fmla="*/ 4080 w 10114"/>
              <a:gd name="connsiteY3" fmla="*/ 7747 h 10000"/>
              <a:gd name="connsiteX4" fmla="*/ 0 w 10114"/>
              <a:gd name="connsiteY4" fmla="*/ 10000 h 10000"/>
              <a:gd name="connsiteX0" fmla="*/ 7052 w 9872"/>
              <a:gd name="connsiteY0" fmla="*/ 0 h 10000"/>
              <a:gd name="connsiteX1" fmla="*/ 9237 w 9872"/>
              <a:gd name="connsiteY1" fmla="*/ 4180 h 10000"/>
              <a:gd name="connsiteX2" fmla="*/ 9432 w 9872"/>
              <a:gd name="connsiteY2" fmla="*/ 7157 h 10000"/>
              <a:gd name="connsiteX3" fmla="*/ 4080 w 9872"/>
              <a:gd name="connsiteY3" fmla="*/ 7747 h 10000"/>
              <a:gd name="connsiteX4" fmla="*/ 0 w 9872"/>
              <a:gd name="connsiteY4" fmla="*/ 10000 h 10000"/>
              <a:gd name="connsiteX0" fmla="*/ 7143 w 10000"/>
              <a:gd name="connsiteY0" fmla="*/ 0 h 10000"/>
              <a:gd name="connsiteX1" fmla="*/ 9357 w 10000"/>
              <a:gd name="connsiteY1" fmla="*/ 4180 h 10000"/>
              <a:gd name="connsiteX2" fmla="*/ 9554 w 10000"/>
              <a:gd name="connsiteY2" fmla="*/ 7157 h 10000"/>
              <a:gd name="connsiteX3" fmla="*/ 0 w 10000"/>
              <a:gd name="connsiteY3" fmla="*/ 10000 h 10000"/>
              <a:gd name="connsiteX0" fmla="*/ 4238 w 7095"/>
              <a:gd name="connsiteY0" fmla="*/ 0 h 9183"/>
              <a:gd name="connsiteX1" fmla="*/ 6452 w 7095"/>
              <a:gd name="connsiteY1" fmla="*/ 4180 h 9183"/>
              <a:gd name="connsiteX2" fmla="*/ 6649 w 7095"/>
              <a:gd name="connsiteY2" fmla="*/ 7157 h 9183"/>
              <a:gd name="connsiteX3" fmla="*/ 0 w 7095"/>
              <a:gd name="connsiteY3" fmla="*/ 9183 h 9183"/>
              <a:gd name="connsiteX0" fmla="*/ 5973 w 10000"/>
              <a:gd name="connsiteY0" fmla="*/ 0 h 10000"/>
              <a:gd name="connsiteX1" fmla="*/ 9094 w 10000"/>
              <a:gd name="connsiteY1" fmla="*/ 4552 h 10000"/>
              <a:gd name="connsiteX2" fmla="*/ 9371 w 10000"/>
              <a:gd name="connsiteY2" fmla="*/ 7794 h 10000"/>
              <a:gd name="connsiteX3" fmla="*/ 0 w 10000"/>
              <a:gd name="connsiteY3" fmla="*/ 10000 h 10000"/>
              <a:gd name="connsiteX0" fmla="*/ 5973 w 10000"/>
              <a:gd name="connsiteY0" fmla="*/ 0 h 10000"/>
              <a:gd name="connsiteX1" fmla="*/ 9094 w 10000"/>
              <a:gd name="connsiteY1" fmla="*/ 4552 h 10000"/>
              <a:gd name="connsiteX2" fmla="*/ 9371 w 10000"/>
              <a:gd name="connsiteY2" fmla="*/ 7794 h 10000"/>
              <a:gd name="connsiteX3" fmla="*/ 0 w 10000"/>
              <a:gd name="connsiteY3" fmla="*/ 10000 h 10000"/>
              <a:gd name="connsiteX0" fmla="*/ 5973 w 10000"/>
              <a:gd name="connsiteY0" fmla="*/ 0 h 10000"/>
              <a:gd name="connsiteX1" fmla="*/ 9094 w 10000"/>
              <a:gd name="connsiteY1" fmla="*/ 4552 h 10000"/>
              <a:gd name="connsiteX2" fmla="*/ 9371 w 10000"/>
              <a:gd name="connsiteY2" fmla="*/ 7794 h 10000"/>
              <a:gd name="connsiteX3" fmla="*/ 0 w 10000"/>
              <a:gd name="connsiteY3" fmla="*/ 10000 h 10000"/>
              <a:gd name="connsiteX0" fmla="*/ 5973 w 10215"/>
              <a:gd name="connsiteY0" fmla="*/ 0 h 10000"/>
              <a:gd name="connsiteX1" fmla="*/ 9094 w 10215"/>
              <a:gd name="connsiteY1" fmla="*/ 4552 h 10000"/>
              <a:gd name="connsiteX2" fmla="*/ 9371 w 10215"/>
              <a:gd name="connsiteY2" fmla="*/ 7794 h 10000"/>
              <a:gd name="connsiteX3" fmla="*/ 0 w 10215"/>
              <a:gd name="connsiteY3" fmla="*/ 10000 h 10000"/>
              <a:gd name="connsiteX0" fmla="*/ 6363 w 10605"/>
              <a:gd name="connsiteY0" fmla="*/ 0 h 9720"/>
              <a:gd name="connsiteX1" fmla="*/ 9484 w 10605"/>
              <a:gd name="connsiteY1" fmla="*/ 4552 h 9720"/>
              <a:gd name="connsiteX2" fmla="*/ 9761 w 10605"/>
              <a:gd name="connsiteY2" fmla="*/ 7794 h 9720"/>
              <a:gd name="connsiteX3" fmla="*/ 0 w 10605"/>
              <a:gd name="connsiteY3" fmla="*/ 9720 h 9720"/>
              <a:gd name="connsiteX0" fmla="*/ 6000 w 10000"/>
              <a:gd name="connsiteY0" fmla="*/ 0 h 10000"/>
              <a:gd name="connsiteX1" fmla="*/ 8943 w 10000"/>
              <a:gd name="connsiteY1" fmla="*/ 4683 h 10000"/>
              <a:gd name="connsiteX2" fmla="*/ 9204 w 10000"/>
              <a:gd name="connsiteY2" fmla="*/ 8019 h 10000"/>
              <a:gd name="connsiteX3" fmla="*/ 0 w 10000"/>
              <a:gd name="connsiteY3" fmla="*/ 10000 h 10000"/>
              <a:gd name="connsiteX0" fmla="*/ 4897 w 8897"/>
              <a:gd name="connsiteY0" fmla="*/ 0 h 10052"/>
              <a:gd name="connsiteX1" fmla="*/ 7840 w 8897"/>
              <a:gd name="connsiteY1" fmla="*/ 4683 h 10052"/>
              <a:gd name="connsiteX2" fmla="*/ 8101 w 8897"/>
              <a:gd name="connsiteY2" fmla="*/ 8019 h 10052"/>
              <a:gd name="connsiteX3" fmla="*/ 0 w 8897"/>
              <a:gd name="connsiteY3" fmla="*/ 10052 h 10052"/>
              <a:gd name="connsiteX0" fmla="*/ 5504 w 10001"/>
              <a:gd name="connsiteY0" fmla="*/ 0 h 10000"/>
              <a:gd name="connsiteX1" fmla="*/ 8812 w 10001"/>
              <a:gd name="connsiteY1" fmla="*/ 4659 h 10000"/>
              <a:gd name="connsiteX2" fmla="*/ 9105 w 10001"/>
              <a:gd name="connsiteY2" fmla="*/ 7978 h 10000"/>
              <a:gd name="connsiteX3" fmla="*/ 0 w 10001"/>
              <a:gd name="connsiteY3" fmla="*/ 10000 h 10000"/>
              <a:gd name="connsiteX0" fmla="*/ 7919 w 11461"/>
              <a:gd name="connsiteY0" fmla="*/ 0 h 10000"/>
              <a:gd name="connsiteX1" fmla="*/ 11227 w 11461"/>
              <a:gd name="connsiteY1" fmla="*/ 4659 h 10000"/>
              <a:gd name="connsiteX2" fmla="*/ 155 w 11461"/>
              <a:gd name="connsiteY2" fmla="*/ 7666 h 10000"/>
              <a:gd name="connsiteX3" fmla="*/ 2415 w 11461"/>
              <a:gd name="connsiteY3" fmla="*/ 10000 h 10000"/>
              <a:gd name="connsiteX0" fmla="*/ 7919 w 11561"/>
              <a:gd name="connsiteY0" fmla="*/ 0 h 10000"/>
              <a:gd name="connsiteX1" fmla="*/ 11227 w 11561"/>
              <a:gd name="connsiteY1" fmla="*/ 4659 h 10000"/>
              <a:gd name="connsiteX2" fmla="*/ 155 w 11561"/>
              <a:gd name="connsiteY2" fmla="*/ 7666 h 10000"/>
              <a:gd name="connsiteX3" fmla="*/ 2415 w 11561"/>
              <a:gd name="connsiteY3" fmla="*/ 10000 h 10000"/>
              <a:gd name="connsiteX0" fmla="*/ 7919 w 12362"/>
              <a:gd name="connsiteY0" fmla="*/ 0 h 10000"/>
              <a:gd name="connsiteX1" fmla="*/ 12054 w 12362"/>
              <a:gd name="connsiteY1" fmla="*/ 5232 h 10000"/>
              <a:gd name="connsiteX2" fmla="*/ 155 w 12362"/>
              <a:gd name="connsiteY2" fmla="*/ 7666 h 10000"/>
              <a:gd name="connsiteX3" fmla="*/ 2415 w 12362"/>
              <a:gd name="connsiteY3" fmla="*/ 10000 h 10000"/>
              <a:gd name="connsiteX0" fmla="*/ 7919 w 12362"/>
              <a:gd name="connsiteY0" fmla="*/ 0 h 10000"/>
              <a:gd name="connsiteX1" fmla="*/ 12054 w 12362"/>
              <a:gd name="connsiteY1" fmla="*/ 5362 h 10000"/>
              <a:gd name="connsiteX2" fmla="*/ 155 w 12362"/>
              <a:gd name="connsiteY2" fmla="*/ 7666 h 10000"/>
              <a:gd name="connsiteX3" fmla="*/ 2415 w 12362"/>
              <a:gd name="connsiteY3" fmla="*/ 10000 h 10000"/>
              <a:gd name="connsiteX0" fmla="*/ 7919 w 12362"/>
              <a:gd name="connsiteY0" fmla="*/ 0 h 10000"/>
              <a:gd name="connsiteX1" fmla="*/ 12054 w 12362"/>
              <a:gd name="connsiteY1" fmla="*/ 5362 h 10000"/>
              <a:gd name="connsiteX2" fmla="*/ 155 w 12362"/>
              <a:gd name="connsiteY2" fmla="*/ 7666 h 10000"/>
              <a:gd name="connsiteX3" fmla="*/ 2415 w 12362"/>
              <a:gd name="connsiteY3" fmla="*/ 10000 h 10000"/>
              <a:gd name="connsiteX0" fmla="*/ 7919 w 12054"/>
              <a:gd name="connsiteY0" fmla="*/ 0 h 10000"/>
              <a:gd name="connsiteX1" fmla="*/ 12054 w 12054"/>
              <a:gd name="connsiteY1" fmla="*/ 5362 h 10000"/>
              <a:gd name="connsiteX2" fmla="*/ 155 w 12054"/>
              <a:gd name="connsiteY2" fmla="*/ 7666 h 10000"/>
              <a:gd name="connsiteX3" fmla="*/ 2415 w 12054"/>
              <a:gd name="connsiteY3" fmla="*/ 10000 h 10000"/>
              <a:gd name="connsiteX0" fmla="*/ 7919 w 12054"/>
              <a:gd name="connsiteY0" fmla="*/ 0 h 10000"/>
              <a:gd name="connsiteX1" fmla="*/ 12054 w 12054"/>
              <a:gd name="connsiteY1" fmla="*/ 5362 h 10000"/>
              <a:gd name="connsiteX2" fmla="*/ 155 w 12054"/>
              <a:gd name="connsiteY2" fmla="*/ 7666 h 10000"/>
              <a:gd name="connsiteX3" fmla="*/ 2415 w 12054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467"/>
              <a:gd name="connsiteY0" fmla="*/ 0 h 10000"/>
              <a:gd name="connsiteX1" fmla="*/ 12467 w 12467"/>
              <a:gd name="connsiteY1" fmla="*/ 5570 h 10000"/>
              <a:gd name="connsiteX2" fmla="*/ 155 w 12467"/>
              <a:gd name="connsiteY2" fmla="*/ 7666 h 10000"/>
              <a:gd name="connsiteX3" fmla="*/ 2415 w 12467"/>
              <a:gd name="connsiteY3" fmla="*/ 10000 h 10000"/>
              <a:gd name="connsiteX0" fmla="*/ 7919 w 12674"/>
              <a:gd name="connsiteY0" fmla="*/ 0 h 10000"/>
              <a:gd name="connsiteX1" fmla="*/ 12674 w 12674"/>
              <a:gd name="connsiteY1" fmla="*/ 5492 h 10000"/>
              <a:gd name="connsiteX2" fmla="*/ 155 w 12674"/>
              <a:gd name="connsiteY2" fmla="*/ 7666 h 10000"/>
              <a:gd name="connsiteX3" fmla="*/ 2415 w 12674"/>
              <a:gd name="connsiteY3" fmla="*/ 10000 h 10000"/>
              <a:gd name="connsiteX0" fmla="*/ 7919 w 12674"/>
              <a:gd name="connsiteY0" fmla="*/ 0 h 10000"/>
              <a:gd name="connsiteX1" fmla="*/ 12674 w 12674"/>
              <a:gd name="connsiteY1" fmla="*/ 5492 h 10000"/>
              <a:gd name="connsiteX2" fmla="*/ 155 w 12674"/>
              <a:gd name="connsiteY2" fmla="*/ 7666 h 10000"/>
              <a:gd name="connsiteX3" fmla="*/ 2415 w 12674"/>
              <a:gd name="connsiteY3" fmla="*/ 10000 h 10000"/>
              <a:gd name="connsiteX0" fmla="*/ 7919 w 12674"/>
              <a:gd name="connsiteY0" fmla="*/ 0 h 10000"/>
              <a:gd name="connsiteX1" fmla="*/ 12674 w 12674"/>
              <a:gd name="connsiteY1" fmla="*/ 5492 h 10000"/>
              <a:gd name="connsiteX2" fmla="*/ 2740 w 12674"/>
              <a:gd name="connsiteY2" fmla="*/ 7053 h 10000"/>
              <a:gd name="connsiteX3" fmla="*/ 155 w 12674"/>
              <a:gd name="connsiteY3" fmla="*/ 7666 h 10000"/>
              <a:gd name="connsiteX4" fmla="*/ 2415 w 12674"/>
              <a:gd name="connsiteY4" fmla="*/ 10000 h 10000"/>
              <a:gd name="connsiteX0" fmla="*/ 8594 w 13349"/>
              <a:gd name="connsiteY0" fmla="*/ 0 h 10000"/>
              <a:gd name="connsiteX1" fmla="*/ 13349 w 13349"/>
              <a:gd name="connsiteY1" fmla="*/ 5492 h 10000"/>
              <a:gd name="connsiteX2" fmla="*/ 3415 w 13349"/>
              <a:gd name="connsiteY2" fmla="*/ 7053 h 10000"/>
              <a:gd name="connsiteX3" fmla="*/ 830 w 13349"/>
              <a:gd name="connsiteY3" fmla="*/ 7666 h 10000"/>
              <a:gd name="connsiteX4" fmla="*/ 109 w 13349"/>
              <a:gd name="connsiteY4" fmla="*/ 7991 h 10000"/>
              <a:gd name="connsiteX5" fmla="*/ 3090 w 13349"/>
              <a:gd name="connsiteY5" fmla="*/ 10000 h 10000"/>
              <a:gd name="connsiteX0" fmla="*/ 8485 w 13240"/>
              <a:gd name="connsiteY0" fmla="*/ 0 h 10000"/>
              <a:gd name="connsiteX1" fmla="*/ 13240 w 13240"/>
              <a:gd name="connsiteY1" fmla="*/ 5492 h 10000"/>
              <a:gd name="connsiteX2" fmla="*/ 3306 w 13240"/>
              <a:gd name="connsiteY2" fmla="*/ 7053 h 10000"/>
              <a:gd name="connsiteX3" fmla="*/ 0 w 13240"/>
              <a:gd name="connsiteY3" fmla="*/ 7991 h 10000"/>
              <a:gd name="connsiteX4" fmla="*/ 2981 w 13240"/>
              <a:gd name="connsiteY4" fmla="*/ 10000 h 10000"/>
              <a:gd name="connsiteX0" fmla="*/ 8485 w 13240"/>
              <a:gd name="connsiteY0" fmla="*/ 0 h 10026"/>
              <a:gd name="connsiteX1" fmla="*/ 13240 w 13240"/>
              <a:gd name="connsiteY1" fmla="*/ 5492 h 10026"/>
              <a:gd name="connsiteX2" fmla="*/ 3306 w 13240"/>
              <a:gd name="connsiteY2" fmla="*/ 7053 h 10026"/>
              <a:gd name="connsiteX3" fmla="*/ 0 w 13240"/>
              <a:gd name="connsiteY3" fmla="*/ 7991 h 10026"/>
              <a:gd name="connsiteX4" fmla="*/ 501 w 13240"/>
              <a:gd name="connsiteY4" fmla="*/ 10026 h 10026"/>
              <a:gd name="connsiteX0" fmla="*/ 8651 w 13406"/>
              <a:gd name="connsiteY0" fmla="*/ 0 h 10026"/>
              <a:gd name="connsiteX1" fmla="*/ 13406 w 13406"/>
              <a:gd name="connsiteY1" fmla="*/ 5492 h 10026"/>
              <a:gd name="connsiteX2" fmla="*/ 3472 w 13406"/>
              <a:gd name="connsiteY2" fmla="*/ 7053 h 10026"/>
              <a:gd name="connsiteX3" fmla="*/ 166 w 13406"/>
              <a:gd name="connsiteY3" fmla="*/ 7991 h 10026"/>
              <a:gd name="connsiteX4" fmla="*/ 579 w 13406"/>
              <a:gd name="connsiteY4" fmla="*/ 9188 h 10026"/>
              <a:gd name="connsiteX5" fmla="*/ 667 w 13406"/>
              <a:gd name="connsiteY5" fmla="*/ 10026 h 10026"/>
              <a:gd name="connsiteX0" fmla="*/ 9844 w 14599"/>
              <a:gd name="connsiteY0" fmla="*/ 0 h 10416"/>
              <a:gd name="connsiteX1" fmla="*/ 14599 w 14599"/>
              <a:gd name="connsiteY1" fmla="*/ 5492 h 10416"/>
              <a:gd name="connsiteX2" fmla="*/ 4665 w 14599"/>
              <a:gd name="connsiteY2" fmla="*/ 7053 h 10416"/>
              <a:gd name="connsiteX3" fmla="*/ 1359 w 14599"/>
              <a:gd name="connsiteY3" fmla="*/ 7991 h 10416"/>
              <a:gd name="connsiteX4" fmla="*/ 1772 w 14599"/>
              <a:gd name="connsiteY4" fmla="*/ 9188 h 10416"/>
              <a:gd name="connsiteX5" fmla="*/ 0 w 14599"/>
              <a:gd name="connsiteY5" fmla="*/ 10416 h 10416"/>
              <a:gd name="connsiteX0" fmla="*/ 8652 w 13407"/>
              <a:gd name="connsiteY0" fmla="*/ 0 h 9188"/>
              <a:gd name="connsiteX1" fmla="*/ 13407 w 13407"/>
              <a:gd name="connsiteY1" fmla="*/ 5492 h 9188"/>
              <a:gd name="connsiteX2" fmla="*/ 3473 w 13407"/>
              <a:gd name="connsiteY2" fmla="*/ 7053 h 9188"/>
              <a:gd name="connsiteX3" fmla="*/ 167 w 13407"/>
              <a:gd name="connsiteY3" fmla="*/ 7991 h 9188"/>
              <a:gd name="connsiteX4" fmla="*/ 580 w 13407"/>
              <a:gd name="connsiteY4" fmla="*/ 9188 h 9188"/>
              <a:gd name="connsiteX0" fmla="*/ 6477 w 10024"/>
              <a:gd name="connsiteY0" fmla="*/ 0 h 10255"/>
              <a:gd name="connsiteX1" fmla="*/ 10024 w 10024"/>
              <a:gd name="connsiteY1" fmla="*/ 5977 h 10255"/>
              <a:gd name="connsiteX2" fmla="*/ 2614 w 10024"/>
              <a:gd name="connsiteY2" fmla="*/ 7676 h 10255"/>
              <a:gd name="connsiteX3" fmla="*/ 149 w 10024"/>
              <a:gd name="connsiteY3" fmla="*/ 8697 h 10255"/>
              <a:gd name="connsiteX4" fmla="*/ 303 w 10024"/>
              <a:gd name="connsiteY4" fmla="*/ 10255 h 10255"/>
              <a:gd name="connsiteX0" fmla="*/ 6189 w 9736"/>
              <a:gd name="connsiteY0" fmla="*/ 0 h 10255"/>
              <a:gd name="connsiteX1" fmla="*/ 9736 w 9736"/>
              <a:gd name="connsiteY1" fmla="*/ 5977 h 10255"/>
              <a:gd name="connsiteX2" fmla="*/ 2326 w 9736"/>
              <a:gd name="connsiteY2" fmla="*/ 7676 h 10255"/>
              <a:gd name="connsiteX3" fmla="*/ 478 w 9736"/>
              <a:gd name="connsiteY3" fmla="*/ 8839 h 10255"/>
              <a:gd name="connsiteX4" fmla="*/ 15 w 9736"/>
              <a:gd name="connsiteY4" fmla="*/ 10255 h 10255"/>
              <a:gd name="connsiteX0" fmla="*/ 6652 w 10295"/>
              <a:gd name="connsiteY0" fmla="*/ 0 h 10000"/>
              <a:gd name="connsiteX1" fmla="*/ 10295 w 10295"/>
              <a:gd name="connsiteY1" fmla="*/ 5828 h 10000"/>
              <a:gd name="connsiteX2" fmla="*/ 2684 w 10295"/>
              <a:gd name="connsiteY2" fmla="*/ 7485 h 10000"/>
              <a:gd name="connsiteX3" fmla="*/ 153 w 10295"/>
              <a:gd name="connsiteY3" fmla="*/ 8619 h 10000"/>
              <a:gd name="connsiteX4" fmla="*/ 310 w 10295"/>
              <a:gd name="connsiteY4" fmla="*/ 10000 h 10000"/>
              <a:gd name="connsiteX0" fmla="*/ 6851 w 10494"/>
              <a:gd name="connsiteY0" fmla="*/ 0 h 10000"/>
              <a:gd name="connsiteX1" fmla="*/ 10494 w 10494"/>
              <a:gd name="connsiteY1" fmla="*/ 5828 h 10000"/>
              <a:gd name="connsiteX2" fmla="*/ 2883 w 10494"/>
              <a:gd name="connsiteY2" fmla="*/ 7485 h 10000"/>
              <a:gd name="connsiteX3" fmla="*/ 352 w 10494"/>
              <a:gd name="connsiteY3" fmla="*/ 8619 h 10000"/>
              <a:gd name="connsiteX4" fmla="*/ 34 w 10494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849 w 10460"/>
              <a:gd name="connsiteY2" fmla="*/ 7485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817 w 10460"/>
              <a:gd name="connsiteY0" fmla="*/ 0 h 10000"/>
              <a:gd name="connsiteX1" fmla="*/ 10460 w 10460"/>
              <a:gd name="connsiteY1" fmla="*/ 5828 h 10000"/>
              <a:gd name="connsiteX2" fmla="*/ 2691 w 10460"/>
              <a:gd name="connsiteY2" fmla="*/ 7513 h 10000"/>
              <a:gd name="connsiteX3" fmla="*/ 318 w 10460"/>
              <a:gd name="connsiteY3" fmla="*/ 8619 h 10000"/>
              <a:gd name="connsiteX4" fmla="*/ 0 w 10460"/>
              <a:gd name="connsiteY4" fmla="*/ 10000 h 10000"/>
              <a:gd name="connsiteX0" fmla="*/ 6500 w 10460"/>
              <a:gd name="connsiteY0" fmla="*/ 0 h 9641"/>
              <a:gd name="connsiteX1" fmla="*/ 10460 w 10460"/>
              <a:gd name="connsiteY1" fmla="*/ 5469 h 9641"/>
              <a:gd name="connsiteX2" fmla="*/ 2691 w 10460"/>
              <a:gd name="connsiteY2" fmla="*/ 7154 h 9641"/>
              <a:gd name="connsiteX3" fmla="*/ 318 w 10460"/>
              <a:gd name="connsiteY3" fmla="*/ 8260 h 9641"/>
              <a:gd name="connsiteX4" fmla="*/ 0 w 10460"/>
              <a:gd name="connsiteY4" fmla="*/ 9641 h 9641"/>
              <a:gd name="connsiteX0" fmla="*/ 6214 w 6214"/>
              <a:gd name="connsiteY0" fmla="*/ 0 h 10000"/>
              <a:gd name="connsiteX1" fmla="*/ 2573 w 6214"/>
              <a:gd name="connsiteY1" fmla="*/ 7420 h 10000"/>
              <a:gd name="connsiteX2" fmla="*/ 304 w 6214"/>
              <a:gd name="connsiteY2" fmla="*/ 8568 h 10000"/>
              <a:gd name="connsiteX3" fmla="*/ 0 w 6214"/>
              <a:gd name="connsiteY3" fmla="*/ 10000 h 10000"/>
              <a:gd name="connsiteX0" fmla="*/ 10000 w 10000"/>
              <a:gd name="connsiteY0" fmla="*/ 0 h 10000"/>
              <a:gd name="connsiteX1" fmla="*/ 489 w 10000"/>
              <a:gd name="connsiteY1" fmla="*/ 8568 h 10000"/>
              <a:gd name="connsiteX2" fmla="*/ 0 w 10000"/>
              <a:gd name="connsiteY2" fmla="*/ 10000 h 10000"/>
              <a:gd name="connsiteX0" fmla="*/ 99875 w 99875"/>
              <a:gd name="connsiteY0" fmla="*/ 0 h 17393"/>
              <a:gd name="connsiteX1" fmla="*/ 489 w 99875"/>
              <a:gd name="connsiteY1" fmla="*/ 15961 h 17393"/>
              <a:gd name="connsiteX2" fmla="*/ 0 w 99875"/>
              <a:gd name="connsiteY2" fmla="*/ 17393 h 17393"/>
              <a:gd name="connsiteX0" fmla="*/ 99875 w 99875"/>
              <a:gd name="connsiteY0" fmla="*/ 0 h 17393"/>
              <a:gd name="connsiteX1" fmla="*/ 489 w 99875"/>
              <a:gd name="connsiteY1" fmla="*/ 15961 h 17393"/>
              <a:gd name="connsiteX2" fmla="*/ 0 w 99875"/>
              <a:gd name="connsiteY2" fmla="*/ 17393 h 17393"/>
              <a:gd name="connsiteX0" fmla="*/ 99875 w 99875"/>
              <a:gd name="connsiteY0" fmla="*/ 0 h 17393"/>
              <a:gd name="connsiteX1" fmla="*/ 15103 w 99875"/>
              <a:gd name="connsiteY1" fmla="*/ 12866 h 17393"/>
              <a:gd name="connsiteX2" fmla="*/ 0 w 99875"/>
              <a:gd name="connsiteY2" fmla="*/ 17393 h 17393"/>
              <a:gd name="connsiteX0" fmla="*/ 99875 w 99875"/>
              <a:gd name="connsiteY0" fmla="*/ 0 h 17393"/>
              <a:gd name="connsiteX1" fmla="*/ 15103 w 99875"/>
              <a:gd name="connsiteY1" fmla="*/ 12866 h 17393"/>
              <a:gd name="connsiteX2" fmla="*/ 0 w 99875"/>
              <a:gd name="connsiteY2" fmla="*/ 17393 h 17393"/>
              <a:gd name="connsiteX0" fmla="*/ 99875 w 99875"/>
              <a:gd name="connsiteY0" fmla="*/ 0 h 17393"/>
              <a:gd name="connsiteX1" fmla="*/ 15103 w 99875"/>
              <a:gd name="connsiteY1" fmla="*/ 12866 h 17393"/>
              <a:gd name="connsiteX2" fmla="*/ 0 w 99875"/>
              <a:gd name="connsiteY2" fmla="*/ 17393 h 17393"/>
              <a:gd name="connsiteX0" fmla="*/ 99875 w 99875"/>
              <a:gd name="connsiteY0" fmla="*/ 0 h 17393"/>
              <a:gd name="connsiteX1" fmla="*/ 15103 w 99875"/>
              <a:gd name="connsiteY1" fmla="*/ 12866 h 17393"/>
              <a:gd name="connsiteX2" fmla="*/ 0 w 99875"/>
              <a:gd name="connsiteY2" fmla="*/ 17393 h 17393"/>
              <a:gd name="connsiteX0" fmla="*/ 99875 w 99875"/>
              <a:gd name="connsiteY0" fmla="*/ 0 h 17393"/>
              <a:gd name="connsiteX1" fmla="*/ 15103 w 99875"/>
              <a:gd name="connsiteY1" fmla="*/ 12866 h 17393"/>
              <a:gd name="connsiteX2" fmla="*/ 0 w 99875"/>
              <a:gd name="connsiteY2" fmla="*/ 17393 h 17393"/>
              <a:gd name="connsiteX0" fmla="*/ 100362 w 100362"/>
              <a:gd name="connsiteY0" fmla="*/ 0 h 17508"/>
              <a:gd name="connsiteX1" fmla="*/ 15590 w 100362"/>
              <a:gd name="connsiteY1" fmla="*/ 12866 h 17508"/>
              <a:gd name="connsiteX2" fmla="*/ 0 w 100362"/>
              <a:gd name="connsiteY2" fmla="*/ 17508 h 17508"/>
              <a:gd name="connsiteX0" fmla="*/ 100362 w 100362"/>
              <a:gd name="connsiteY0" fmla="*/ 0 h 17508"/>
              <a:gd name="connsiteX1" fmla="*/ 15590 w 100362"/>
              <a:gd name="connsiteY1" fmla="*/ 12866 h 17508"/>
              <a:gd name="connsiteX2" fmla="*/ 0 w 100362"/>
              <a:gd name="connsiteY2" fmla="*/ 17508 h 17508"/>
              <a:gd name="connsiteX0" fmla="*/ 100362 w 100362"/>
              <a:gd name="connsiteY0" fmla="*/ 0 h 17508"/>
              <a:gd name="connsiteX1" fmla="*/ 15590 w 100362"/>
              <a:gd name="connsiteY1" fmla="*/ 12866 h 17508"/>
              <a:gd name="connsiteX2" fmla="*/ 0 w 100362"/>
              <a:gd name="connsiteY2" fmla="*/ 17508 h 17508"/>
              <a:gd name="connsiteX0" fmla="*/ 100362 w 100362"/>
              <a:gd name="connsiteY0" fmla="*/ 0 h 17508"/>
              <a:gd name="connsiteX1" fmla="*/ 16321 w 100362"/>
              <a:gd name="connsiteY1" fmla="*/ 12579 h 17508"/>
              <a:gd name="connsiteX2" fmla="*/ 0 w 100362"/>
              <a:gd name="connsiteY2" fmla="*/ 17508 h 17508"/>
              <a:gd name="connsiteX0" fmla="*/ 100362 w 100362"/>
              <a:gd name="connsiteY0" fmla="*/ 0 h 17508"/>
              <a:gd name="connsiteX1" fmla="*/ 16321 w 100362"/>
              <a:gd name="connsiteY1" fmla="*/ 12579 h 17508"/>
              <a:gd name="connsiteX2" fmla="*/ 0 w 100362"/>
              <a:gd name="connsiteY2" fmla="*/ 17508 h 17508"/>
              <a:gd name="connsiteX0" fmla="*/ 100362 w 100362"/>
              <a:gd name="connsiteY0" fmla="*/ 0 h 17508"/>
              <a:gd name="connsiteX1" fmla="*/ 16321 w 100362"/>
              <a:gd name="connsiteY1" fmla="*/ 12579 h 17508"/>
              <a:gd name="connsiteX2" fmla="*/ 0 w 100362"/>
              <a:gd name="connsiteY2" fmla="*/ 17508 h 17508"/>
              <a:gd name="connsiteX0" fmla="*/ 100362 w 100362"/>
              <a:gd name="connsiteY0" fmla="*/ 0 h 17508"/>
              <a:gd name="connsiteX1" fmla="*/ 16321 w 100362"/>
              <a:gd name="connsiteY1" fmla="*/ 12579 h 17508"/>
              <a:gd name="connsiteX2" fmla="*/ 0 w 100362"/>
              <a:gd name="connsiteY2" fmla="*/ 17508 h 17508"/>
              <a:gd name="connsiteX0" fmla="*/ 101093 w 101093"/>
              <a:gd name="connsiteY0" fmla="*/ 0 h 17379"/>
              <a:gd name="connsiteX1" fmla="*/ 16321 w 101093"/>
              <a:gd name="connsiteY1" fmla="*/ 12450 h 17379"/>
              <a:gd name="connsiteX2" fmla="*/ 0 w 101093"/>
              <a:gd name="connsiteY2" fmla="*/ 17379 h 17379"/>
              <a:gd name="connsiteX0" fmla="*/ 101093 w 101093"/>
              <a:gd name="connsiteY0" fmla="*/ 0 h 17379"/>
              <a:gd name="connsiteX1" fmla="*/ 16321 w 101093"/>
              <a:gd name="connsiteY1" fmla="*/ 12450 h 17379"/>
              <a:gd name="connsiteX2" fmla="*/ 0 w 101093"/>
              <a:gd name="connsiteY2" fmla="*/ 17379 h 1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93" h="17379">
                <a:moveTo>
                  <a:pt x="101093" y="0"/>
                </a:moveTo>
                <a:cubicBezTo>
                  <a:pt x="94728" y="1871"/>
                  <a:pt x="22859" y="11184"/>
                  <a:pt x="16321" y="12450"/>
                </a:cubicBezTo>
                <a:cubicBezTo>
                  <a:pt x="7634" y="14245"/>
                  <a:pt x="3086" y="15985"/>
                  <a:pt x="0" y="17379"/>
                </a:cubicBezTo>
              </a:path>
            </a:pathLst>
          </a:custGeom>
          <a:noFill/>
          <a:ln w="44450" cap="flat">
            <a:solidFill>
              <a:schemeClr val="tx1">
                <a:alpha val="8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81" name="テキスト ボックス 280"/>
          <p:cNvSpPr txBox="1"/>
          <p:nvPr/>
        </p:nvSpPr>
        <p:spPr>
          <a:xfrm>
            <a:off x="75232" y="611626"/>
            <a:ext cx="13176000" cy="166814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128016" tIns="64008" rIns="100800" bIns="64008" rtlCol="0" anchor="ctr" anchorCtr="0">
            <a:spAutoFit/>
          </a:bodyPr>
          <a:lstStyle/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ja-JP" altLang="en-US" sz="2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関西空港へのアクセス</a:t>
            </a:r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強化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（速達性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時間短縮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定時性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(JR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単線区間等の走行回避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に加え、運行頻度やリダンダンシーも向上）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ja-JP" altLang="en-US" sz="2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国土軸の新大阪や大阪都心部（キタ・ミナミ）と 大阪</a:t>
            </a:r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南部地域</a:t>
            </a:r>
            <a:r>
              <a:rPr lang="ja-JP" altLang="en-US" sz="2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等を直結</a:t>
            </a:r>
            <a:endParaRPr lang="en-US" altLang="ja-JP" sz="20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交差する既存鉄道との結節による鉄道ネットワークの強化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京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阪中之島線、阪神なんば線、近鉄奈良線等）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「うめきた」の拠点性向上 や 「中之島」のまちづくり促進 に寄与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豊富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な観光資源を多数有する関西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圏における</a:t>
            </a:r>
            <a:r>
              <a:rPr lang="ja-JP" altLang="en-US" sz="2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広域的</a:t>
            </a:r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な観光拠点間の時間短縮、乗換</a:t>
            </a:r>
            <a:r>
              <a:rPr lang="ja-JP" altLang="en-US" sz="2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回数軽減</a:t>
            </a:r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、定時性</a:t>
            </a:r>
            <a:r>
              <a:rPr lang="ja-JP" altLang="en-US" sz="2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確保</a:t>
            </a:r>
            <a:endParaRPr lang="en-US" altLang="ja-JP" sz="20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円/楕円 80"/>
          <p:cNvSpPr>
            <a:spLocks noChangeArrowheads="1"/>
          </p:cNvSpPr>
          <p:nvPr/>
        </p:nvSpPr>
        <p:spPr bwMode="auto">
          <a:xfrm flipH="1">
            <a:off x="4669290" y="6423933"/>
            <a:ext cx="324000" cy="324000"/>
          </a:xfrm>
          <a:prstGeom prst="ellipse">
            <a:avLst/>
          </a:prstGeom>
          <a:solidFill>
            <a:srgbClr val="FFFF00">
              <a:alpha val="50000"/>
            </a:srgbClr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82" name="角丸四角形 81"/>
          <p:cNvSpPr/>
          <p:nvPr/>
        </p:nvSpPr>
        <p:spPr>
          <a:xfrm>
            <a:off x="4624195" y="6506418"/>
            <a:ext cx="401103" cy="180677"/>
          </a:xfrm>
          <a:prstGeom prst="roundRect">
            <a:avLst>
              <a:gd name="adj" fmla="val 2568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anchor="ctr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altLang="ja-JP" sz="12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USJ</a:t>
            </a:r>
          </a:p>
        </p:txBody>
      </p:sp>
      <p:cxnSp>
        <p:nvCxnSpPr>
          <p:cNvPr id="78" name="直線コネクタ 77"/>
          <p:cNvCxnSpPr/>
          <p:nvPr/>
        </p:nvCxnSpPr>
        <p:spPr>
          <a:xfrm>
            <a:off x="3107" y="495234"/>
            <a:ext cx="13316687" cy="0"/>
          </a:xfrm>
          <a:prstGeom prst="line">
            <a:avLst/>
          </a:prstGeom>
          <a:ln w="10160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>
            <a:stCxn id="236" idx="7"/>
            <a:endCxn id="265" idx="1"/>
          </p:cNvCxnSpPr>
          <p:nvPr/>
        </p:nvCxnSpPr>
        <p:spPr>
          <a:xfrm flipH="1">
            <a:off x="6414749" y="5226655"/>
            <a:ext cx="295946" cy="34011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229"/>
          <p:cNvSpPr txBox="1">
            <a:spLocks noChangeArrowheads="1"/>
          </p:cNvSpPr>
          <p:nvPr/>
        </p:nvSpPr>
        <p:spPr bwMode="auto">
          <a:xfrm>
            <a:off x="5573702" y="6252006"/>
            <a:ext cx="460584" cy="169277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noFill/>
          </a:ln>
          <a:extLst/>
        </p:spPr>
        <p:txBody>
          <a:bodyPr wrap="none" lIns="3703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西九条</a:t>
            </a:r>
            <a:endParaRPr lang="en-US" altLang="ja-JP" sz="11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5" name="円/楕円 84"/>
          <p:cNvSpPr>
            <a:spLocks noChangeArrowheads="1"/>
          </p:cNvSpPr>
          <p:nvPr/>
        </p:nvSpPr>
        <p:spPr bwMode="auto">
          <a:xfrm flipH="1">
            <a:off x="5773946" y="6104799"/>
            <a:ext cx="108000" cy="108000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86" name="角丸四角形吹き出し 85"/>
          <p:cNvSpPr/>
          <p:nvPr/>
        </p:nvSpPr>
        <p:spPr>
          <a:xfrm>
            <a:off x="3060750" y="5475577"/>
            <a:ext cx="2601669" cy="646986"/>
          </a:xfrm>
          <a:prstGeom prst="wedgeRoundRectCallout">
            <a:avLst>
              <a:gd name="adj1" fmla="val 76378"/>
              <a:gd name="adj2" fmla="val -39163"/>
              <a:gd name="adj3" fmla="val 16667"/>
            </a:avLst>
          </a:prstGeom>
          <a:solidFill>
            <a:srgbClr val="FF0000">
              <a:alpha val="8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新大阪・北梅田から湾岸部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b="1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への</a:t>
            </a: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アクセス向上に寄与</a:t>
            </a:r>
          </a:p>
        </p:txBody>
      </p:sp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0" y="5869325"/>
            <a:ext cx="2841941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21" y="2746520"/>
            <a:ext cx="3137429" cy="240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886" y="5797030"/>
            <a:ext cx="3096000" cy="35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テキスト ボックス 90"/>
          <p:cNvSpPr txBox="1"/>
          <p:nvPr/>
        </p:nvSpPr>
        <p:spPr>
          <a:xfrm>
            <a:off x="10707246" y="-7656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          【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別添資料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都市整備部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" y="2772693"/>
            <a:ext cx="2833997" cy="263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7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12703</TotalTime>
  <Words>985</Words>
  <Application>Microsoft Office PowerPoint</Application>
  <PresentationFormat>ユーザー設定</PresentationFormat>
  <Paragraphs>222</Paragraphs>
  <Slides>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HOSTNAME</dc:creator>
  <cp:lastModifiedBy>HOSTNAME</cp:lastModifiedBy>
  <cp:revision>1127</cp:revision>
  <cp:lastPrinted>2017-09-11T00:46:06Z</cp:lastPrinted>
  <dcterms:created xsi:type="dcterms:W3CDTF">2015-10-05T05:24:24Z</dcterms:created>
  <dcterms:modified xsi:type="dcterms:W3CDTF">2017-09-14T11:14:31Z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860333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D5.1.5</vt:lpwstr>
  </property>
</Properties>
</file>